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7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4" r:id="rId17"/>
    <p:sldId id="276" r:id="rId18"/>
    <p:sldId id="277" r:id="rId19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/>
    <p:restoredTop sz="96405"/>
  </p:normalViewPr>
  <p:slideViewPr>
    <p:cSldViewPr snapToGrid="0" snapToObjects="1">
      <p:cViewPr varScale="1">
        <p:scale>
          <a:sx n="243" d="100"/>
          <a:sy n="243" d="100"/>
        </p:scale>
        <p:origin x="22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700D-2AFC-117F-5961-763852906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7D9F1-AADC-1B71-62F9-FA7A6B0FD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758D2-95C2-FCF1-FD63-3AFBB873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10/20/23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8BFB4-85B8-F173-5981-F5E57933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91B18-3566-F1DC-FE2C-0161C2CB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177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216C-8DFF-B9CB-9B57-DF590F7C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D607F-1D91-D2CF-7E2F-6489F7F6D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7C8EC-1040-0E8B-B980-8454D942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10/20/23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20668-08CC-A00E-5000-97592A66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5E349-1B0C-FD60-5068-D0794AF5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7546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DCFFF-8020-3A40-9E1D-AF57351E7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8F04A-C103-A01D-666E-E9E29BD50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3FB45-85C5-B321-408E-F0DC0923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10/20/23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1C28D-FEA0-13F5-172A-BBF179DB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339F-E836-160A-E000-1DFD8F37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2309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E0EE-BA59-71BC-692D-92CD89D5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AD0F-C92D-8A88-3355-45D46CB7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CE3BF-7DC1-F523-BF22-8CEA1AE9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10/20/23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14ADC-6C47-4E78-B71D-15E7B686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C95E8-4557-34A6-B223-F7C38E3B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1845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0964-5742-47AD-5C58-802CE217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FCE08-4FBB-AC96-2901-01D68B9E3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96BE9-6B09-CA7F-AAA2-BF095E1E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10/20/23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678AD-9869-8B68-18CF-D453B1F1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AE15D-7397-06E0-FE77-41AE1690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0952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DD78-C4B1-EE89-CAAD-FEA5BB56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D30E-AFA3-6193-D678-330C61E39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AF1EF-E280-B49E-113B-C5D09BE76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9AD39-0C48-5CC7-3522-31CEC3D8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10/20/23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ED971-EEE8-4D34-69D5-B4E4879B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69155-C10E-35B1-D810-D3229F3A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9645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39D9-101D-0F41-05E0-C86B55E1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E2319-7F55-3B95-F6D0-6E797CBF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F55C2-5ED1-D315-364A-3E6BFF724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3C1E4-7CD9-C442-4634-4ADF4A98B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E7C67-1BE0-92C2-9942-5CC18B218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3E73-9BCF-19DC-CA7C-3721EE55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10/20/23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41D80-4D8C-D5CD-950E-17F4AB74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0CEC5-8960-C91D-5D23-5ADC0F48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6918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382D-7AFC-1A6F-1D23-70C67BAA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2861F-3C2C-E860-E4BC-DC6FA29C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10/20/23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16553-1977-3CAE-F75F-A1295016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090CE-4D83-D333-2332-6405D1AD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0186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1415F-2120-1CDB-E152-08029825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10/20/23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2D483-1DD3-5BC9-8D41-81F7E446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3AD2B-BD4A-1893-B08C-BCF4822C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1890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BE3A-D6DD-460C-DBDC-590D9040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9F97-7B4D-8E0F-2194-98B1A1DC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2CD52-5EBD-1EA9-5700-D32E5E2F0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2CE30-E51C-8606-AAD1-9BD25B3D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10/20/23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607DB-4F7A-9CF1-92E1-A6DFBF33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2392C-B557-D7A3-3898-89C72021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2775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3E64-D6A4-EBE9-B32B-1FFF5B44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84D34-76AF-F988-0F69-98E60F469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DEE39-3C01-0E8D-955E-7779B8B36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EAE55-88A8-9A0D-925A-D9936219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10/20/23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114FC-44BD-CF44-3092-9A394849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8F1F4-4961-AE9F-5C28-432D65E5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4980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33273-C3C6-DE10-68CD-ABB74045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441B4-99FA-61E5-731F-A863BC8E5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CC367-FB81-DB0A-427C-360B38510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E9D26-3863-EA4F-AB7B-2F94380CDA27}" type="datetimeFigureOut">
              <a:rPr lang="en-VN" smtClean="0"/>
              <a:t>10/20/23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A12A5-5EBB-BDD2-08E8-44EAD083A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E1C1D-CC33-412B-D8A1-0AACF9038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7401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9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7A48-F423-CB8F-630D-30D8E6138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Figures for Patents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FA104-6BA3-8750-0C00-B9F0D3DBE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effectLst/>
              </a:rPr>
              <a:t>Three-dimension neural network chip with Staking Memories method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00500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2DFDD1-DC37-10FE-3A16-BEA01F39BE01}"/>
              </a:ext>
            </a:extLst>
          </p:cNvPr>
          <p:cNvSpPr/>
          <p:nvPr/>
        </p:nvSpPr>
        <p:spPr>
          <a:xfrm>
            <a:off x="2822112" y="1523286"/>
            <a:ext cx="1166867" cy="91982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dk1"/>
                </a:solidFill>
              </a:rPr>
              <a:t>Adder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D0381E-31B7-5732-A0A5-BACAD006C971}"/>
              </a:ext>
            </a:extLst>
          </p:cNvPr>
          <p:cNvCxnSpPr/>
          <p:nvPr/>
        </p:nvCxnSpPr>
        <p:spPr>
          <a:xfrm>
            <a:off x="2170546" y="1690254"/>
            <a:ext cx="65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50A49B-8158-1BD9-550C-8C45DFEC20C7}"/>
              </a:ext>
            </a:extLst>
          </p:cNvPr>
          <p:cNvCxnSpPr/>
          <p:nvPr/>
        </p:nvCxnSpPr>
        <p:spPr>
          <a:xfrm>
            <a:off x="2170546" y="2276763"/>
            <a:ext cx="65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4BE947-EC06-889A-C8B8-A7886B83B1AB}"/>
              </a:ext>
            </a:extLst>
          </p:cNvPr>
          <p:cNvSpPr txBox="1"/>
          <p:nvPr/>
        </p:nvSpPr>
        <p:spPr>
          <a:xfrm>
            <a:off x="1678103" y="150558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E36E0-CCEF-F79B-8370-2C2006933B1F}"/>
              </a:ext>
            </a:extLst>
          </p:cNvPr>
          <p:cNvSpPr txBox="1"/>
          <p:nvPr/>
        </p:nvSpPr>
        <p:spPr>
          <a:xfrm>
            <a:off x="1678102" y="20920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in2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E28FA7-0ABF-F541-B7CF-8579692F937D}"/>
              </a:ext>
            </a:extLst>
          </p:cNvPr>
          <p:cNvCxnSpPr/>
          <p:nvPr/>
        </p:nvCxnSpPr>
        <p:spPr>
          <a:xfrm>
            <a:off x="3988979" y="2004291"/>
            <a:ext cx="65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70F439-AE87-3C40-D911-E7E75B737A12}"/>
              </a:ext>
            </a:extLst>
          </p:cNvPr>
          <p:cNvSpPr txBox="1"/>
          <p:nvPr/>
        </p:nvSpPr>
        <p:spPr>
          <a:xfrm>
            <a:off x="4663403" y="18196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out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F1B1D3-4041-6043-576B-96EE6F8FF4EB}"/>
              </a:ext>
            </a:extLst>
          </p:cNvPr>
          <p:cNvSpPr/>
          <p:nvPr/>
        </p:nvSpPr>
        <p:spPr>
          <a:xfrm>
            <a:off x="11287569" y="86767"/>
            <a:ext cx="894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9</a:t>
            </a:r>
            <a:endParaRPr lang="en-VN" sz="2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47FC21-50EA-53E9-D6B2-74866A3D7289}"/>
              </a:ext>
            </a:extLst>
          </p:cNvPr>
          <p:cNvCxnSpPr>
            <a:cxnSpLocks/>
          </p:cNvCxnSpPr>
          <p:nvPr/>
        </p:nvCxnSpPr>
        <p:spPr>
          <a:xfrm>
            <a:off x="6195466" y="892311"/>
            <a:ext cx="4031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3DFFF8-4D54-2316-E873-CEB365C7F6E9}"/>
              </a:ext>
            </a:extLst>
          </p:cNvPr>
          <p:cNvCxnSpPr/>
          <p:nvPr/>
        </p:nvCxnSpPr>
        <p:spPr>
          <a:xfrm>
            <a:off x="6248401" y="1523286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2DED23-6491-9186-F39E-AB326BEC65F9}"/>
              </a:ext>
            </a:extLst>
          </p:cNvPr>
          <p:cNvCxnSpPr>
            <a:cxnSpLocks/>
          </p:cNvCxnSpPr>
          <p:nvPr/>
        </p:nvCxnSpPr>
        <p:spPr>
          <a:xfrm rot="5400000">
            <a:off x="6428401" y="1343286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634E3B-2CFC-59F3-D4B7-02DAB5CA43AF}"/>
              </a:ext>
            </a:extLst>
          </p:cNvPr>
          <p:cNvCxnSpPr/>
          <p:nvPr/>
        </p:nvCxnSpPr>
        <p:spPr>
          <a:xfrm>
            <a:off x="6607835" y="1163286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41B841-CDBA-BBF6-4F86-74C9AD5F1FF0}"/>
              </a:ext>
            </a:extLst>
          </p:cNvPr>
          <p:cNvCxnSpPr>
            <a:cxnSpLocks/>
          </p:cNvCxnSpPr>
          <p:nvPr/>
        </p:nvCxnSpPr>
        <p:spPr>
          <a:xfrm rot="5400000">
            <a:off x="6787835" y="1343286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651FA2-ED64-C518-EA1C-E049F1C4E0A9}"/>
              </a:ext>
            </a:extLst>
          </p:cNvPr>
          <p:cNvCxnSpPr/>
          <p:nvPr/>
        </p:nvCxnSpPr>
        <p:spPr>
          <a:xfrm>
            <a:off x="6970145" y="1523286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6755FA-AB8B-3CBF-644B-3363DCE352A2}"/>
              </a:ext>
            </a:extLst>
          </p:cNvPr>
          <p:cNvCxnSpPr>
            <a:cxnSpLocks/>
          </p:cNvCxnSpPr>
          <p:nvPr/>
        </p:nvCxnSpPr>
        <p:spPr>
          <a:xfrm rot="5400000">
            <a:off x="7150145" y="1343286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75EC43-25A7-A2D4-DE13-FF3295893051}"/>
              </a:ext>
            </a:extLst>
          </p:cNvPr>
          <p:cNvCxnSpPr/>
          <p:nvPr/>
        </p:nvCxnSpPr>
        <p:spPr>
          <a:xfrm>
            <a:off x="7329579" y="1163286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546684-4FAF-7248-DD62-9129275FEFF7}"/>
              </a:ext>
            </a:extLst>
          </p:cNvPr>
          <p:cNvCxnSpPr>
            <a:cxnSpLocks/>
          </p:cNvCxnSpPr>
          <p:nvPr/>
        </p:nvCxnSpPr>
        <p:spPr>
          <a:xfrm rot="5400000">
            <a:off x="7509579" y="1343286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7FF8E8-2EE2-4E53-372D-156FB78BF07D}"/>
              </a:ext>
            </a:extLst>
          </p:cNvPr>
          <p:cNvCxnSpPr/>
          <p:nvPr/>
        </p:nvCxnSpPr>
        <p:spPr>
          <a:xfrm>
            <a:off x="7691889" y="1523286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ABED0D-49F0-95C3-1488-4CEEB554182C}"/>
              </a:ext>
            </a:extLst>
          </p:cNvPr>
          <p:cNvCxnSpPr>
            <a:cxnSpLocks/>
          </p:cNvCxnSpPr>
          <p:nvPr/>
        </p:nvCxnSpPr>
        <p:spPr>
          <a:xfrm rot="5400000">
            <a:off x="7871889" y="1343286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8F2A59-D930-AF56-9172-104B7A0683D9}"/>
              </a:ext>
            </a:extLst>
          </p:cNvPr>
          <p:cNvCxnSpPr/>
          <p:nvPr/>
        </p:nvCxnSpPr>
        <p:spPr>
          <a:xfrm>
            <a:off x="8051323" y="1163286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72A8DB-472F-C4C0-F611-144D7FD4F789}"/>
              </a:ext>
            </a:extLst>
          </p:cNvPr>
          <p:cNvCxnSpPr>
            <a:cxnSpLocks/>
          </p:cNvCxnSpPr>
          <p:nvPr/>
        </p:nvCxnSpPr>
        <p:spPr>
          <a:xfrm rot="5400000">
            <a:off x="8231323" y="1343286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818B04-8B4C-129A-E8B6-010F7E877DF3}"/>
              </a:ext>
            </a:extLst>
          </p:cNvPr>
          <p:cNvCxnSpPr/>
          <p:nvPr/>
        </p:nvCxnSpPr>
        <p:spPr>
          <a:xfrm>
            <a:off x="8413633" y="1523286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65F3EB-4FA3-D400-F3B9-294856715FB2}"/>
              </a:ext>
            </a:extLst>
          </p:cNvPr>
          <p:cNvCxnSpPr>
            <a:cxnSpLocks/>
          </p:cNvCxnSpPr>
          <p:nvPr/>
        </p:nvCxnSpPr>
        <p:spPr>
          <a:xfrm rot="5400000">
            <a:off x="8593633" y="1343286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EC8B11-453F-531F-C86C-CF33BA7B3EC7}"/>
              </a:ext>
            </a:extLst>
          </p:cNvPr>
          <p:cNvCxnSpPr/>
          <p:nvPr/>
        </p:nvCxnSpPr>
        <p:spPr>
          <a:xfrm>
            <a:off x="8773067" y="1163286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3779AB-57D1-F8EE-0B99-81BB6A03E0B3}"/>
              </a:ext>
            </a:extLst>
          </p:cNvPr>
          <p:cNvCxnSpPr>
            <a:cxnSpLocks/>
          </p:cNvCxnSpPr>
          <p:nvPr/>
        </p:nvCxnSpPr>
        <p:spPr>
          <a:xfrm rot="5400000">
            <a:off x="8953067" y="1343286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3AEAB8-011E-5E21-2E8C-CC2BA9EC4DAF}"/>
              </a:ext>
            </a:extLst>
          </p:cNvPr>
          <p:cNvCxnSpPr/>
          <p:nvPr/>
        </p:nvCxnSpPr>
        <p:spPr>
          <a:xfrm>
            <a:off x="9135377" y="1523286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C0EF6F-31B1-4285-7FE4-E90DB9DC7652}"/>
              </a:ext>
            </a:extLst>
          </p:cNvPr>
          <p:cNvCxnSpPr>
            <a:cxnSpLocks/>
          </p:cNvCxnSpPr>
          <p:nvPr/>
        </p:nvCxnSpPr>
        <p:spPr>
          <a:xfrm rot="5400000">
            <a:off x="9315377" y="1343286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75B445-DBE3-7C5C-E650-5BBA18D7889A}"/>
              </a:ext>
            </a:extLst>
          </p:cNvPr>
          <p:cNvCxnSpPr/>
          <p:nvPr/>
        </p:nvCxnSpPr>
        <p:spPr>
          <a:xfrm>
            <a:off x="9494811" y="1163286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EC33B0-17A9-985E-ECDB-38A43E345013}"/>
              </a:ext>
            </a:extLst>
          </p:cNvPr>
          <p:cNvCxnSpPr>
            <a:cxnSpLocks/>
          </p:cNvCxnSpPr>
          <p:nvPr/>
        </p:nvCxnSpPr>
        <p:spPr>
          <a:xfrm rot="5400000">
            <a:off x="9674811" y="1343286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D348A1D-9504-F26C-50D6-FB9D02B90322}"/>
              </a:ext>
            </a:extLst>
          </p:cNvPr>
          <p:cNvSpPr txBox="1"/>
          <p:nvPr/>
        </p:nvSpPr>
        <p:spPr>
          <a:xfrm>
            <a:off x="5436365" y="1163286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Clock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3167EA-0A9D-60DE-B9C8-C96726FB22C0}"/>
              </a:ext>
            </a:extLst>
          </p:cNvPr>
          <p:cNvSpPr txBox="1"/>
          <p:nvPr/>
        </p:nvSpPr>
        <p:spPr>
          <a:xfrm>
            <a:off x="5436365" y="1702670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in1</a:t>
            </a:r>
            <a:endParaRPr lang="en-JP" dirty="0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AFEC9010-771C-4FB9-EA32-9B01A87855EB}"/>
              </a:ext>
            </a:extLst>
          </p:cNvPr>
          <p:cNvSpPr/>
          <p:nvPr/>
        </p:nvSpPr>
        <p:spPr>
          <a:xfrm rot="5400000">
            <a:off x="6678917" y="1349684"/>
            <a:ext cx="288000" cy="1082332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DECF7A9A-9705-62EF-9472-60DA9366C281}"/>
              </a:ext>
            </a:extLst>
          </p:cNvPr>
          <p:cNvSpPr/>
          <p:nvPr/>
        </p:nvSpPr>
        <p:spPr>
          <a:xfrm rot="5400000">
            <a:off x="7580949" y="1531128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6E9BE9AB-B832-DFF6-B6D3-43233ECF6DFD}"/>
              </a:ext>
            </a:extLst>
          </p:cNvPr>
          <p:cNvSpPr/>
          <p:nvPr/>
        </p:nvSpPr>
        <p:spPr>
          <a:xfrm rot="5400000">
            <a:off x="8300393" y="1531127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92D6B3C1-910D-7602-4487-3D71B0D96A96}"/>
              </a:ext>
            </a:extLst>
          </p:cNvPr>
          <p:cNvSpPr/>
          <p:nvPr/>
        </p:nvSpPr>
        <p:spPr>
          <a:xfrm rot="5400000">
            <a:off x="9019837" y="1531126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F3A43A82-8CD5-1346-B051-0C049E8CDD7B}"/>
              </a:ext>
            </a:extLst>
          </p:cNvPr>
          <p:cNvSpPr/>
          <p:nvPr/>
        </p:nvSpPr>
        <p:spPr>
          <a:xfrm rot="5400000">
            <a:off x="9735261" y="1527614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41CFD9-C6D1-28EA-4312-307C0D5CDE5E}"/>
              </a:ext>
            </a:extLst>
          </p:cNvPr>
          <p:cNvSpPr txBox="1"/>
          <p:nvPr/>
        </p:nvSpPr>
        <p:spPr>
          <a:xfrm>
            <a:off x="9473820" y="523823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time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F0CC58-D3C4-5844-1797-E9A207E2DA22}"/>
              </a:ext>
            </a:extLst>
          </p:cNvPr>
          <p:cNvSpPr txBox="1"/>
          <p:nvPr/>
        </p:nvSpPr>
        <p:spPr>
          <a:xfrm>
            <a:off x="5436365" y="2177218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in2</a:t>
            </a:r>
            <a:endParaRPr lang="en-JP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F0CBE79-899D-AA86-4BD5-2B0A549C2BEB}"/>
              </a:ext>
            </a:extLst>
          </p:cNvPr>
          <p:cNvSpPr/>
          <p:nvPr/>
        </p:nvSpPr>
        <p:spPr>
          <a:xfrm rot="5400000">
            <a:off x="6678917" y="1824232"/>
            <a:ext cx="288000" cy="1082332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602FDA7A-8176-964A-4BB5-FB5A52D61FE8}"/>
              </a:ext>
            </a:extLst>
          </p:cNvPr>
          <p:cNvSpPr/>
          <p:nvPr/>
        </p:nvSpPr>
        <p:spPr>
          <a:xfrm rot="5400000">
            <a:off x="7580949" y="2005676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7C2DEF21-4258-E693-C382-134B782DE748}"/>
              </a:ext>
            </a:extLst>
          </p:cNvPr>
          <p:cNvSpPr/>
          <p:nvPr/>
        </p:nvSpPr>
        <p:spPr>
          <a:xfrm rot="5400000">
            <a:off x="8300393" y="2005675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A15FF8C5-CDFF-9B5C-0C5E-D64A2C794296}"/>
              </a:ext>
            </a:extLst>
          </p:cNvPr>
          <p:cNvSpPr/>
          <p:nvPr/>
        </p:nvSpPr>
        <p:spPr>
          <a:xfrm rot="5400000">
            <a:off x="9019837" y="2005674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284C468E-C2D3-11DD-D6E9-A6349EBCCEE3}"/>
              </a:ext>
            </a:extLst>
          </p:cNvPr>
          <p:cNvSpPr/>
          <p:nvPr/>
        </p:nvSpPr>
        <p:spPr>
          <a:xfrm rot="5400000">
            <a:off x="9735261" y="2002162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6D04A6-9C4E-4589-404E-9AB9879E9FB4}"/>
              </a:ext>
            </a:extLst>
          </p:cNvPr>
          <p:cNvSpPr txBox="1"/>
          <p:nvPr/>
        </p:nvSpPr>
        <p:spPr>
          <a:xfrm>
            <a:off x="5436365" y="2651766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</a:t>
            </a:r>
            <a:endParaRPr lang="en-JP" dirty="0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EB1F17D1-B4FA-1B83-75A1-4A6FCF527A4B}"/>
              </a:ext>
            </a:extLst>
          </p:cNvPr>
          <p:cNvSpPr/>
          <p:nvPr/>
        </p:nvSpPr>
        <p:spPr>
          <a:xfrm rot="5400000">
            <a:off x="6678917" y="2298780"/>
            <a:ext cx="288000" cy="1082332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BDD3A247-FB84-5C70-B921-2563BF19C835}"/>
              </a:ext>
            </a:extLst>
          </p:cNvPr>
          <p:cNvSpPr/>
          <p:nvPr/>
        </p:nvSpPr>
        <p:spPr>
          <a:xfrm rot="5400000">
            <a:off x="7580949" y="2480224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9AC03642-5F7F-4DE7-28AF-9BC5980454F4}"/>
              </a:ext>
            </a:extLst>
          </p:cNvPr>
          <p:cNvSpPr/>
          <p:nvPr/>
        </p:nvSpPr>
        <p:spPr>
          <a:xfrm rot="5400000">
            <a:off x="8300393" y="2480223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2AB06FAA-C98E-3263-20F7-881B75C0A816}"/>
              </a:ext>
            </a:extLst>
          </p:cNvPr>
          <p:cNvSpPr/>
          <p:nvPr/>
        </p:nvSpPr>
        <p:spPr>
          <a:xfrm rot="5400000">
            <a:off x="9019837" y="2480222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89BF56D7-FA09-8634-7BA6-90F860D8BB09}"/>
              </a:ext>
            </a:extLst>
          </p:cNvPr>
          <p:cNvSpPr/>
          <p:nvPr/>
        </p:nvSpPr>
        <p:spPr>
          <a:xfrm rot="5400000">
            <a:off x="9735261" y="2476710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A0DA02-E385-7D8E-4F33-AA342833F490}"/>
              </a:ext>
            </a:extLst>
          </p:cNvPr>
          <p:cNvSpPr/>
          <p:nvPr/>
        </p:nvSpPr>
        <p:spPr>
          <a:xfrm>
            <a:off x="2573359" y="1082907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900</a:t>
            </a:r>
            <a:endParaRPr lang="en-VN" sz="1200" dirty="0"/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2A29922E-102E-46F9-CB83-D8E1A91FB03E}"/>
              </a:ext>
            </a:extLst>
          </p:cNvPr>
          <p:cNvCxnSpPr>
            <a:cxnSpLocks/>
            <a:stCxn id="79" idx="1"/>
            <a:endCxn id="7" idx="0"/>
          </p:cNvCxnSpPr>
          <p:nvPr/>
        </p:nvCxnSpPr>
        <p:spPr>
          <a:xfrm rot="10800000" flipV="1">
            <a:off x="1924325" y="1221406"/>
            <a:ext cx="649034" cy="284181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7CCEF780-0035-EA18-D203-4CA8228B820D}"/>
              </a:ext>
            </a:extLst>
          </p:cNvPr>
          <p:cNvSpPr/>
          <p:nvPr/>
        </p:nvSpPr>
        <p:spPr>
          <a:xfrm>
            <a:off x="2285890" y="2724772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901</a:t>
            </a:r>
            <a:endParaRPr lang="en-VN" sz="1200" dirty="0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3C43E324-955D-3C1B-5DFF-A6E31B76B2D5}"/>
              </a:ext>
            </a:extLst>
          </p:cNvPr>
          <p:cNvCxnSpPr>
            <a:cxnSpLocks/>
            <a:stCxn id="82" idx="1"/>
            <a:endCxn id="8" idx="2"/>
          </p:cNvCxnSpPr>
          <p:nvPr/>
        </p:nvCxnSpPr>
        <p:spPr>
          <a:xfrm rot="10800000">
            <a:off x="1924324" y="2461430"/>
            <a:ext cx="361566" cy="401843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B642E23-730A-61C3-58CD-E2D63D03746C}"/>
              </a:ext>
            </a:extLst>
          </p:cNvPr>
          <p:cNvSpPr/>
          <p:nvPr/>
        </p:nvSpPr>
        <p:spPr>
          <a:xfrm>
            <a:off x="3909743" y="2692432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902</a:t>
            </a:r>
            <a:endParaRPr lang="en-VN" sz="1200" dirty="0"/>
          </a:p>
        </p:txBody>
      </p: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05228BD1-E26F-63FC-2566-ACE5EBFDB9E1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>
            <a:off x="3548177" y="2429090"/>
            <a:ext cx="361566" cy="401843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B431DBFE-1FFE-90BA-3845-A14FEC66E28C}"/>
              </a:ext>
            </a:extLst>
          </p:cNvPr>
          <p:cNvSpPr/>
          <p:nvPr/>
        </p:nvSpPr>
        <p:spPr>
          <a:xfrm>
            <a:off x="4450966" y="1147795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903</a:t>
            </a:r>
            <a:endParaRPr lang="en-VN" sz="1200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222819A8-BB99-88EB-0275-A5A0F189CB95}"/>
              </a:ext>
            </a:extLst>
          </p:cNvPr>
          <p:cNvCxnSpPr>
            <a:cxnSpLocks/>
            <a:stCxn id="87" idx="2"/>
            <a:endCxn id="10" idx="0"/>
          </p:cNvCxnSpPr>
          <p:nvPr/>
        </p:nvCxnSpPr>
        <p:spPr>
          <a:xfrm rot="16200000" flipH="1">
            <a:off x="4620142" y="1523729"/>
            <a:ext cx="394831" cy="1969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03A7F65-E95E-8E16-DC63-FE6B79FC4FDA}"/>
              </a:ext>
            </a:extLst>
          </p:cNvPr>
          <p:cNvSpPr/>
          <p:nvPr/>
        </p:nvSpPr>
        <p:spPr>
          <a:xfrm>
            <a:off x="7153357" y="3530492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904</a:t>
            </a:r>
            <a:endParaRPr lang="en-VN" sz="1200" dirty="0"/>
          </a:p>
        </p:txBody>
      </p: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47B18FF6-A4C9-9B00-261B-6773A858B3D1}"/>
              </a:ext>
            </a:extLst>
          </p:cNvPr>
          <p:cNvCxnSpPr>
            <a:cxnSpLocks/>
            <a:stCxn id="91" idx="3"/>
            <a:endCxn id="95" idx="1"/>
          </p:cNvCxnSpPr>
          <p:nvPr/>
        </p:nvCxnSpPr>
        <p:spPr>
          <a:xfrm flipV="1">
            <a:off x="7689579" y="3348365"/>
            <a:ext cx="218708" cy="320627"/>
          </a:xfrm>
          <a:prstGeom prst="curvedConnector4">
            <a:avLst>
              <a:gd name="adj1" fmla="val 16574"/>
              <a:gd name="adj2" fmla="val 287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Left Brace 94">
            <a:extLst>
              <a:ext uri="{FF2B5EF4-FFF2-40B4-BE49-F238E27FC236}">
                <a16:creationId xmlns:a16="http://schemas.microsoft.com/office/drawing/2014/main" id="{2DCAD472-2BCA-86F9-A89F-3015377E6933}"/>
              </a:ext>
            </a:extLst>
          </p:cNvPr>
          <p:cNvSpPr/>
          <p:nvPr/>
        </p:nvSpPr>
        <p:spPr>
          <a:xfrm rot="16200000">
            <a:off x="7762076" y="804948"/>
            <a:ext cx="292420" cy="479441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7082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2DFDD1-DC37-10FE-3A16-BEA01F39BE01}"/>
              </a:ext>
            </a:extLst>
          </p:cNvPr>
          <p:cNvSpPr/>
          <p:nvPr/>
        </p:nvSpPr>
        <p:spPr>
          <a:xfrm>
            <a:off x="2822112" y="1523286"/>
            <a:ext cx="1166867" cy="91982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dk1"/>
                </a:solidFill>
              </a:rPr>
              <a:t>Adder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D0381E-31B7-5732-A0A5-BACAD006C971}"/>
              </a:ext>
            </a:extLst>
          </p:cNvPr>
          <p:cNvCxnSpPr>
            <a:cxnSpLocks/>
            <a:stCxn id="46" idx="0"/>
          </p:cNvCxnSpPr>
          <p:nvPr/>
        </p:nvCxnSpPr>
        <p:spPr>
          <a:xfrm>
            <a:off x="1838571" y="1655808"/>
            <a:ext cx="47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50A49B-8158-1BD9-550C-8C45DFEC20C7}"/>
              </a:ext>
            </a:extLst>
          </p:cNvPr>
          <p:cNvCxnSpPr/>
          <p:nvPr/>
        </p:nvCxnSpPr>
        <p:spPr>
          <a:xfrm>
            <a:off x="2170546" y="2276763"/>
            <a:ext cx="65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0E36E0-CCEF-F79B-8370-2C2006933B1F}"/>
              </a:ext>
            </a:extLst>
          </p:cNvPr>
          <p:cNvSpPr txBox="1"/>
          <p:nvPr/>
        </p:nvSpPr>
        <p:spPr>
          <a:xfrm>
            <a:off x="1678102" y="20920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in2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E28FA7-0ABF-F541-B7CF-8579692F937D}"/>
              </a:ext>
            </a:extLst>
          </p:cNvPr>
          <p:cNvCxnSpPr/>
          <p:nvPr/>
        </p:nvCxnSpPr>
        <p:spPr>
          <a:xfrm>
            <a:off x="3988979" y="2004291"/>
            <a:ext cx="65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70F439-AE87-3C40-D911-E7E75B737A12}"/>
              </a:ext>
            </a:extLst>
          </p:cNvPr>
          <p:cNvSpPr txBox="1"/>
          <p:nvPr/>
        </p:nvSpPr>
        <p:spPr>
          <a:xfrm>
            <a:off x="4663403" y="18196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out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F1B1D3-4041-6043-576B-96EE6F8FF4EB}"/>
              </a:ext>
            </a:extLst>
          </p:cNvPr>
          <p:cNvSpPr/>
          <p:nvPr/>
        </p:nvSpPr>
        <p:spPr>
          <a:xfrm>
            <a:off x="11216236" y="86767"/>
            <a:ext cx="103746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10</a:t>
            </a:r>
            <a:endParaRPr lang="en-VN" sz="2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47FC21-50EA-53E9-D6B2-74866A3D7289}"/>
              </a:ext>
            </a:extLst>
          </p:cNvPr>
          <p:cNvCxnSpPr>
            <a:cxnSpLocks/>
          </p:cNvCxnSpPr>
          <p:nvPr/>
        </p:nvCxnSpPr>
        <p:spPr>
          <a:xfrm>
            <a:off x="6483171" y="855365"/>
            <a:ext cx="4031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3DFFF8-4D54-2316-E873-CEB365C7F6E9}"/>
              </a:ext>
            </a:extLst>
          </p:cNvPr>
          <p:cNvCxnSpPr/>
          <p:nvPr/>
        </p:nvCxnSpPr>
        <p:spPr>
          <a:xfrm>
            <a:off x="6536106" y="1486340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2DED23-6491-9186-F39E-AB326BEC65F9}"/>
              </a:ext>
            </a:extLst>
          </p:cNvPr>
          <p:cNvCxnSpPr>
            <a:cxnSpLocks/>
          </p:cNvCxnSpPr>
          <p:nvPr/>
        </p:nvCxnSpPr>
        <p:spPr>
          <a:xfrm rot="5400000">
            <a:off x="6716106" y="1306340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634E3B-2CFC-59F3-D4B7-02DAB5CA43AF}"/>
              </a:ext>
            </a:extLst>
          </p:cNvPr>
          <p:cNvCxnSpPr/>
          <p:nvPr/>
        </p:nvCxnSpPr>
        <p:spPr>
          <a:xfrm>
            <a:off x="6895540" y="1126340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41B841-CDBA-BBF6-4F86-74C9AD5F1FF0}"/>
              </a:ext>
            </a:extLst>
          </p:cNvPr>
          <p:cNvCxnSpPr>
            <a:cxnSpLocks/>
          </p:cNvCxnSpPr>
          <p:nvPr/>
        </p:nvCxnSpPr>
        <p:spPr>
          <a:xfrm rot="5400000">
            <a:off x="7075540" y="1306340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651FA2-ED64-C518-EA1C-E049F1C4E0A9}"/>
              </a:ext>
            </a:extLst>
          </p:cNvPr>
          <p:cNvCxnSpPr/>
          <p:nvPr/>
        </p:nvCxnSpPr>
        <p:spPr>
          <a:xfrm>
            <a:off x="7257850" y="1486340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6755FA-AB8B-3CBF-644B-3363DCE352A2}"/>
              </a:ext>
            </a:extLst>
          </p:cNvPr>
          <p:cNvCxnSpPr>
            <a:cxnSpLocks/>
          </p:cNvCxnSpPr>
          <p:nvPr/>
        </p:nvCxnSpPr>
        <p:spPr>
          <a:xfrm rot="5400000">
            <a:off x="7437850" y="1306340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75EC43-25A7-A2D4-DE13-FF3295893051}"/>
              </a:ext>
            </a:extLst>
          </p:cNvPr>
          <p:cNvCxnSpPr/>
          <p:nvPr/>
        </p:nvCxnSpPr>
        <p:spPr>
          <a:xfrm>
            <a:off x="7617284" y="1126340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546684-4FAF-7248-DD62-9129275FEFF7}"/>
              </a:ext>
            </a:extLst>
          </p:cNvPr>
          <p:cNvCxnSpPr>
            <a:cxnSpLocks/>
          </p:cNvCxnSpPr>
          <p:nvPr/>
        </p:nvCxnSpPr>
        <p:spPr>
          <a:xfrm rot="5400000">
            <a:off x="7797284" y="1306340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7FF8E8-2EE2-4E53-372D-156FB78BF07D}"/>
              </a:ext>
            </a:extLst>
          </p:cNvPr>
          <p:cNvCxnSpPr/>
          <p:nvPr/>
        </p:nvCxnSpPr>
        <p:spPr>
          <a:xfrm>
            <a:off x="7979594" y="1486340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ABED0D-49F0-95C3-1488-4CEEB554182C}"/>
              </a:ext>
            </a:extLst>
          </p:cNvPr>
          <p:cNvCxnSpPr>
            <a:cxnSpLocks/>
          </p:cNvCxnSpPr>
          <p:nvPr/>
        </p:nvCxnSpPr>
        <p:spPr>
          <a:xfrm rot="5400000">
            <a:off x="8159594" y="1306340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8F2A59-D930-AF56-9172-104B7A0683D9}"/>
              </a:ext>
            </a:extLst>
          </p:cNvPr>
          <p:cNvCxnSpPr/>
          <p:nvPr/>
        </p:nvCxnSpPr>
        <p:spPr>
          <a:xfrm>
            <a:off x="8339028" y="1126340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72A8DB-472F-C4C0-F611-144D7FD4F789}"/>
              </a:ext>
            </a:extLst>
          </p:cNvPr>
          <p:cNvCxnSpPr>
            <a:cxnSpLocks/>
          </p:cNvCxnSpPr>
          <p:nvPr/>
        </p:nvCxnSpPr>
        <p:spPr>
          <a:xfrm rot="5400000">
            <a:off x="8519028" y="1306340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818B04-8B4C-129A-E8B6-010F7E877DF3}"/>
              </a:ext>
            </a:extLst>
          </p:cNvPr>
          <p:cNvCxnSpPr/>
          <p:nvPr/>
        </p:nvCxnSpPr>
        <p:spPr>
          <a:xfrm>
            <a:off x="8701338" y="1486340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65F3EB-4FA3-D400-F3B9-294856715FB2}"/>
              </a:ext>
            </a:extLst>
          </p:cNvPr>
          <p:cNvCxnSpPr>
            <a:cxnSpLocks/>
          </p:cNvCxnSpPr>
          <p:nvPr/>
        </p:nvCxnSpPr>
        <p:spPr>
          <a:xfrm rot="5400000">
            <a:off x="8881338" y="1306340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EC8B11-453F-531F-C86C-CF33BA7B3EC7}"/>
              </a:ext>
            </a:extLst>
          </p:cNvPr>
          <p:cNvCxnSpPr/>
          <p:nvPr/>
        </p:nvCxnSpPr>
        <p:spPr>
          <a:xfrm>
            <a:off x="9060772" y="1126340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3779AB-57D1-F8EE-0B99-81BB6A03E0B3}"/>
              </a:ext>
            </a:extLst>
          </p:cNvPr>
          <p:cNvCxnSpPr>
            <a:cxnSpLocks/>
          </p:cNvCxnSpPr>
          <p:nvPr/>
        </p:nvCxnSpPr>
        <p:spPr>
          <a:xfrm rot="5400000">
            <a:off x="9240772" y="1306340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3AEAB8-011E-5E21-2E8C-CC2BA9EC4DAF}"/>
              </a:ext>
            </a:extLst>
          </p:cNvPr>
          <p:cNvCxnSpPr/>
          <p:nvPr/>
        </p:nvCxnSpPr>
        <p:spPr>
          <a:xfrm>
            <a:off x="9423082" y="1486340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C0EF6F-31B1-4285-7FE4-E90DB9DC7652}"/>
              </a:ext>
            </a:extLst>
          </p:cNvPr>
          <p:cNvCxnSpPr>
            <a:cxnSpLocks/>
          </p:cNvCxnSpPr>
          <p:nvPr/>
        </p:nvCxnSpPr>
        <p:spPr>
          <a:xfrm rot="5400000">
            <a:off x="9603082" y="1306340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75B445-DBE3-7C5C-E650-5BBA18D7889A}"/>
              </a:ext>
            </a:extLst>
          </p:cNvPr>
          <p:cNvCxnSpPr/>
          <p:nvPr/>
        </p:nvCxnSpPr>
        <p:spPr>
          <a:xfrm>
            <a:off x="9782516" y="1126340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EC33B0-17A9-985E-ECDB-38A43E345013}"/>
              </a:ext>
            </a:extLst>
          </p:cNvPr>
          <p:cNvCxnSpPr>
            <a:cxnSpLocks/>
          </p:cNvCxnSpPr>
          <p:nvPr/>
        </p:nvCxnSpPr>
        <p:spPr>
          <a:xfrm rot="5400000">
            <a:off x="9962516" y="1306340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D348A1D-9504-F26C-50D6-FB9D02B90322}"/>
              </a:ext>
            </a:extLst>
          </p:cNvPr>
          <p:cNvSpPr txBox="1"/>
          <p:nvPr/>
        </p:nvSpPr>
        <p:spPr>
          <a:xfrm>
            <a:off x="5724070" y="1126340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Clock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3167EA-0A9D-60DE-B9C8-C96726FB22C0}"/>
              </a:ext>
            </a:extLst>
          </p:cNvPr>
          <p:cNvSpPr txBox="1"/>
          <p:nvPr/>
        </p:nvSpPr>
        <p:spPr>
          <a:xfrm>
            <a:off x="5724070" y="1665724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pw2</a:t>
            </a:r>
            <a:endParaRPr lang="en-JP" dirty="0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AFEC9010-771C-4FB9-EA32-9B01A87855EB}"/>
              </a:ext>
            </a:extLst>
          </p:cNvPr>
          <p:cNvSpPr/>
          <p:nvPr/>
        </p:nvSpPr>
        <p:spPr>
          <a:xfrm rot="5400000">
            <a:off x="6966622" y="1312738"/>
            <a:ext cx="288000" cy="1082332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DECF7A9A-9705-62EF-9472-60DA9366C281}"/>
              </a:ext>
            </a:extLst>
          </p:cNvPr>
          <p:cNvSpPr/>
          <p:nvPr/>
        </p:nvSpPr>
        <p:spPr>
          <a:xfrm rot="5400000">
            <a:off x="7868654" y="1494182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1001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6E9BE9AB-B832-DFF6-B6D3-43233ECF6DFD}"/>
              </a:ext>
            </a:extLst>
          </p:cNvPr>
          <p:cNvSpPr/>
          <p:nvPr/>
        </p:nvSpPr>
        <p:spPr>
          <a:xfrm rot="5400000">
            <a:off x="8588098" y="1494181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92D6B3C1-910D-7602-4487-3D71B0D96A96}"/>
              </a:ext>
            </a:extLst>
          </p:cNvPr>
          <p:cNvSpPr/>
          <p:nvPr/>
        </p:nvSpPr>
        <p:spPr>
          <a:xfrm rot="5400000">
            <a:off x="9307542" y="1494180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F3A43A82-8CD5-1346-B051-0C049E8CDD7B}"/>
              </a:ext>
            </a:extLst>
          </p:cNvPr>
          <p:cNvSpPr/>
          <p:nvPr/>
        </p:nvSpPr>
        <p:spPr>
          <a:xfrm rot="5400000">
            <a:off x="10022966" y="1490668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41CFD9-C6D1-28EA-4312-307C0D5CDE5E}"/>
              </a:ext>
            </a:extLst>
          </p:cNvPr>
          <p:cNvSpPr txBox="1"/>
          <p:nvPr/>
        </p:nvSpPr>
        <p:spPr>
          <a:xfrm>
            <a:off x="9761525" y="486877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time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F0CC58-D3C4-5844-1797-E9A207E2DA22}"/>
              </a:ext>
            </a:extLst>
          </p:cNvPr>
          <p:cNvSpPr txBox="1"/>
          <p:nvPr/>
        </p:nvSpPr>
        <p:spPr>
          <a:xfrm>
            <a:off x="5724070" y="2140272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on2</a:t>
            </a:r>
            <a:endParaRPr lang="en-JP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F0CBE79-899D-AA86-4BD5-2B0A549C2BEB}"/>
              </a:ext>
            </a:extLst>
          </p:cNvPr>
          <p:cNvSpPr/>
          <p:nvPr/>
        </p:nvSpPr>
        <p:spPr>
          <a:xfrm rot="5400000">
            <a:off x="6966622" y="1787286"/>
            <a:ext cx="288000" cy="1082332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602FDA7A-8176-964A-4BB5-FB5A52D61FE8}"/>
              </a:ext>
            </a:extLst>
          </p:cNvPr>
          <p:cNvSpPr/>
          <p:nvPr/>
        </p:nvSpPr>
        <p:spPr>
          <a:xfrm rot="5400000">
            <a:off x="7868654" y="1968730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7C2DEF21-4258-E693-C382-134B782DE748}"/>
              </a:ext>
            </a:extLst>
          </p:cNvPr>
          <p:cNvSpPr/>
          <p:nvPr/>
        </p:nvSpPr>
        <p:spPr>
          <a:xfrm rot="5400000">
            <a:off x="8588098" y="1968729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A15FF8C5-CDFF-9B5C-0C5E-D64A2C794296}"/>
              </a:ext>
            </a:extLst>
          </p:cNvPr>
          <p:cNvSpPr/>
          <p:nvPr/>
        </p:nvSpPr>
        <p:spPr>
          <a:xfrm rot="5400000">
            <a:off x="9307542" y="1968728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284C468E-C2D3-11DD-D6E9-A6349EBCCEE3}"/>
              </a:ext>
            </a:extLst>
          </p:cNvPr>
          <p:cNvSpPr/>
          <p:nvPr/>
        </p:nvSpPr>
        <p:spPr>
          <a:xfrm rot="5400000">
            <a:off x="10022966" y="1965216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CBE9A-AE15-DCA7-46B2-9717A2512267}"/>
              </a:ext>
            </a:extLst>
          </p:cNvPr>
          <p:cNvSpPr txBox="1"/>
          <p:nvPr/>
        </p:nvSpPr>
        <p:spPr>
          <a:xfrm>
            <a:off x="300954" y="70764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pw2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512B1BB2-36F5-1DF3-8F89-D9A17B3E7362}"/>
              </a:ext>
            </a:extLst>
          </p:cNvPr>
          <p:cNvSpPr/>
          <p:nvPr/>
        </p:nvSpPr>
        <p:spPr>
          <a:xfrm rot="5400000">
            <a:off x="1412532" y="874615"/>
            <a:ext cx="531138" cy="306659"/>
          </a:xfrm>
          <a:prstGeom prst="trapezoid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sz="800" dirty="0">
                <a:solidFill>
                  <a:schemeClr val="dk1"/>
                </a:solidFill>
              </a:rPr>
              <a:t>MUX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84D0CF-321D-AE92-8810-5FAA214AEE91}"/>
              </a:ext>
            </a:extLst>
          </p:cNvPr>
          <p:cNvCxnSpPr/>
          <p:nvPr/>
        </p:nvCxnSpPr>
        <p:spPr>
          <a:xfrm>
            <a:off x="873205" y="892311"/>
            <a:ext cx="65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552765-B8FC-6223-F17B-B668EC6347EC}"/>
              </a:ext>
            </a:extLst>
          </p:cNvPr>
          <p:cNvSpPr txBox="1"/>
          <p:nvPr/>
        </p:nvSpPr>
        <p:spPr>
          <a:xfrm>
            <a:off x="247433" y="10106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0000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FFF8BA-16F4-50A2-E950-523D71F1B266}"/>
              </a:ext>
            </a:extLst>
          </p:cNvPr>
          <p:cNvCxnSpPr/>
          <p:nvPr/>
        </p:nvCxnSpPr>
        <p:spPr>
          <a:xfrm>
            <a:off x="866400" y="1190223"/>
            <a:ext cx="65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570742-C9EA-B949-DD14-A45808CBABF1}"/>
              </a:ext>
            </a:extLst>
          </p:cNvPr>
          <p:cNvCxnSpPr>
            <a:cxnSpLocks/>
          </p:cNvCxnSpPr>
          <p:nvPr/>
        </p:nvCxnSpPr>
        <p:spPr>
          <a:xfrm flipV="1">
            <a:off x="1180792" y="1118223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C4B1D0-4159-5538-DA1F-F04E2695A299}"/>
              </a:ext>
            </a:extLst>
          </p:cNvPr>
          <p:cNvCxnSpPr>
            <a:cxnSpLocks/>
          </p:cNvCxnSpPr>
          <p:nvPr/>
        </p:nvCxnSpPr>
        <p:spPr>
          <a:xfrm flipV="1">
            <a:off x="1180792" y="806430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F86113-942E-5E4F-FE01-364A5B8CD8D3}"/>
              </a:ext>
            </a:extLst>
          </p:cNvPr>
          <p:cNvSpPr txBox="1"/>
          <p:nvPr/>
        </p:nvSpPr>
        <p:spPr>
          <a:xfrm>
            <a:off x="1044889" y="96858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B70DBE-FF30-07CD-C952-B3E6D6A108B7}"/>
              </a:ext>
            </a:extLst>
          </p:cNvPr>
          <p:cNvSpPr txBox="1"/>
          <p:nvPr/>
        </p:nvSpPr>
        <p:spPr>
          <a:xfrm>
            <a:off x="1023466" y="6756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2193DF6-0602-63AD-EA1B-A0B9CC6147C7}"/>
              </a:ext>
            </a:extLst>
          </p:cNvPr>
          <p:cNvCxnSpPr>
            <a:cxnSpLocks/>
          </p:cNvCxnSpPr>
          <p:nvPr/>
        </p:nvCxnSpPr>
        <p:spPr>
          <a:xfrm flipV="1">
            <a:off x="2548192" y="1631369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567FC79-14AF-9A36-79AF-7F4D953F6AC2}"/>
              </a:ext>
            </a:extLst>
          </p:cNvPr>
          <p:cNvSpPr txBox="1"/>
          <p:nvPr/>
        </p:nvSpPr>
        <p:spPr>
          <a:xfrm>
            <a:off x="2412289" y="148172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517C66-09F8-28FD-880E-ABABD3759DB2}"/>
              </a:ext>
            </a:extLst>
          </p:cNvPr>
          <p:cNvSpPr txBox="1"/>
          <p:nvPr/>
        </p:nvSpPr>
        <p:spPr>
          <a:xfrm>
            <a:off x="308094" y="13355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pw1</a:t>
            </a:r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67004B85-6545-353B-444E-F0B6434E4C8D}"/>
              </a:ext>
            </a:extLst>
          </p:cNvPr>
          <p:cNvSpPr/>
          <p:nvPr/>
        </p:nvSpPr>
        <p:spPr>
          <a:xfrm rot="5400000">
            <a:off x="1419672" y="1502478"/>
            <a:ext cx="531138" cy="306659"/>
          </a:xfrm>
          <a:prstGeom prst="trapezoid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sz="800" dirty="0">
                <a:solidFill>
                  <a:schemeClr val="dk1"/>
                </a:solidFill>
              </a:rPr>
              <a:t>MUX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9E63DD-2C22-0B29-0315-C3979AC3A0CA}"/>
              </a:ext>
            </a:extLst>
          </p:cNvPr>
          <p:cNvCxnSpPr/>
          <p:nvPr/>
        </p:nvCxnSpPr>
        <p:spPr>
          <a:xfrm>
            <a:off x="880345" y="1520174"/>
            <a:ext cx="65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FB1BCCA-EE6D-3137-F3FB-215EB0BEF9B7}"/>
              </a:ext>
            </a:extLst>
          </p:cNvPr>
          <p:cNvSpPr txBox="1"/>
          <p:nvPr/>
        </p:nvSpPr>
        <p:spPr>
          <a:xfrm>
            <a:off x="254573" y="163852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0000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90E7416-4DCF-D1D5-1E36-4F3E32C4A8A2}"/>
              </a:ext>
            </a:extLst>
          </p:cNvPr>
          <p:cNvCxnSpPr/>
          <p:nvPr/>
        </p:nvCxnSpPr>
        <p:spPr>
          <a:xfrm>
            <a:off x="873540" y="1818086"/>
            <a:ext cx="65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C36CD0-A754-DA81-F98B-87ED7E393747}"/>
              </a:ext>
            </a:extLst>
          </p:cNvPr>
          <p:cNvCxnSpPr>
            <a:cxnSpLocks/>
          </p:cNvCxnSpPr>
          <p:nvPr/>
        </p:nvCxnSpPr>
        <p:spPr>
          <a:xfrm flipV="1">
            <a:off x="1187932" y="1746086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A919DDB-A523-C56B-E37D-360AF4E1140A}"/>
              </a:ext>
            </a:extLst>
          </p:cNvPr>
          <p:cNvCxnSpPr>
            <a:cxnSpLocks/>
          </p:cNvCxnSpPr>
          <p:nvPr/>
        </p:nvCxnSpPr>
        <p:spPr>
          <a:xfrm flipV="1">
            <a:off x="1187932" y="1434293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9CD1DB1-8CFA-0D69-DEF0-A887FE6962A8}"/>
              </a:ext>
            </a:extLst>
          </p:cNvPr>
          <p:cNvSpPr txBox="1"/>
          <p:nvPr/>
        </p:nvSpPr>
        <p:spPr>
          <a:xfrm>
            <a:off x="1052029" y="159644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B33531-8BAB-1778-6E43-C4A9AD0D8324}"/>
              </a:ext>
            </a:extLst>
          </p:cNvPr>
          <p:cNvSpPr txBox="1"/>
          <p:nvPr/>
        </p:nvSpPr>
        <p:spPr>
          <a:xfrm>
            <a:off x="1030606" y="13034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4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785741B-51DD-65C0-AE00-AC7F367DC24F}"/>
              </a:ext>
            </a:extLst>
          </p:cNvPr>
          <p:cNvCxnSpPr>
            <a:stCxn id="4" idx="0"/>
          </p:cNvCxnSpPr>
          <p:nvPr/>
        </p:nvCxnSpPr>
        <p:spPr>
          <a:xfrm>
            <a:off x="1831431" y="1027945"/>
            <a:ext cx="990681" cy="662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0CAB807-69FA-29F9-B5F0-853E4084965B}"/>
              </a:ext>
            </a:extLst>
          </p:cNvPr>
          <p:cNvCxnSpPr>
            <a:cxnSpLocks/>
          </p:cNvCxnSpPr>
          <p:nvPr/>
        </p:nvCxnSpPr>
        <p:spPr>
          <a:xfrm flipV="1">
            <a:off x="2009821" y="938494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B5615EF-323C-B77D-AF5E-5F760F95CFBF}"/>
              </a:ext>
            </a:extLst>
          </p:cNvPr>
          <p:cNvSpPr txBox="1"/>
          <p:nvPr/>
        </p:nvSpPr>
        <p:spPr>
          <a:xfrm>
            <a:off x="1852495" y="80768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4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173AA7C-E0FD-8019-EC73-DB6063DEF07A}"/>
              </a:ext>
            </a:extLst>
          </p:cNvPr>
          <p:cNvCxnSpPr>
            <a:cxnSpLocks/>
          </p:cNvCxnSpPr>
          <p:nvPr/>
        </p:nvCxnSpPr>
        <p:spPr>
          <a:xfrm flipV="1">
            <a:off x="2025034" y="1578293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D097463-14B7-876F-F5C5-59D0FAE03610}"/>
              </a:ext>
            </a:extLst>
          </p:cNvPr>
          <p:cNvSpPr txBox="1"/>
          <p:nvPr/>
        </p:nvSpPr>
        <p:spPr>
          <a:xfrm>
            <a:off x="1867708" y="144748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4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EFA3562-023D-098F-F836-7C5B5376A93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77157" y="591655"/>
            <a:ext cx="944" cy="20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0ECB86B-2798-8328-8E12-76716E5ED06E}"/>
              </a:ext>
            </a:extLst>
          </p:cNvPr>
          <p:cNvSpPr txBox="1"/>
          <p:nvPr/>
        </p:nvSpPr>
        <p:spPr>
          <a:xfrm>
            <a:off x="1373227" y="2395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on2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97CDB6B-1201-FA43-C1D2-84966FE3E428}"/>
              </a:ext>
            </a:extLst>
          </p:cNvPr>
          <p:cNvSpPr txBox="1"/>
          <p:nvPr/>
        </p:nvSpPr>
        <p:spPr>
          <a:xfrm>
            <a:off x="939238" y="18950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on1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2F91D344-596B-EB82-0974-3FB0B61CC6C0}"/>
              </a:ext>
            </a:extLst>
          </p:cNvPr>
          <p:cNvCxnSpPr>
            <a:cxnSpLocks/>
            <a:stCxn id="102" idx="3"/>
            <a:endCxn id="46" idx="3"/>
          </p:cNvCxnSpPr>
          <p:nvPr/>
        </p:nvCxnSpPr>
        <p:spPr>
          <a:xfrm flipV="1">
            <a:off x="1508625" y="1883045"/>
            <a:ext cx="176616" cy="196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29EDCDE-A05D-7961-2120-F2687AB34110}"/>
              </a:ext>
            </a:extLst>
          </p:cNvPr>
          <p:cNvSpPr txBox="1"/>
          <p:nvPr/>
        </p:nvSpPr>
        <p:spPr>
          <a:xfrm>
            <a:off x="5724070" y="2625786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pw1</a:t>
            </a:r>
            <a:endParaRPr lang="en-JP" dirty="0"/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6790F5D7-781A-0490-9E76-B9504874B386}"/>
              </a:ext>
            </a:extLst>
          </p:cNvPr>
          <p:cNvSpPr/>
          <p:nvPr/>
        </p:nvSpPr>
        <p:spPr>
          <a:xfrm rot="5400000">
            <a:off x="6966622" y="2272800"/>
            <a:ext cx="288000" cy="1082332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A1B57F92-2BEE-B507-F97C-B097B87C2ACC}"/>
              </a:ext>
            </a:extLst>
          </p:cNvPr>
          <p:cNvSpPr/>
          <p:nvPr/>
        </p:nvSpPr>
        <p:spPr>
          <a:xfrm rot="5400000">
            <a:off x="7868654" y="2454244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1101</a:t>
            </a:r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037F1EFB-01EE-AF8C-B508-9C0285EDF3B2}"/>
              </a:ext>
            </a:extLst>
          </p:cNvPr>
          <p:cNvSpPr/>
          <p:nvPr/>
        </p:nvSpPr>
        <p:spPr>
          <a:xfrm rot="5400000">
            <a:off x="8588098" y="2454243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1010</a:t>
            </a:r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40D86F21-AA0F-D628-9438-D53F4AEF6D10}"/>
              </a:ext>
            </a:extLst>
          </p:cNvPr>
          <p:cNvSpPr/>
          <p:nvPr/>
        </p:nvSpPr>
        <p:spPr>
          <a:xfrm rot="5400000">
            <a:off x="9307542" y="2454242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0001</a:t>
            </a:r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CC2D0134-877D-D7CD-444F-AC77375CC9BB}"/>
              </a:ext>
            </a:extLst>
          </p:cNvPr>
          <p:cNvSpPr/>
          <p:nvPr/>
        </p:nvSpPr>
        <p:spPr>
          <a:xfrm rot="5400000">
            <a:off x="10022966" y="2450730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0101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A887746-C747-12BF-0005-0B68EDD81DDD}"/>
              </a:ext>
            </a:extLst>
          </p:cNvPr>
          <p:cNvSpPr txBox="1"/>
          <p:nvPr/>
        </p:nvSpPr>
        <p:spPr>
          <a:xfrm>
            <a:off x="5724070" y="3100334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on1</a:t>
            </a:r>
            <a:endParaRPr lang="en-JP" dirty="0"/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0C702E90-A6C7-6C59-AE00-26AEF40FB0C0}"/>
              </a:ext>
            </a:extLst>
          </p:cNvPr>
          <p:cNvSpPr/>
          <p:nvPr/>
        </p:nvSpPr>
        <p:spPr>
          <a:xfrm rot="5400000">
            <a:off x="6966622" y="2747348"/>
            <a:ext cx="288000" cy="1082332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5E5D50C7-F5AD-1944-EB90-3F03D6869ED2}"/>
              </a:ext>
            </a:extLst>
          </p:cNvPr>
          <p:cNvSpPr/>
          <p:nvPr/>
        </p:nvSpPr>
        <p:spPr>
          <a:xfrm rot="5400000">
            <a:off x="7868654" y="2928792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BCD24E25-7C42-E517-C10B-AE97C9FF2526}"/>
              </a:ext>
            </a:extLst>
          </p:cNvPr>
          <p:cNvSpPr/>
          <p:nvPr/>
        </p:nvSpPr>
        <p:spPr>
          <a:xfrm rot="5400000">
            <a:off x="8588098" y="2928791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8" name="Freeform 117">
            <a:extLst>
              <a:ext uri="{FF2B5EF4-FFF2-40B4-BE49-F238E27FC236}">
                <a16:creationId xmlns:a16="http://schemas.microsoft.com/office/drawing/2014/main" id="{6993B852-29C3-8E4B-D263-B3072665AD2E}"/>
              </a:ext>
            </a:extLst>
          </p:cNvPr>
          <p:cNvSpPr/>
          <p:nvPr/>
        </p:nvSpPr>
        <p:spPr>
          <a:xfrm rot="5400000">
            <a:off x="9307542" y="2928790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DB25993C-BE5E-4CEB-AB5F-449EDB1A36A3}"/>
              </a:ext>
            </a:extLst>
          </p:cNvPr>
          <p:cNvSpPr/>
          <p:nvPr/>
        </p:nvSpPr>
        <p:spPr>
          <a:xfrm rot="5400000">
            <a:off x="10022966" y="2925278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05A00F1-2C6A-9429-9991-2C7C986F16C0}"/>
              </a:ext>
            </a:extLst>
          </p:cNvPr>
          <p:cNvSpPr txBox="1"/>
          <p:nvPr/>
        </p:nvSpPr>
        <p:spPr>
          <a:xfrm>
            <a:off x="2327560" y="114067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in1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961F0A-251A-698E-7CE2-84C18450FC59}"/>
              </a:ext>
            </a:extLst>
          </p:cNvPr>
          <p:cNvSpPr txBox="1"/>
          <p:nvPr/>
        </p:nvSpPr>
        <p:spPr>
          <a:xfrm>
            <a:off x="5724070" y="3585848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in1</a:t>
            </a:r>
            <a:endParaRPr lang="en-JP" dirty="0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4A3E3A8F-5014-FA5B-7B98-55498B7A55F0}"/>
              </a:ext>
            </a:extLst>
          </p:cNvPr>
          <p:cNvSpPr/>
          <p:nvPr/>
        </p:nvSpPr>
        <p:spPr>
          <a:xfrm rot="5400000">
            <a:off x="6966622" y="3232862"/>
            <a:ext cx="288000" cy="1082332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C1AD46C6-A2BF-BEB3-4F35-B911E332FD1D}"/>
              </a:ext>
            </a:extLst>
          </p:cNvPr>
          <p:cNvSpPr/>
          <p:nvPr/>
        </p:nvSpPr>
        <p:spPr>
          <a:xfrm rot="5400000">
            <a:off x="7868654" y="3414306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sz="1050" dirty="0">
                <a:solidFill>
                  <a:schemeClr val="tx1"/>
                </a:solidFill>
              </a:rPr>
              <a:t>11011001</a:t>
            </a:r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ACD601DA-3FC6-AEA3-C7A1-6C0A1A94F9A5}"/>
              </a:ext>
            </a:extLst>
          </p:cNvPr>
          <p:cNvSpPr/>
          <p:nvPr/>
        </p:nvSpPr>
        <p:spPr>
          <a:xfrm rot="5400000">
            <a:off x="8588098" y="3414305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sz="1050" dirty="0">
                <a:solidFill>
                  <a:prstClr val="black"/>
                </a:solidFill>
              </a:rPr>
              <a:t>10101000</a:t>
            </a: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228A8A7C-35D6-3D77-4923-666424497859}"/>
              </a:ext>
            </a:extLst>
          </p:cNvPr>
          <p:cNvSpPr/>
          <p:nvPr/>
        </p:nvSpPr>
        <p:spPr>
          <a:xfrm rot="5400000">
            <a:off x="9307542" y="3414304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sz="1050" dirty="0">
                <a:solidFill>
                  <a:prstClr val="black"/>
                </a:solidFill>
              </a:rPr>
              <a:t>00010000</a:t>
            </a: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7F6E1C16-7FE5-92CD-1DCB-491E89814106}"/>
              </a:ext>
            </a:extLst>
          </p:cNvPr>
          <p:cNvSpPr/>
          <p:nvPr/>
        </p:nvSpPr>
        <p:spPr>
          <a:xfrm rot="5400000">
            <a:off x="10022966" y="3410792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sz="1050" dirty="0">
                <a:solidFill>
                  <a:prstClr val="black"/>
                </a:solidFill>
              </a:rPr>
              <a:t>01010000</a:t>
            </a: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296AB64-E8C2-8F9B-AB3A-A9B689EB0FCF}"/>
              </a:ext>
            </a:extLst>
          </p:cNvPr>
          <p:cNvSpPr txBox="1"/>
          <p:nvPr/>
        </p:nvSpPr>
        <p:spPr>
          <a:xfrm>
            <a:off x="5724070" y="4019731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in2</a:t>
            </a:r>
            <a:endParaRPr lang="en-JP" dirty="0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374943E7-CFBA-EDC0-0797-B025C3373F59}"/>
              </a:ext>
            </a:extLst>
          </p:cNvPr>
          <p:cNvSpPr/>
          <p:nvPr/>
        </p:nvSpPr>
        <p:spPr>
          <a:xfrm rot="5400000">
            <a:off x="6966622" y="3666745"/>
            <a:ext cx="288000" cy="1082332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17559105-EFEC-8B9C-0C54-59AD2EFAD732}"/>
              </a:ext>
            </a:extLst>
          </p:cNvPr>
          <p:cNvSpPr/>
          <p:nvPr/>
        </p:nvSpPr>
        <p:spPr>
          <a:xfrm rot="5400000">
            <a:off x="7868654" y="3848189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sz="1050" dirty="0">
                <a:solidFill>
                  <a:schemeClr val="tx1"/>
                </a:solidFill>
              </a:rPr>
              <a:t>00000011</a:t>
            </a:r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5E3A4400-7150-BA2E-3D70-B1C8D11A4120}"/>
              </a:ext>
            </a:extLst>
          </p:cNvPr>
          <p:cNvSpPr/>
          <p:nvPr/>
        </p:nvSpPr>
        <p:spPr>
          <a:xfrm rot="5400000">
            <a:off x="8588098" y="3848188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sz="1050" dirty="0">
                <a:solidFill>
                  <a:prstClr val="black"/>
                </a:solidFill>
              </a:rPr>
              <a:t>00000001</a:t>
            </a: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9A0C8080-701E-D530-274D-E7EF6FF3ABA8}"/>
              </a:ext>
            </a:extLst>
          </p:cNvPr>
          <p:cNvSpPr/>
          <p:nvPr/>
        </p:nvSpPr>
        <p:spPr>
          <a:xfrm rot="5400000">
            <a:off x="9307542" y="3848187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sz="1050" dirty="0">
                <a:solidFill>
                  <a:prstClr val="black"/>
                </a:solidFill>
              </a:rPr>
              <a:t>00010000</a:t>
            </a: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2E333352-7003-DD66-2A0C-B80728B0D55A}"/>
              </a:ext>
            </a:extLst>
          </p:cNvPr>
          <p:cNvSpPr/>
          <p:nvPr/>
        </p:nvSpPr>
        <p:spPr>
          <a:xfrm rot="5400000">
            <a:off x="10022966" y="3844675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sz="1050" dirty="0">
                <a:solidFill>
                  <a:prstClr val="black"/>
                </a:solidFill>
              </a:rPr>
              <a:t>00010010</a:t>
            </a: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187D2B2-0190-CA7F-9F17-231F85E1199F}"/>
              </a:ext>
            </a:extLst>
          </p:cNvPr>
          <p:cNvSpPr txBox="1"/>
          <p:nvPr/>
        </p:nvSpPr>
        <p:spPr>
          <a:xfrm>
            <a:off x="5724070" y="4453614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</a:t>
            </a:r>
            <a:endParaRPr lang="en-JP" dirty="0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AAA9DA54-17E9-8125-AA5D-59697DA47ECD}"/>
              </a:ext>
            </a:extLst>
          </p:cNvPr>
          <p:cNvSpPr/>
          <p:nvPr/>
        </p:nvSpPr>
        <p:spPr>
          <a:xfrm rot="5400000">
            <a:off x="6966622" y="4100628"/>
            <a:ext cx="288000" cy="1082332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AE29C42B-EC4A-0B07-B5BC-61D9ACE94F60}"/>
              </a:ext>
            </a:extLst>
          </p:cNvPr>
          <p:cNvSpPr/>
          <p:nvPr/>
        </p:nvSpPr>
        <p:spPr>
          <a:xfrm rot="5400000">
            <a:off x="7868654" y="4282072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sz="1050" dirty="0">
                <a:solidFill>
                  <a:schemeClr val="tx1"/>
                </a:solidFill>
              </a:rPr>
              <a:t>11011100</a:t>
            </a:r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E0B5E281-CFAE-F101-3E12-6AAE52C8BF1D}"/>
              </a:ext>
            </a:extLst>
          </p:cNvPr>
          <p:cNvSpPr/>
          <p:nvPr/>
        </p:nvSpPr>
        <p:spPr>
          <a:xfrm rot="5400000">
            <a:off x="8588098" y="4282071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sz="1050" dirty="0">
                <a:solidFill>
                  <a:prstClr val="black"/>
                </a:solidFill>
              </a:rPr>
              <a:t>10101001</a:t>
            </a: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E57A400B-7FA7-2D93-B03A-32D12C86CF55}"/>
              </a:ext>
            </a:extLst>
          </p:cNvPr>
          <p:cNvSpPr/>
          <p:nvPr/>
        </p:nvSpPr>
        <p:spPr>
          <a:xfrm rot="5400000">
            <a:off x="9307542" y="4282070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sz="1050" dirty="0">
                <a:solidFill>
                  <a:prstClr val="black"/>
                </a:solidFill>
              </a:rPr>
              <a:t>00100000</a:t>
            </a: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C64C4AAE-8E48-98D9-A98F-E492EABBDF37}"/>
              </a:ext>
            </a:extLst>
          </p:cNvPr>
          <p:cNvSpPr/>
          <p:nvPr/>
        </p:nvSpPr>
        <p:spPr>
          <a:xfrm rot="5400000">
            <a:off x="10022966" y="4278558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sz="1050" dirty="0">
                <a:solidFill>
                  <a:prstClr val="black"/>
                </a:solidFill>
              </a:rPr>
              <a:t>01100010</a:t>
            </a: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62ECEB5-ECB3-9A4D-A0D7-62221244BA0F}"/>
              </a:ext>
            </a:extLst>
          </p:cNvPr>
          <p:cNvSpPr/>
          <p:nvPr/>
        </p:nvSpPr>
        <p:spPr>
          <a:xfrm>
            <a:off x="180783" y="147465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1001</a:t>
            </a:r>
            <a:endParaRPr lang="en-VN" sz="1200" dirty="0"/>
          </a:p>
        </p:txBody>
      </p:sp>
      <p:cxnSp>
        <p:nvCxnSpPr>
          <p:cNvPr id="140" name="Curved Connector 139">
            <a:extLst>
              <a:ext uri="{FF2B5EF4-FFF2-40B4-BE49-F238E27FC236}">
                <a16:creationId xmlns:a16="http://schemas.microsoft.com/office/drawing/2014/main" id="{F267FB88-99A3-B492-A02D-19CB1ABA202F}"/>
              </a:ext>
            </a:extLst>
          </p:cNvPr>
          <p:cNvCxnSpPr>
            <a:cxnSpLocks/>
            <a:stCxn id="139" idx="2"/>
            <a:endCxn id="3" idx="0"/>
          </p:cNvCxnSpPr>
          <p:nvPr/>
        </p:nvCxnSpPr>
        <p:spPr>
          <a:xfrm rot="16200000" flipH="1">
            <a:off x="385299" y="488059"/>
            <a:ext cx="283181" cy="15599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1F27F40-978F-EE76-B9CE-272C6C030129}"/>
              </a:ext>
            </a:extLst>
          </p:cNvPr>
          <p:cNvSpPr/>
          <p:nvPr/>
        </p:nvSpPr>
        <p:spPr>
          <a:xfrm>
            <a:off x="233539" y="2264380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1002</a:t>
            </a:r>
            <a:endParaRPr lang="en-VN" sz="1200" dirty="0"/>
          </a:p>
        </p:txBody>
      </p:sp>
      <p:cxnSp>
        <p:nvCxnSpPr>
          <p:cNvPr id="144" name="Curved Connector 143">
            <a:extLst>
              <a:ext uri="{FF2B5EF4-FFF2-40B4-BE49-F238E27FC236}">
                <a16:creationId xmlns:a16="http://schemas.microsoft.com/office/drawing/2014/main" id="{A2C570CD-6B0D-D96E-0CD8-671EFBB06DED}"/>
              </a:ext>
            </a:extLst>
          </p:cNvPr>
          <p:cNvCxnSpPr>
            <a:cxnSpLocks/>
            <a:stCxn id="143" idx="0"/>
            <a:endCxn id="48" idx="2"/>
          </p:cNvCxnSpPr>
          <p:nvPr/>
        </p:nvCxnSpPr>
        <p:spPr>
          <a:xfrm rot="5400000" flipH="1" flipV="1">
            <a:off x="424256" y="2085250"/>
            <a:ext cx="256524" cy="1017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8DA93A5-E997-7B46-794C-B85728D0B84A}"/>
              </a:ext>
            </a:extLst>
          </p:cNvPr>
          <p:cNvSpPr/>
          <p:nvPr/>
        </p:nvSpPr>
        <p:spPr>
          <a:xfrm>
            <a:off x="905396" y="2451244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1003</a:t>
            </a:r>
            <a:endParaRPr lang="en-VN" sz="1200" dirty="0"/>
          </a:p>
        </p:txBody>
      </p:sp>
      <p:cxnSp>
        <p:nvCxnSpPr>
          <p:cNvPr id="149" name="Curved Connector 148">
            <a:extLst>
              <a:ext uri="{FF2B5EF4-FFF2-40B4-BE49-F238E27FC236}">
                <a16:creationId xmlns:a16="http://schemas.microsoft.com/office/drawing/2014/main" id="{1861AEEB-DC54-80B4-0285-4EC7567323CE}"/>
              </a:ext>
            </a:extLst>
          </p:cNvPr>
          <p:cNvCxnSpPr>
            <a:cxnSpLocks/>
            <a:stCxn id="148" idx="0"/>
          </p:cNvCxnSpPr>
          <p:nvPr/>
        </p:nvCxnSpPr>
        <p:spPr>
          <a:xfrm rot="5400000" flipH="1" flipV="1">
            <a:off x="1096113" y="2272114"/>
            <a:ext cx="256524" cy="1017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344F955-1050-572E-99B5-139EB6C9F96F}"/>
              </a:ext>
            </a:extLst>
          </p:cNvPr>
          <p:cNvSpPr/>
          <p:nvPr/>
        </p:nvSpPr>
        <p:spPr>
          <a:xfrm>
            <a:off x="2843176" y="780481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1004</a:t>
            </a:r>
            <a:endParaRPr lang="en-VN" sz="1200" dirty="0"/>
          </a:p>
        </p:txBody>
      </p:sp>
      <p:cxnSp>
        <p:nvCxnSpPr>
          <p:cNvPr id="152" name="Curved Connector 151">
            <a:extLst>
              <a:ext uri="{FF2B5EF4-FFF2-40B4-BE49-F238E27FC236}">
                <a16:creationId xmlns:a16="http://schemas.microsoft.com/office/drawing/2014/main" id="{1BBDD591-322C-21FE-5E4E-C03863C409FE}"/>
              </a:ext>
            </a:extLst>
          </p:cNvPr>
          <p:cNvCxnSpPr>
            <a:cxnSpLocks/>
            <a:stCxn id="120" idx="3"/>
            <a:endCxn id="151" idx="2"/>
          </p:cNvCxnSpPr>
          <p:nvPr/>
        </p:nvCxnSpPr>
        <p:spPr>
          <a:xfrm flipV="1">
            <a:off x="2820003" y="1057480"/>
            <a:ext cx="291284" cy="267857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A084831-3B0A-9526-A82C-79D3936032BD}"/>
              </a:ext>
            </a:extLst>
          </p:cNvPr>
          <p:cNvSpPr/>
          <p:nvPr/>
        </p:nvSpPr>
        <p:spPr>
          <a:xfrm>
            <a:off x="3111287" y="2881424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1005</a:t>
            </a:r>
            <a:endParaRPr lang="en-VN" sz="1200" dirty="0"/>
          </a:p>
        </p:txBody>
      </p: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95D924AE-97E6-B529-A5C5-243EEF00F5F1}"/>
              </a:ext>
            </a:extLst>
          </p:cNvPr>
          <p:cNvCxnSpPr>
            <a:cxnSpLocks/>
            <a:stCxn id="2" idx="2"/>
            <a:endCxn id="155" idx="0"/>
          </p:cNvCxnSpPr>
          <p:nvPr/>
        </p:nvCxnSpPr>
        <p:spPr>
          <a:xfrm rot="5400000">
            <a:off x="3173316" y="2649194"/>
            <a:ext cx="438312" cy="261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484C4F0-9D2B-04AE-70D8-5B871A781674}"/>
              </a:ext>
            </a:extLst>
          </p:cNvPr>
          <p:cNvSpPr/>
          <p:nvPr/>
        </p:nvSpPr>
        <p:spPr>
          <a:xfrm>
            <a:off x="4679819" y="2571707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1006</a:t>
            </a:r>
            <a:endParaRPr lang="en-VN" sz="1200" dirty="0"/>
          </a:p>
        </p:txBody>
      </p:sp>
      <p:cxnSp>
        <p:nvCxnSpPr>
          <p:cNvPr id="160" name="Curved Connector 159">
            <a:extLst>
              <a:ext uri="{FF2B5EF4-FFF2-40B4-BE49-F238E27FC236}">
                <a16:creationId xmlns:a16="http://schemas.microsoft.com/office/drawing/2014/main" id="{7FEA4F52-6082-F46D-4317-5094F6B59057}"/>
              </a:ext>
            </a:extLst>
          </p:cNvPr>
          <p:cNvCxnSpPr>
            <a:cxnSpLocks/>
            <a:endCxn id="159" idx="0"/>
          </p:cNvCxnSpPr>
          <p:nvPr/>
        </p:nvCxnSpPr>
        <p:spPr>
          <a:xfrm rot="5400000">
            <a:off x="4741848" y="2339477"/>
            <a:ext cx="438312" cy="261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BD199BD-38D8-8E3D-E962-59CD94F03F00}"/>
              </a:ext>
            </a:extLst>
          </p:cNvPr>
          <p:cNvSpPr/>
          <p:nvPr/>
        </p:nvSpPr>
        <p:spPr>
          <a:xfrm>
            <a:off x="7420272" y="5310305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1007</a:t>
            </a:r>
            <a:endParaRPr lang="en-VN" sz="1200" dirty="0"/>
          </a:p>
        </p:txBody>
      </p:sp>
      <p:cxnSp>
        <p:nvCxnSpPr>
          <p:cNvPr id="162" name="Curved Connector 161">
            <a:extLst>
              <a:ext uri="{FF2B5EF4-FFF2-40B4-BE49-F238E27FC236}">
                <a16:creationId xmlns:a16="http://schemas.microsoft.com/office/drawing/2014/main" id="{7396215B-0219-0C70-DF27-A9CB0DC35DE7}"/>
              </a:ext>
            </a:extLst>
          </p:cNvPr>
          <p:cNvCxnSpPr>
            <a:cxnSpLocks/>
            <a:stCxn id="161" idx="3"/>
            <a:endCxn id="163" idx="1"/>
          </p:cNvCxnSpPr>
          <p:nvPr/>
        </p:nvCxnSpPr>
        <p:spPr>
          <a:xfrm flipV="1">
            <a:off x="7956494" y="5128178"/>
            <a:ext cx="218708" cy="320627"/>
          </a:xfrm>
          <a:prstGeom prst="curvedConnector4">
            <a:avLst>
              <a:gd name="adj1" fmla="val 16574"/>
              <a:gd name="adj2" fmla="val 287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Left Brace 162">
            <a:extLst>
              <a:ext uri="{FF2B5EF4-FFF2-40B4-BE49-F238E27FC236}">
                <a16:creationId xmlns:a16="http://schemas.microsoft.com/office/drawing/2014/main" id="{40598603-57D3-4E1D-8EBF-7CF96C3621AA}"/>
              </a:ext>
            </a:extLst>
          </p:cNvPr>
          <p:cNvSpPr/>
          <p:nvPr/>
        </p:nvSpPr>
        <p:spPr>
          <a:xfrm rot="16200000">
            <a:off x="8028991" y="2584761"/>
            <a:ext cx="292420" cy="479441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20C2DF5-3C24-5AD5-688A-D6D9FC51917D}"/>
              </a:ext>
            </a:extLst>
          </p:cNvPr>
          <p:cNvSpPr/>
          <p:nvPr/>
        </p:nvSpPr>
        <p:spPr>
          <a:xfrm>
            <a:off x="1862811" y="323665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1008</a:t>
            </a:r>
            <a:endParaRPr lang="en-VN" sz="1200" dirty="0"/>
          </a:p>
        </p:txBody>
      </p:sp>
      <p:cxnSp>
        <p:nvCxnSpPr>
          <p:cNvPr id="165" name="Curved Connector 164">
            <a:extLst>
              <a:ext uri="{FF2B5EF4-FFF2-40B4-BE49-F238E27FC236}">
                <a16:creationId xmlns:a16="http://schemas.microsoft.com/office/drawing/2014/main" id="{6B84D912-D9C5-02BF-C282-55C81ECFE7AA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1839638" y="600664"/>
            <a:ext cx="291284" cy="267857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737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6FD3784-3D08-1554-DAAD-F3B47C57C3FB}"/>
              </a:ext>
            </a:extLst>
          </p:cNvPr>
          <p:cNvGrpSpPr/>
          <p:nvPr/>
        </p:nvGrpSpPr>
        <p:grpSpPr>
          <a:xfrm>
            <a:off x="1269578" y="1018831"/>
            <a:ext cx="1730562" cy="1391859"/>
            <a:chOff x="3347759" y="1147301"/>
            <a:chExt cx="5614452" cy="4769851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71084B0-0EC8-B8E2-EB12-C7B6C8AF7478}"/>
                </a:ext>
              </a:extLst>
            </p:cNvPr>
            <p:cNvSpPr/>
            <p:nvPr/>
          </p:nvSpPr>
          <p:spPr>
            <a:xfrm>
              <a:off x="3347759" y="3922096"/>
              <a:ext cx="1769603" cy="1995056"/>
            </a:xfrm>
            <a:custGeom>
              <a:avLst/>
              <a:gdLst>
                <a:gd name="connsiteX0" fmla="*/ 930774 w 1769603"/>
                <a:gd name="connsiteY0" fmla="*/ 0 h 1995056"/>
                <a:gd name="connsiteX1" fmla="*/ 1535335 w 1769603"/>
                <a:gd name="connsiteY1" fmla="*/ 0 h 1995056"/>
                <a:gd name="connsiteX2" fmla="*/ 1769603 w 1769603"/>
                <a:gd name="connsiteY2" fmla="*/ 234268 h 1995056"/>
                <a:gd name="connsiteX3" fmla="*/ 1769603 w 1769603"/>
                <a:gd name="connsiteY3" fmla="*/ 1760788 h 1995056"/>
                <a:gd name="connsiteX4" fmla="*/ 1535335 w 1769603"/>
                <a:gd name="connsiteY4" fmla="*/ 1995056 h 1995056"/>
                <a:gd name="connsiteX5" fmla="*/ 930774 w 1769603"/>
                <a:gd name="connsiteY5" fmla="*/ 1995056 h 1995056"/>
                <a:gd name="connsiteX6" fmla="*/ 892358 w 1769603"/>
                <a:gd name="connsiteY6" fmla="*/ 1991184 h 1995056"/>
                <a:gd name="connsiteX7" fmla="*/ 853943 w 1769603"/>
                <a:gd name="connsiteY7" fmla="*/ 1995056 h 1995056"/>
                <a:gd name="connsiteX8" fmla="*/ 219154 w 1769603"/>
                <a:gd name="connsiteY8" fmla="*/ 1995056 h 1995056"/>
                <a:gd name="connsiteX9" fmla="*/ 0 w 1769603"/>
                <a:gd name="connsiteY9" fmla="*/ 1775902 h 1995056"/>
                <a:gd name="connsiteX10" fmla="*/ 219154 w 1769603"/>
                <a:gd name="connsiteY10" fmla="*/ 1556748 h 1995056"/>
                <a:gd name="connsiteX11" fmla="*/ 219155 w 1769603"/>
                <a:gd name="connsiteY11" fmla="*/ 1556748 h 1995056"/>
                <a:gd name="connsiteX12" fmla="*/ 1 w 1769603"/>
                <a:gd name="connsiteY12" fmla="*/ 1337594 h 1995056"/>
                <a:gd name="connsiteX13" fmla="*/ 219155 w 1769603"/>
                <a:gd name="connsiteY13" fmla="*/ 1118440 h 1995056"/>
                <a:gd name="connsiteX14" fmla="*/ 219156 w 1769603"/>
                <a:gd name="connsiteY14" fmla="*/ 1118440 h 1995056"/>
                <a:gd name="connsiteX15" fmla="*/ 2 w 1769603"/>
                <a:gd name="connsiteY15" fmla="*/ 899286 h 1995056"/>
                <a:gd name="connsiteX16" fmla="*/ 219156 w 1769603"/>
                <a:gd name="connsiteY16" fmla="*/ 680132 h 1995056"/>
                <a:gd name="connsiteX17" fmla="*/ 219157 w 1769603"/>
                <a:gd name="connsiteY17" fmla="*/ 680132 h 1995056"/>
                <a:gd name="connsiteX18" fmla="*/ 3 w 1769603"/>
                <a:gd name="connsiteY18" fmla="*/ 460978 h 1995056"/>
                <a:gd name="connsiteX19" fmla="*/ 219157 w 1769603"/>
                <a:gd name="connsiteY19" fmla="*/ 241824 h 1995056"/>
                <a:gd name="connsiteX20" fmla="*/ 696506 w 1769603"/>
                <a:gd name="connsiteY20" fmla="*/ 241824 h 1995056"/>
                <a:gd name="connsiteX21" fmla="*/ 696506 w 1769603"/>
                <a:gd name="connsiteY21" fmla="*/ 234268 h 1995056"/>
                <a:gd name="connsiteX22" fmla="*/ 930774 w 1769603"/>
                <a:gd name="connsiteY22" fmla="*/ 0 h 199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9603" h="1995056">
                  <a:moveTo>
                    <a:pt x="930774" y="0"/>
                  </a:moveTo>
                  <a:lnTo>
                    <a:pt x="1535335" y="0"/>
                  </a:lnTo>
                  <a:cubicBezTo>
                    <a:pt x="1664718" y="0"/>
                    <a:pt x="1769603" y="104885"/>
                    <a:pt x="1769603" y="234268"/>
                  </a:cubicBezTo>
                  <a:lnTo>
                    <a:pt x="1769603" y="1760788"/>
                  </a:lnTo>
                  <a:cubicBezTo>
                    <a:pt x="1769603" y="1890171"/>
                    <a:pt x="1664718" y="1995056"/>
                    <a:pt x="1535335" y="1995056"/>
                  </a:cubicBezTo>
                  <a:lnTo>
                    <a:pt x="930774" y="1995056"/>
                  </a:lnTo>
                  <a:lnTo>
                    <a:pt x="892358" y="1991184"/>
                  </a:lnTo>
                  <a:lnTo>
                    <a:pt x="853943" y="1995056"/>
                  </a:lnTo>
                  <a:lnTo>
                    <a:pt x="219154" y="1995056"/>
                  </a:lnTo>
                  <a:cubicBezTo>
                    <a:pt x="98119" y="1995056"/>
                    <a:pt x="0" y="1896937"/>
                    <a:pt x="0" y="1775902"/>
                  </a:cubicBezTo>
                  <a:cubicBezTo>
                    <a:pt x="0" y="1654867"/>
                    <a:pt x="98119" y="1556748"/>
                    <a:pt x="219154" y="1556748"/>
                  </a:cubicBezTo>
                  <a:lnTo>
                    <a:pt x="219155" y="1556748"/>
                  </a:lnTo>
                  <a:cubicBezTo>
                    <a:pt x="98120" y="1556748"/>
                    <a:pt x="1" y="1458629"/>
                    <a:pt x="1" y="1337594"/>
                  </a:cubicBezTo>
                  <a:cubicBezTo>
                    <a:pt x="1" y="1216559"/>
                    <a:pt x="98120" y="1118440"/>
                    <a:pt x="219155" y="1118440"/>
                  </a:cubicBezTo>
                  <a:lnTo>
                    <a:pt x="219156" y="1118440"/>
                  </a:lnTo>
                  <a:cubicBezTo>
                    <a:pt x="98121" y="1118440"/>
                    <a:pt x="2" y="1020321"/>
                    <a:pt x="2" y="899286"/>
                  </a:cubicBezTo>
                  <a:cubicBezTo>
                    <a:pt x="2" y="778251"/>
                    <a:pt x="98121" y="680132"/>
                    <a:pt x="219156" y="680132"/>
                  </a:cubicBezTo>
                  <a:lnTo>
                    <a:pt x="219157" y="680132"/>
                  </a:lnTo>
                  <a:cubicBezTo>
                    <a:pt x="98122" y="680132"/>
                    <a:pt x="3" y="582013"/>
                    <a:pt x="3" y="460978"/>
                  </a:cubicBezTo>
                  <a:cubicBezTo>
                    <a:pt x="3" y="339943"/>
                    <a:pt x="98122" y="241824"/>
                    <a:pt x="219157" y="241824"/>
                  </a:cubicBezTo>
                  <a:lnTo>
                    <a:pt x="696506" y="241824"/>
                  </a:lnTo>
                  <a:lnTo>
                    <a:pt x="696506" y="234268"/>
                  </a:lnTo>
                  <a:cubicBezTo>
                    <a:pt x="696506" y="104885"/>
                    <a:pt x="801391" y="0"/>
                    <a:pt x="930774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E3A1B88-153A-701D-ADC9-C2E583A8AEF0}"/>
                </a:ext>
              </a:extLst>
            </p:cNvPr>
            <p:cNvSpPr/>
            <p:nvPr/>
          </p:nvSpPr>
          <p:spPr>
            <a:xfrm>
              <a:off x="3953584" y="3733169"/>
              <a:ext cx="1073097" cy="4383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180D2642-58BF-AC13-5AD7-F32AF3023BFE}"/>
                </a:ext>
              </a:extLst>
            </p:cNvPr>
            <p:cNvSpPr/>
            <p:nvPr/>
          </p:nvSpPr>
          <p:spPr>
            <a:xfrm rot="16200000" flipH="1">
              <a:off x="5728856" y="3575104"/>
              <a:ext cx="1201566" cy="2605915"/>
            </a:xfrm>
            <a:prstGeom prst="trapezoid">
              <a:avLst>
                <a:gd name="adj" fmla="val 927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AAACAE4-C6EA-A725-8580-E4F821A7C4D0}"/>
                </a:ext>
              </a:extLst>
            </p:cNvPr>
            <p:cNvSpPr/>
            <p:nvPr/>
          </p:nvSpPr>
          <p:spPr>
            <a:xfrm>
              <a:off x="7375656" y="4224377"/>
              <a:ext cx="1299808" cy="137537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C3A13A56-1D81-C009-47D1-AE0A03CAC6A1}"/>
                </a:ext>
              </a:extLst>
            </p:cNvPr>
            <p:cNvSpPr/>
            <p:nvPr/>
          </p:nvSpPr>
          <p:spPr>
            <a:xfrm rot="10800000" flipH="1">
              <a:off x="7088909" y="1147301"/>
              <a:ext cx="1873302" cy="3328451"/>
            </a:xfrm>
            <a:prstGeom prst="trapezoid">
              <a:avLst>
                <a:gd name="adj" fmla="val 1976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82BEC-46E8-A19B-30AB-154D5252FC50}"/>
              </a:ext>
            </a:extLst>
          </p:cNvPr>
          <p:cNvSpPr/>
          <p:nvPr/>
        </p:nvSpPr>
        <p:spPr>
          <a:xfrm>
            <a:off x="11216236" y="86767"/>
            <a:ext cx="103746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11</a:t>
            </a:r>
            <a:endParaRPr lang="en-VN" sz="2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1E5916-5A4C-7265-F7AA-FF2686C8898E}"/>
              </a:ext>
            </a:extLst>
          </p:cNvPr>
          <p:cNvSpPr/>
          <p:nvPr/>
        </p:nvSpPr>
        <p:spPr>
          <a:xfrm>
            <a:off x="374917" y="1071336"/>
            <a:ext cx="14121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Prosthetic hand</a:t>
            </a:r>
          </a:p>
          <a:p>
            <a:pPr algn="ctr"/>
            <a:r>
              <a:rPr lang="en-US" sz="1200" dirty="0"/>
              <a:t>1101</a:t>
            </a:r>
            <a:endParaRPr lang="en-VN" sz="1200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706E291-04E4-E970-2B14-E113C4795E62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rot="16200000" flipH="1">
            <a:off x="1231150" y="1382849"/>
            <a:ext cx="240395" cy="54069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EB1A78B-70CF-6032-9D35-52617CC9B624}"/>
              </a:ext>
            </a:extLst>
          </p:cNvPr>
          <p:cNvSpPr/>
          <p:nvPr/>
        </p:nvSpPr>
        <p:spPr>
          <a:xfrm>
            <a:off x="3888556" y="486877"/>
            <a:ext cx="2013480" cy="91982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N</a:t>
            </a:r>
            <a:r>
              <a:rPr lang="en-JP" dirty="0">
                <a:solidFill>
                  <a:schemeClr val="dk1"/>
                </a:solidFill>
              </a:rPr>
              <a:t>eurormorphic Chip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D6B64CF-D72B-3365-F955-0330FA5E0363}"/>
              </a:ext>
            </a:extLst>
          </p:cNvPr>
          <p:cNvCxnSpPr>
            <a:stCxn id="11" idx="2"/>
          </p:cNvCxnSpPr>
          <p:nvPr/>
        </p:nvCxnSpPr>
        <p:spPr>
          <a:xfrm rot="5400000" flipH="1" flipV="1">
            <a:off x="3187323" y="317599"/>
            <a:ext cx="225343" cy="117712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98F5A8E-E790-C205-BB39-B0CDD10A7450}"/>
              </a:ext>
            </a:extLst>
          </p:cNvPr>
          <p:cNvCxnSpPr>
            <a:cxnSpLocks/>
          </p:cNvCxnSpPr>
          <p:nvPr/>
        </p:nvCxnSpPr>
        <p:spPr>
          <a:xfrm flipV="1">
            <a:off x="2911755" y="874753"/>
            <a:ext cx="976800" cy="144077"/>
          </a:xfrm>
          <a:prstGeom prst="bentConnector3">
            <a:avLst>
              <a:gd name="adj1" fmla="val -183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7E04668-6C9D-EF7A-104B-7A5976B5F856}"/>
              </a:ext>
            </a:extLst>
          </p:cNvPr>
          <p:cNvSpPr/>
          <p:nvPr/>
        </p:nvSpPr>
        <p:spPr>
          <a:xfrm>
            <a:off x="1787078" y="193673"/>
            <a:ext cx="1579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Controlling wires</a:t>
            </a:r>
          </a:p>
          <a:p>
            <a:pPr algn="ctr"/>
            <a:r>
              <a:rPr lang="en-US" sz="1200" dirty="0"/>
              <a:t>1102</a:t>
            </a:r>
            <a:endParaRPr lang="en-VN" sz="1200" dirty="0"/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A9953BD9-8869-7F7E-9E9D-84FD77C0D250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2866217" y="365837"/>
            <a:ext cx="98514" cy="67751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C6B5AC3-CA43-40EB-6E5C-FB090CF307DB}"/>
              </a:ext>
            </a:extLst>
          </p:cNvPr>
          <p:cNvSpPr/>
          <p:nvPr/>
        </p:nvSpPr>
        <p:spPr>
          <a:xfrm>
            <a:off x="4894459" y="1735222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213</a:t>
            </a:r>
            <a:endParaRPr lang="en-VN" sz="1200" dirty="0"/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2E0F637-7F18-3715-0EF0-D3706551F3A9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 rot="16200000" flipV="1">
            <a:off x="4864674" y="1437326"/>
            <a:ext cx="328519" cy="26727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4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FE688ABC-554F-FDE6-B459-FB237746F34D}"/>
              </a:ext>
            </a:extLst>
          </p:cNvPr>
          <p:cNvSpPr/>
          <p:nvPr/>
        </p:nvSpPr>
        <p:spPr>
          <a:xfrm>
            <a:off x="2171205" y="3768355"/>
            <a:ext cx="3924795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0" dirty="0">
              <a:solidFill>
                <a:schemeClr val="dk1"/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FA176AD1-2E74-3D99-A127-767ACD134AB7}"/>
              </a:ext>
            </a:extLst>
          </p:cNvPr>
          <p:cNvSpPr/>
          <p:nvPr/>
        </p:nvSpPr>
        <p:spPr>
          <a:xfrm>
            <a:off x="2171204" y="2419706"/>
            <a:ext cx="3924795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0" dirty="0">
              <a:solidFill>
                <a:schemeClr val="dk1"/>
              </a:solidFill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04616FE0-6FE1-C940-1784-ECBB21211D88}"/>
              </a:ext>
            </a:extLst>
          </p:cNvPr>
          <p:cNvSpPr/>
          <p:nvPr/>
        </p:nvSpPr>
        <p:spPr>
          <a:xfrm>
            <a:off x="2171203" y="1071057"/>
            <a:ext cx="3924795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0" dirty="0">
              <a:solidFill>
                <a:schemeClr val="dk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F521DD-5A9D-8BA6-2280-AEA7FAB4D60C}"/>
              </a:ext>
            </a:extLst>
          </p:cNvPr>
          <p:cNvGrpSpPr/>
          <p:nvPr/>
        </p:nvGrpSpPr>
        <p:grpSpPr>
          <a:xfrm>
            <a:off x="2509922" y="4531842"/>
            <a:ext cx="916695" cy="486374"/>
            <a:chOff x="6165482" y="5117481"/>
            <a:chExt cx="885312" cy="486374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CAB19671-CDF0-A068-95E9-BFAD015D8E9F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26EE5754-377C-264D-93C5-4F5248DBE379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A532ED9D-28BB-1971-E6CE-6E8483CB9F97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495560E9-A3E2-AC70-76FB-044E01DEB636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3FD3ED2B-5499-1CB5-47FD-BEF3C83D6C6C}"/>
                </a:ext>
              </a:extLst>
            </p:cNvPr>
            <p:cNvSpPr/>
            <p:nvPr/>
          </p:nvSpPr>
          <p:spPr>
            <a:xfrm>
              <a:off x="6462027" y="5168641"/>
              <a:ext cx="179937" cy="155199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JP" sz="1100" dirty="0">
                  <a:solidFill>
                    <a:schemeClr val="dk1"/>
                  </a:solidFill>
                </a:rPr>
                <a:t>k</a:t>
              </a:r>
            </a:p>
          </p:txBody>
        </p:sp>
      </p:grp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D46A937-9BCE-1301-B14F-49BAB1102BA3}"/>
              </a:ext>
            </a:extLst>
          </p:cNvPr>
          <p:cNvSpPr/>
          <p:nvPr/>
        </p:nvSpPr>
        <p:spPr>
          <a:xfrm>
            <a:off x="2571105" y="3328934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840FCA-76A3-1B3B-CB3D-6BA7EC3CFF18}"/>
              </a:ext>
            </a:extLst>
          </p:cNvPr>
          <p:cNvCxnSpPr>
            <a:cxnSpLocks/>
          </p:cNvCxnSpPr>
          <p:nvPr/>
        </p:nvCxnSpPr>
        <p:spPr>
          <a:xfrm>
            <a:off x="2673562" y="3519711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7F0509A7-7998-3FBB-2A0E-D36B4E2A1515}"/>
              </a:ext>
            </a:extLst>
          </p:cNvPr>
          <p:cNvSpPr/>
          <p:nvPr/>
        </p:nvSpPr>
        <p:spPr>
          <a:xfrm>
            <a:off x="2571105" y="1869698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>
              <a:solidFill>
                <a:schemeClr val="dk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7D0A55-4B49-E23B-9512-C3DC44E13AB0}"/>
              </a:ext>
            </a:extLst>
          </p:cNvPr>
          <p:cNvCxnSpPr>
            <a:cxnSpLocks/>
          </p:cNvCxnSpPr>
          <p:nvPr/>
        </p:nvCxnSpPr>
        <p:spPr>
          <a:xfrm>
            <a:off x="2673562" y="2060475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50A3F0-A966-EF8C-D3F1-C8681B7A9820}"/>
              </a:ext>
            </a:extLst>
          </p:cNvPr>
          <p:cNvGrpSpPr/>
          <p:nvPr/>
        </p:nvGrpSpPr>
        <p:grpSpPr>
          <a:xfrm>
            <a:off x="2850385" y="2613827"/>
            <a:ext cx="1547273" cy="895713"/>
            <a:chOff x="8790521" y="3109331"/>
            <a:chExt cx="861295" cy="595642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7B82A9EB-73BB-55CC-D231-5A0C87C2084B}"/>
                </a:ext>
              </a:extLst>
            </p:cNvPr>
            <p:cNvSpPr/>
            <p:nvPr/>
          </p:nvSpPr>
          <p:spPr>
            <a:xfrm>
              <a:off x="8790521" y="3109331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>
                <a:solidFill>
                  <a:schemeClr val="dk1"/>
                </a:solidFill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B07A816D-FD69-A61B-8F66-97F345E8AD43}"/>
                </a:ext>
              </a:extLst>
            </p:cNvPr>
            <p:cNvSpPr/>
            <p:nvPr/>
          </p:nvSpPr>
          <p:spPr>
            <a:xfrm>
              <a:off x="8861064" y="3131205"/>
              <a:ext cx="299426" cy="537492"/>
            </a:xfrm>
            <a:prstGeom prst="parallelogram">
              <a:avLst>
                <a:gd name="adj" fmla="val 77632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>
                <a:solidFill>
                  <a:schemeClr val="dk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D1C61A8-E3F8-7D61-BF3A-8722D23C2EE7}"/>
                    </a:ext>
                  </a:extLst>
                </p:cNvPr>
                <p:cNvSpPr txBox="1"/>
                <p:nvPr/>
              </p:nvSpPr>
              <p:spPr>
                <a:xfrm rot="17690446">
                  <a:off x="8722412" y="3395158"/>
                  <a:ext cx="478286" cy="1413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50" b="0" i="0" smtClean="0">
                            <a:latin typeface="Cambria Math" panose="02040503050406030204" pitchFamily="18" charset="0"/>
                          </a:rPr>
                          <m:t>[0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:3]</m:t>
                        </m:r>
                      </m:oMath>
                    </m:oMathPara>
                  </a14:m>
                  <a:endParaRPr lang="en-JP" sz="105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FECEF0-416B-5B41-6B32-11DF218295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690446">
                  <a:off x="8722412" y="3395158"/>
                  <a:ext cx="478286" cy="1413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B54A3463-8A67-0BDE-A882-83587F5B2E32}"/>
                </a:ext>
              </a:extLst>
            </p:cNvPr>
            <p:cNvSpPr/>
            <p:nvPr/>
          </p:nvSpPr>
          <p:spPr>
            <a:xfrm>
              <a:off x="8982785" y="3131205"/>
              <a:ext cx="276135" cy="537492"/>
            </a:xfrm>
            <a:prstGeom prst="parallelogram">
              <a:avLst>
                <a:gd name="adj" fmla="val 77632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>
                <a:solidFill>
                  <a:schemeClr val="dk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DBA99DB-C7A4-006E-F78D-F6CFE9D6C842}"/>
                    </a:ext>
                  </a:extLst>
                </p:cNvPr>
                <p:cNvSpPr txBox="1"/>
                <p:nvPr/>
              </p:nvSpPr>
              <p:spPr>
                <a:xfrm rot="17690446">
                  <a:off x="8850718" y="3390221"/>
                  <a:ext cx="478840" cy="1485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50" b="0" i="0" smtClean="0">
                            <a:latin typeface="Cambria Math" panose="02040503050406030204" pitchFamily="18" charset="0"/>
                          </a:rPr>
                          <m:t>[0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:3]</m:t>
                        </m:r>
                      </m:oMath>
                    </m:oMathPara>
                  </a14:m>
                  <a:endParaRPr lang="en-JP" sz="105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CA3EEDB-0A69-BF0A-30F2-3FC9CBE8E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690446">
                  <a:off x="8850718" y="3390221"/>
                  <a:ext cx="478840" cy="1485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7DF3854-2F15-7DB7-D775-60D44A63A6BA}"/>
              </a:ext>
            </a:extLst>
          </p:cNvPr>
          <p:cNvCxnSpPr>
            <a:cxnSpLocks/>
          </p:cNvCxnSpPr>
          <p:nvPr/>
        </p:nvCxnSpPr>
        <p:spPr>
          <a:xfrm>
            <a:off x="1483250" y="2621300"/>
            <a:ext cx="1845038" cy="1953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C1090F-1DA5-E531-E844-C506A51F5F43}"/>
              </a:ext>
            </a:extLst>
          </p:cNvPr>
          <p:cNvGrpSpPr/>
          <p:nvPr/>
        </p:nvGrpSpPr>
        <p:grpSpPr>
          <a:xfrm>
            <a:off x="2850385" y="1142456"/>
            <a:ext cx="1642525" cy="1086426"/>
            <a:chOff x="8790521" y="1650095"/>
            <a:chExt cx="861295" cy="593908"/>
          </a:xfrm>
        </p:grpSpPr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A9BFA0A9-B3BB-E02A-FAB3-125B17E29005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>
                <a:solidFill>
                  <a:schemeClr val="dk1"/>
                </a:solidFill>
              </a:endParaRPr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6398C339-0EEB-13D7-EE0C-362E6C85D3E8}"/>
                </a:ext>
              </a:extLst>
            </p:cNvPr>
            <p:cNvSpPr/>
            <p:nvPr/>
          </p:nvSpPr>
          <p:spPr>
            <a:xfrm>
              <a:off x="8845199" y="1690633"/>
              <a:ext cx="330139" cy="524511"/>
            </a:xfrm>
            <a:prstGeom prst="parallelogram">
              <a:avLst>
                <a:gd name="adj" fmla="val 8076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>
                <a:solidFill>
                  <a:schemeClr val="dk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C17FB1B-82D2-D690-21B7-F1B384763435}"/>
                    </a:ext>
                  </a:extLst>
                </p:cNvPr>
                <p:cNvSpPr txBox="1"/>
                <p:nvPr/>
              </p:nvSpPr>
              <p:spPr>
                <a:xfrm rot="17914699">
                  <a:off x="8766672" y="1861250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4:7]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869949A-E473-8E88-26B2-3778D58F31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766672" y="1861250"/>
                  <a:ext cx="491480" cy="1291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FA4A8720-4452-D7E1-27D6-EA2DDCBB6222}"/>
                </a:ext>
              </a:extLst>
            </p:cNvPr>
            <p:cNvSpPr/>
            <p:nvPr/>
          </p:nvSpPr>
          <p:spPr>
            <a:xfrm>
              <a:off x="8961881" y="1687844"/>
              <a:ext cx="329586" cy="524511"/>
            </a:xfrm>
            <a:prstGeom prst="parallelogram">
              <a:avLst>
                <a:gd name="adj" fmla="val 8076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>
                <a:solidFill>
                  <a:schemeClr val="dk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8F17654-F499-E93A-7EB0-CD0795171D30}"/>
                    </a:ext>
                  </a:extLst>
                </p:cNvPr>
                <p:cNvSpPr txBox="1"/>
                <p:nvPr/>
              </p:nvSpPr>
              <p:spPr>
                <a:xfrm rot="17914699">
                  <a:off x="8886142" y="1871430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4:7]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00F73BE-93D0-FAF8-659E-9F4393494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86142" y="1871430"/>
                  <a:ext cx="491096" cy="13560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1014C17-AA09-7A71-9760-A6FB48D1A8A3}"/>
              </a:ext>
            </a:extLst>
          </p:cNvPr>
          <p:cNvSpPr/>
          <p:nvPr/>
        </p:nvSpPr>
        <p:spPr>
          <a:xfrm>
            <a:off x="1262539" y="1156398"/>
            <a:ext cx="56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</a:t>
            </a:r>
            <a:endParaRPr lang="en-VN" sz="1200" dirty="0"/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ADB4252C-98AA-33DD-E45A-322D23A158C4}"/>
              </a:ext>
            </a:extLst>
          </p:cNvPr>
          <p:cNvCxnSpPr>
            <a:cxnSpLocks/>
            <a:stCxn id="28" idx="3"/>
            <a:endCxn id="4" idx="5"/>
          </p:cNvCxnSpPr>
          <p:nvPr/>
        </p:nvCxnSpPr>
        <p:spPr>
          <a:xfrm>
            <a:off x="1823858" y="1294898"/>
            <a:ext cx="714604" cy="51191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492E3C7-5CEC-E262-D83C-CF6EDF4413F6}"/>
              </a:ext>
            </a:extLst>
          </p:cNvPr>
          <p:cNvSpPr/>
          <p:nvPr/>
        </p:nvSpPr>
        <p:spPr>
          <a:xfrm>
            <a:off x="1340986" y="4927749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201</a:t>
            </a:r>
            <a:endParaRPr lang="en-VN" sz="1400" dirty="0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5B5FD584-1423-FD66-182E-37ED971F624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3859" y="5012852"/>
            <a:ext cx="538412" cy="9563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2BA49D-447E-55A5-16CB-6CCD71BD3E26}"/>
              </a:ext>
            </a:extLst>
          </p:cNvPr>
          <p:cNvSpPr/>
          <p:nvPr/>
        </p:nvSpPr>
        <p:spPr>
          <a:xfrm>
            <a:off x="975221" y="3049768"/>
            <a:ext cx="6045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</a:t>
            </a:r>
            <a:endParaRPr lang="en-VN" sz="1200" dirty="0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E2B96972-A879-3E65-6782-AC4D42CD235A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579723" y="3188268"/>
            <a:ext cx="714603" cy="51191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1832C99-23D6-50B3-4A43-1DDE183E166F}"/>
              </a:ext>
            </a:extLst>
          </p:cNvPr>
          <p:cNvSpPr/>
          <p:nvPr/>
        </p:nvSpPr>
        <p:spPr>
          <a:xfrm>
            <a:off x="2878724" y="458403"/>
            <a:ext cx="18794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Partial Quantized Weight</a:t>
            </a:r>
          </a:p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5F79BD51-6F07-E26F-6DFE-7C652F648AF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477083" y="941018"/>
            <a:ext cx="362336" cy="3204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EE1C648-4823-B8F8-F83F-4B19DD35CBD1}"/>
              </a:ext>
            </a:extLst>
          </p:cNvPr>
          <p:cNvSpPr/>
          <p:nvPr/>
        </p:nvSpPr>
        <p:spPr>
          <a:xfrm>
            <a:off x="4071014" y="721162"/>
            <a:ext cx="5452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CAAC479A-6EA4-110E-FC47-97CA730A49AB}"/>
              </a:ext>
            </a:extLst>
          </p:cNvPr>
          <p:cNvCxnSpPr>
            <a:cxnSpLocks/>
            <a:stCxn id="37" idx="2"/>
            <a:endCxn id="27" idx="3"/>
          </p:cNvCxnSpPr>
          <p:nvPr/>
        </p:nvCxnSpPr>
        <p:spPr>
          <a:xfrm rot="5400000">
            <a:off x="3890369" y="823669"/>
            <a:ext cx="278755" cy="62773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947DEDBE-D13B-15A0-E89E-584A40C8FABE}"/>
              </a:ext>
            </a:extLst>
          </p:cNvPr>
          <p:cNvSpPr/>
          <p:nvPr/>
        </p:nvSpPr>
        <p:spPr>
          <a:xfrm>
            <a:off x="3138665" y="5049961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>
              <a:solidFill>
                <a:schemeClr val="dk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28F508-873E-CE6C-60D4-3FF13A75CB3C}"/>
              </a:ext>
            </a:extLst>
          </p:cNvPr>
          <p:cNvCxnSpPr>
            <a:endCxn id="39" idx="1"/>
          </p:cNvCxnSpPr>
          <p:nvPr/>
        </p:nvCxnSpPr>
        <p:spPr>
          <a:xfrm flipH="1">
            <a:off x="3277294" y="4501550"/>
            <a:ext cx="275818" cy="54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8374284-F1AE-E63E-F927-A39E286EA893}"/>
              </a:ext>
            </a:extLst>
          </p:cNvPr>
          <p:cNvCxnSpPr>
            <a:cxnSpLocks/>
            <a:endCxn id="39" idx="2"/>
          </p:cNvCxnSpPr>
          <p:nvPr/>
        </p:nvCxnSpPr>
        <p:spPr>
          <a:xfrm flipH="1">
            <a:off x="3328288" y="5108483"/>
            <a:ext cx="7634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422F08D-4696-0409-1EDD-EC7EA17C37E8}"/>
              </a:ext>
            </a:extLst>
          </p:cNvPr>
          <p:cNvCxnSpPr>
            <a:cxnSpLocks/>
          </p:cNvCxnSpPr>
          <p:nvPr/>
        </p:nvCxnSpPr>
        <p:spPr>
          <a:xfrm>
            <a:off x="3147156" y="4986900"/>
            <a:ext cx="79890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8FF2E4-C22B-E997-4BF8-5781EA27F1C0}"/>
              </a:ext>
            </a:extLst>
          </p:cNvPr>
          <p:cNvCxnSpPr>
            <a:cxnSpLocks/>
          </p:cNvCxnSpPr>
          <p:nvPr/>
        </p:nvCxnSpPr>
        <p:spPr>
          <a:xfrm flipH="1" flipV="1">
            <a:off x="2423794" y="5108483"/>
            <a:ext cx="74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C084A1B-D231-415F-439F-04561F4F1D73}"/>
              </a:ext>
            </a:extLst>
          </p:cNvPr>
          <p:cNvSpPr/>
          <p:nvPr/>
        </p:nvSpPr>
        <p:spPr>
          <a:xfrm>
            <a:off x="4047414" y="4922167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DE386C-649D-B050-B2B2-E9561CD0192C}"/>
              </a:ext>
            </a:extLst>
          </p:cNvPr>
          <p:cNvSpPr/>
          <p:nvPr/>
        </p:nvSpPr>
        <p:spPr>
          <a:xfrm rot="17875891">
            <a:off x="3387179" y="4252381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F41B5A-DA6F-D198-E3C1-2A259622980C}"/>
              </a:ext>
            </a:extLst>
          </p:cNvPr>
          <p:cNvSpPr txBox="1"/>
          <p:nvPr/>
        </p:nvSpPr>
        <p:spPr>
          <a:xfrm>
            <a:off x="3181591" y="26184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B894E5-22CA-57D3-4ACC-E07FCBAD694C}"/>
              </a:ext>
            </a:extLst>
          </p:cNvPr>
          <p:cNvSpPr/>
          <p:nvPr/>
        </p:nvSpPr>
        <p:spPr>
          <a:xfrm>
            <a:off x="11216236" y="86767"/>
            <a:ext cx="103746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12</a:t>
            </a:r>
            <a:endParaRPr lang="en-VN" sz="20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196CCB-2D5D-104A-0BE5-D11AC9FB98A7}"/>
              </a:ext>
            </a:extLst>
          </p:cNvPr>
          <p:cNvSpPr/>
          <p:nvPr/>
        </p:nvSpPr>
        <p:spPr>
          <a:xfrm>
            <a:off x="599946" y="2264864"/>
            <a:ext cx="1179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Faulty Partial Weight</a:t>
            </a:r>
          </a:p>
          <a:p>
            <a:pPr algn="ctr"/>
            <a:r>
              <a:rPr lang="en-US" sz="1200" dirty="0"/>
              <a:t>1200</a:t>
            </a:r>
            <a:endParaRPr lang="en-VN" sz="1200" dirty="0"/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BD979DB6-B328-B16A-72DF-F343553D7106}"/>
              </a:ext>
            </a:extLst>
          </p:cNvPr>
          <p:cNvSpPr/>
          <p:nvPr/>
        </p:nvSpPr>
        <p:spPr>
          <a:xfrm>
            <a:off x="7739305" y="3727657"/>
            <a:ext cx="3924795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0" dirty="0">
              <a:solidFill>
                <a:schemeClr val="dk1"/>
              </a:solidFill>
            </a:endParaRPr>
          </a:p>
        </p:txBody>
      </p: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47137049-DB45-8449-9684-A7D9133FD2DF}"/>
              </a:ext>
            </a:extLst>
          </p:cNvPr>
          <p:cNvSpPr/>
          <p:nvPr/>
        </p:nvSpPr>
        <p:spPr>
          <a:xfrm>
            <a:off x="7739304" y="2379008"/>
            <a:ext cx="3924795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0" dirty="0">
              <a:solidFill>
                <a:schemeClr val="dk1"/>
              </a:solidFill>
            </a:endParaRP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06811912-52DF-1F12-EF28-405C46E65150}"/>
              </a:ext>
            </a:extLst>
          </p:cNvPr>
          <p:cNvSpPr/>
          <p:nvPr/>
        </p:nvSpPr>
        <p:spPr>
          <a:xfrm>
            <a:off x="7739303" y="1030359"/>
            <a:ext cx="3924795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0" dirty="0">
              <a:solidFill>
                <a:schemeClr val="dk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E20C966-8A16-584E-952A-E8F15C14C478}"/>
              </a:ext>
            </a:extLst>
          </p:cNvPr>
          <p:cNvGrpSpPr/>
          <p:nvPr/>
        </p:nvGrpSpPr>
        <p:grpSpPr>
          <a:xfrm>
            <a:off x="8078022" y="4491144"/>
            <a:ext cx="916695" cy="486374"/>
            <a:chOff x="6165482" y="5117481"/>
            <a:chExt cx="885312" cy="486374"/>
          </a:xfrm>
        </p:grpSpPr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9963DB9F-37BD-9CBC-D6CC-3BAAD2F381FF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9E7FE71C-C3C7-7C9E-A714-E9AECF355953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FE5E3C76-515D-59DC-FEB0-BC4D976912C7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7ECF9391-825A-9999-3CDB-ED2D0804A3C8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9761C91B-E16D-65BF-7D6C-C43E0854659A}"/>
                </a:ext>
              </a:extLst>
            </p:cNvPr>
            <p:cNvSpPr/>
            <p:nvPr/>
          </p:nvSpPr>
          <p:spPr>
            <a:xfrm>
              <a:off x="6462027" y="5168641"/>
              <a:ext cx="179937" cy="155199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JP" sz="1100" dirty="0">
                  <a:solidFill>
                    <a:schemeClr val="dk1"/>
                  </a:solidFill>
                </a:rPr>
                <a:t>k</a:t>
              </a:r>
            </a:p>
          </p:txBody>
        </p:sp>
      </p:grp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EEACC52E-DB3A-9163-6C22-87482C14A03E}"/>
              </a:ext>
            </a:extLst>
          </p:cNvPr>
          <p:cNvSpPr/>
          <p:nvPr/>
        </p:nvSpPr>
        <p:spPr>
          <a:xfrm>
            <a:off x="8139205" y="3288236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>
              <a:solidFill>
                <a:schemeClr val="dk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395033-3D16-4BD0-56EF-CDA5ACB7D62D}"/>
              </a:ext>
            </a:extLst>
          </p:cNvPr>
          <p:cNvCxnSpPr>
            <a:cxnSpLocks/>
          </p:cNvCxnSpPr>
          <p:nvPr/>
        </p:nvCxnSpPr>
        <p:spPr>
          <a:xfrm>
            <a:off x="8241662" y="3479013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BA213B15-A904-CD56-3D8D-88F17F953A55}"/>
              </a:ext>
            </a:extLst>
          </p:cNvPr>
          <p:cNvSpPr/>
          <p:nvPr/>
        </p:nvSpPr>
        <p:spPr>
          <a:xfrm>
            <a:off x="8139205" y="1829000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>
              <a:solidFill>
                <a:schemeClr val="dk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689E78-39DC-88EE-348A-1B154D61F0B0}"/>
              </a:ext>
            </a:extLst>
          </p:cNvPr>
          <p:cNvCxnSpPr>
            <a:cxnSpLocks/>
          </p:cNvCxnSpPr>
          <p:nvPr/>
        </p:nvCxnSpPr>
        <p:spPr>
          <a:xfrm>
            <a:off x="8241662" y="2019777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30DCB9B-97FE-8344-9780-E762E26A2538}"/>
              </a:ext>
            </a:extLst>
          </p:cNvPr>
          <p:cNvGrpSpPr/>
          <p:nvPr/>
        </p:nvGrpSpPr>
        <p:grpSpPr>
          <a:xfrm>
            <a:off x="8418485" y="2573131"/>
            <a:ext cx="1547273" cy="894154"/>
            <a:chOff x="8790521" y="3109331"/>
            <a:chExt cx="861295" cy="594605"/>
          </a:xfrm>
        </p:grpSpPr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BA6538F5-B302-9E8E-3A67-6CFBDBAA4989}"/>
                </a:ext>
              </a:extLst>
            </p:cNvPr>
            <p:cNvSpPr/>
            <p:nvPr/>
          </p:nvSpPr>
          <p:spPr>
            <a:xfrm>
              <a:off x="8790521" y="3109331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>
                <a:solidFill>
                  <a:schemeClr val="dk1"/>
                </a:solidFill>
              </a:endParaRPr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37B9F699-262B-99AC-1534-E4E5C095E61A}"/>
                </a:ext>
              </a:extLst>
            </p:cNvPr>
            <p:cNvSpPr/>
            <p:nvPr/>
          </p:nvSpPr>
          <p:spPr>
            <a:xfrm>
              <a:off x="8861064" y="3131205"/>
              <a:ext cx="299426" cy="537492"/>
            </a:xfrm>
            <a:prstGeom prst="parallelogram">
              <a:avLst>
                <a:gd name="adj" fmla="val 77632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>
                <a:solidFill>
                  <a:schemeClr val="dk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27444DD-EA15-230B-AE74-55119BA8A9D3}"/>
                    </a:ext>
                  </a:extLst>
                </p:cNvPr>
                <p:cNvSpPr txBox="1"/>
                <p:nvPr/>
              </p:nvSpPr>
              <p:spPr>
                <a:xfrm rot="17690446">
                  <a:off x="8757257" y="3395158"/>
                  <a:ext cx="442255" cy="1413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𝑢𝑛𝑢𝑠𝑒𝑑</m:t>
                        </m:r>
                      </m:oMath>
                    </m:oMathPara>
                  </a14:m>
                  <a:endParaRPr lang="en-JP" sz="10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27444DD-EA15-230B-AE74-55119BA8A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690446">
                  <a:off x="8757257" y="3395158"/>
                  <a:ext cx="442255" cy="1413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4CA01E8B-39DF-3F12-2B40-0974FBE99D9D}"/>
                </a:ext>
              </a:extLst>
            </p:cNvPr>
            <p:cNvSpPr/>
            <p:nvPr/>
          </p:nvSpPr>
          <p:spPr>
            <a:xfrm>
              <a:off x="8982785" y="3131205"/>
              <a:ext cx="276135" cy="537492"/>
            </a:xfrm>
            <a:prstGeom prst="parallelogram">
              <a:avLst>
                <a:gd name="adj" fmla="val 77632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>
                <a:solidFill>
                  <a:schemeClr val="dk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C48218B-5859-3187-598E-9F06AB6CEC8C}"/>
                    </a:ext>
                  </a:extLst>
                </p:cNvPr>
                <p:cNvSpPr txBox="1"/>
                <p:nvPr/>
              </p:nvSpPr>
              <p:spPr>
                <a:xfrm rot="17690446">
                  <a:off x="8850718" y="3390221"/>
                  <a:ext cx="478840" cy="1485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50" b="0" i="0" smtClean="0">
                            <a:latin typeface="Cambria Math" panose="02040503050406030204" pitchFamily="18" charset="0"/>
                          </a:rPr>
                          <m:t>[0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:3]</m:t>
                        </m:r>
                      </m:oMath>
                    </m:oMathPara>
                  </a14:m>
                  <a:endParaRPr lang="en-JP" sz="105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CA3EEDB-0A69-BF0A-30F2-3FC9CBE8E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690446">
                  <a:off x="8850718" y="3390221"/>
                  <a:ext cx="478840" cy="1485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E7299880-A158-790C-026E-0894C5AA3B55}"/>
              </a:ext>
            </a:extLst>
          </p:cNvPr>
          <p:cNvCxnSpPr>
            <a:cxnSpLocks/>
          </p:cNvCxnSpPr>
          <p:nvPr/>
        </p:nvCxnSpPr>
        <p:spPr>
          <a:xfrm>
            <a:off x="7051350" y="2580602"/>
            <a:ext cx="1845038" cy="1953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08FD5DA-CE7F-75CA-45EC-E3A5DB91A062}"/>
              </a:ext>
            </a:extLst>
          </p:cNvPr>
          <p:cNvGrpSpPr/>
          <p:nvPr/>
        </p:nvGrpSpPr>
        <p:grpSpPr>
          <a:xfrm>
            <a:off x="8418485" y="1101758"/>
            <a:ext cx="1642525" cy="1086426"/>
            <a:chOff x="8790521" y="1650095"/>
            <a:chExt cx="861295" cy="593908"/>
          </a:xfrm>
        </p:grpSpPr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5708C348-DEF5-887D-E836-8D98C7E2263C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>
                <a:solidFill>
                  <a:schemeClr val="dk1"/>
                </a:solidFill>
              </a:endParaRPr>
            </a:p>
          </p:txBody>
        </p:sp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2AF639DB-7E41-651C-27B5-232BE55F5C08}"/>
                </a:ext>
              </a:extLst>
            </p:cNvPr>
            <p:cNvSpPr/>
            <p:nvPr/>
          </p:nvSpPr>
          <p:spPr>
            <a:xfrm>
              <a:off x="8845199" y="1690633"/>
              <a:ext cx="330139" cy="524511"/>
            </a:xfrm>
            <a:prstGeom prst="parallelogram">
              <a:avLst>
                <a:gd name="adj" fmla="val 8076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>
                <a:solidFill>
                  <a:schemeClr val="dk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9665F84-5E9D-EB3F-EA9A-C7C26F246B7D}"/>
                    </a:ext>
                  </a:extLst>
                </p:cNvPr>
                <p:cNvSpPr txBox="1"/>
                <p:nvPr/>
              </p:nvSpPr>
              <p:spPr>
                <a:xfrm rot="17914699">
                  <a:off x="8766672" y="1859233"/>
                  <a:ext cx="491480" cy="1331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[0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:3]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9665F84-5E9D-EB3F-EA9A-C7C26F246B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766672" y="1859233"/>
                  <a:ext cx="491480" cy="13314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F720F29F-22E8-759A-A318-01B5DAEFDD6A}"/>
                </a:ext>
              </a:extLst>
            </p:cNvPr>
            <p:cNvSpPr/>
            <p:nvPr/>
          </p:nvSpPr>
          <p:spPr>
            <a:xfrm>
              <a:off x="8961881" y="1687844"/>
              <a:ext cx="329586" cy="524511"/>
            </a:xfrm>
            <a:prstGeom prst="parallelogram">
              <a:avLst>
                <a:gd name="adj" fmla="val 8076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>
                <a:solidFill>
                  <a:schemeClr val="dk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338A976-9B6B-B18E-72CC-993940175ED8}"/>
                    </a:ext>
                  </a:extLst>
                </p:cNvPr>
                <p:cNvSpPr txBox="1"/>
                <p:nvPr/>
              </p:nvSpPr>
              <p:spPr>
                <a:xfrm rot="17914699">
                  <a:off x="8886142" y="1871430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4:7]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00F73BE-93D0-FAF8-659E-9F4393494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86142" y="1871430"/>
                  <a:ext cx="491096" cy="13560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00B4CAF-5E51-53B7-0B23-38E89CCD6F97}"/>
              </a:ext>
            </a:extLst>
          </p:cNvPr>
          <p:cNvSpPr/>
          <p:nvPr/>
        </p:nvSpPr>
        <p:spPr>
          <a:xfrm>
            <a:off x="6830639" y="1115700"/>
            <a:ext cx="56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</a:t>
            </a:r>
            <a:endParaRPr lang="en-VN" sz="1200" dirty="0"/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A22D48A3-2760-D9D6-A32F-F33D15A563B8}"/>
              </a:ext>
            </a:extLst>
          </p:cNvPr>
          <p:cNvCxnSpPr>
            <a:cxnSpLocks/>
            <a:stCxn id="77" idx="3"/>
            <a:endCxn id="53" idx="5"/>
          </p:cNvCxnSpPr>
          <p:nvPr/>
        </p:nvCxnSpPr>
        <p:spPr>
          <a:xfrm>
            <a:off x="7391958" y="1254200"/>
            <a:ext cx="714604" cy="51191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4D8359E-20B0-75F6-750F-66F2EBCE9444}"/>
              </a:ext>
            </a:extLst>
          </p:cNvPr>
          <p:cNvSpPr/>
          <p:nvPr/>
        </p:nvSpPr>
        <p:spPr>
          <a:xfrm>
            <a:off x="6909086" y="4887051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201</a:t>
            </a:r>
            <a:endParaRPr lang="en-VN" sz="1400" dirty="0"/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F4849004-80C7-A4CB-22FC-FC92DCF55D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91959" y="4972154"/>
            <a:ext cx="538412" cy="9563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BF3E02C-15DC-1DF9-6573-5BA7244EAC01}"/>
              </a:ext>
            </a:extLst>
          </p:cNvPr>
          <p:cNvSpPr/>
          <p:nvPr/>
        </p:nvSpPr>
        <p:spPr>
          <a:xfrm>
            <a:off x="6543321" y="3009070"/>
            <a:ext cx="6045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</a:t>
            </a:r>
            <a:endParaRPr lang="en-VN" sz="1200" dirty="0"/>
          </a:p>
        </p:txBody>
      </p: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EDCF1ED1-033D-4AAF-C8D1-D8E008ADEB7E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7147823" y="3147570"/>
            <a:ext cx="714603" cy="51191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AB66BC2-0AA8-5575-D4C5-C66C4CB43BF8}"/>
              </a:ext>
            </a:extLst>
          </p:cNvPr>
          <p:cNvSpPr/>
          <p:nvPr/>
        </p:nvSpPr>
        <p:spPr>
          <a:xfrm>
            <a:off x="7399838" y="303273"/>
            <a:ext cx="1879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Reallocated Partial Weight</a:t>
            </a:r>
          </a:p>
          <a:p>
            <a:pPr algn="ctr"/>
            <a:r>
              <a:rPr lang="en-US" sz="1200" dirty="0"/>
              <a:t>1201</a:t>
            </a:r>
            <a:endParaRPr lang="en-VN" sz="1200" dirty="0"/>
          </a:p>
        </p:txBody>
      </p: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9DEEBCB1-1AE3-B3D6-8095-68CD0FE1AAC0}"/>
              </a:ext>
            </a:extLst>
          </p:cNvPr>
          <p:cNvCxnSpPr>
            <a:cxnSpLocks/>
            <a:stCxn id="83" idx="2"/>
          </p:cNvCxnSpPr>
          <p:nvPr/>
        </p:nvCxnSpPr>
        <p:spPr>
          <a:xfrm rot="16200000" flipH="1">
            <a:off x="8341377" y="947810"/>
            <a:ext cx="553216" cy="55680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78E6C40-D4CB-65CF-818B-56387BDC479D}"/>
              </a:ext>
            </a:extLst>
          </p:cNvPr>
          <p:cNvSpPr/>
          <p:nvPr/>
        </p:nvSpPr>
        <p:spPr>
          <a:xfrm>
            <a:off x="9639114" y="680464"/>
            <a:ext cx="5452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7D487D0E-DBCD-E9A6-6754-528AD6F03471}"/>
              </a:ext>
            </a:extLst>
          </p:cNvPr>
          <p:cNvCxnSpPr>
            <a:cxnSpLocks/>
            <a:stCxn id="85" idx="2"/>
            <a:endCxn id="76" idx="3"/>
          </p:cNvCxnSpPr>
          <p:nvPr/>
        </p:nvCxnSpPr>
        <p:spPr>
          <a:xfrm rot="5400000">
            <a:off x="9458469" y="782971"/>
            <a:ext cx="278755" cy="62773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Parallelogram 86">
            <a:extLst>
              <a:ext uri="{FF2B5EF4-FFF2-40B4-BE49-F238E27FC236}">
                <a16:creationId xmlns:a16="http://schemas.microsoft.com/office/drawing/2014/main" id="{AAA5C666-7A58-D38A-CEDC-8238726A34E4}"/>
              </a:ext>
            </a:extLst>
          </p:cNvPr>
          <p:cNvSpPr/>
          <p:nvPr/>
        </p:nvSpPr>
        <p:spPr>
          <a:xfrm>
            <a:off x="8706765" y="5009263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>
              <a:solidFill>
                <a:schemeClr val="dk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73570DA-810D-CED4-FCD6-15B009EF80A0}"/>
              </a:ext>
            </a:extLst>
          </p:cNvPr>
          <p:cNvCxnSpPr>
            <a:endCxn id="87" idx="1"/>
          </p:cNvCxnSpPr>
          <p:nvPr/>
        </p:nvCxnSpPr>
        <p:spPr>
          <a:xfrm flipH="1">
            <a:off x="8845394" y="4460852"/>
            <a:ext cx="275818" cy="54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ED5F2E5-8FD8-BFCB-7C45-853C13D20922}"/>
              </a:ext>
            </a:extLst>
          </p:cNvPr>
          <p:cNvCxnSpPr>
            <a:cxnSpLocks/>
            <a:endCxn id="87" idx="2"/>
          </p:cNvCxnSpPr>
          <p:nvPr/>
        </p:nvCxnSpPr>
        <p:spPr>
          <a:xfrm flipH="1">
            <a:off x="8896388" y="5067785"/>
            <a:ext cx="7634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7BF9653-1639-EF6D-24F7-A91603508B26}"/>
              </a:ext>
            </a:extLst>
          </p:cNvPr>
          <p:cNvCxnSpPr>
            <a:cxnSpLocks/>
          </p:cNvCxnSpPr>
          <p:nvPr/>
        </p:nvCxnSpPr>
        <p:spPr>
          <a:xfrm>
            <a:off x="8715256" y="4946202"/>
            <a:ext cx="79890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F142130-6547-6086-3436-C413E4C47240}"/>
              </a:ext>
            </a:extLst>
          </p:cNvPr>
          <p:cNvCxnSpPr>
            <a:cxnSpLocks/>
          </p:cNvCxnSpPr>
          <p:nvPr/>
        </p:nvCxnSpPr>
        <p:spPr>
          <a:xfrm flipH="1" flipV="1">
            <a:off x="7991894" y="5067785"/>
            <a:ext cx="74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AEB0A1B-B09C-4212-5A61-E35E67B80F38}"/>
              </a:ext>
            </a:extLst>
          </p:cNvPr>
          <p:cNvSpPr/>
          <p:nvPr/>
        </p:nvSpPr>
        <p:spPr>
          <a:xfrm>
            <a:off x="9615514" y="4881469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A68525D-F098-B5C7-73A6-0BF1D6A5B6FC}"/>
              </a:ext>
            </a:extLst>
          </p:cNvPr>
          <p:cNvSpPr/>
          <p:nvPr/>
        </p:nvSpPr>
        <p:spPr>
          <a:xfrm rot="17875891">
            <a:off x="8955279" y="4211683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815BEB-846A-676B-7A81-586C283737DD}"/>
              </a:ext>
            </a:extLst>
          </p:cNvPr>
          <p:cNvSpPr txBox="1"/>
          <p:nvPr/>
        </p:nvSpPr>
        <p:spPr>
          <a:xfrm>
            <a:off x="8749691" y="25777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237A37-7F75-013C-90A9-B9DF33336B85}"/>
              </a:ext>
            </a:extLst>
          </p:cNvPr>
          <p:cNvSpPr/>
          <p:nvPr/>
        </p:nvSpPr>
        <p:spPr>
          <a:xfrm>
            <a:off x="6168046" y="2224166"/>
            <a:ext cx="1179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Faulty Partial Weight</a:t>
            </a:r>
          </a:p>
          <a:p>
            <a:pPr algn="ctr"/>
            <a:r>
              <a:rPr lang="en-US" sz="1200" dirty="0"/>
              <a:t>1200</a:t>
            </a:r>
            <a:endParaRPr lang="en-VN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AAAF363-5B51-3040-C3BF-8D449CE77799}"/>
              </a:ext>
            </a:extLst>
          </p:cNvPr>
          <p:cNvSpPr txBox="1"/>
          <p:nvPr/>
        </p:nvSpPr>
        <p:spPr>
          <a:xfrm>
            <a:off x="3354797" y="5493957"/>
            <a:ext cx="16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Faulty system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50DDF92-1CD4-3D2D-3024-048FD3B1C1DB}"/>
              </a:ext>
            </a:extLst>
          </p:cNvPr>
          <p:cNvSpPr txBox="1"/>
          <p:nvPr/>
        </p:nvSpPr>
        <p:spPr>
          <a:xfrm>
            <a:off x="8617985" y="5493957"/>
            <a:ext cx="238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Fault-tolerated system</a:t>
            </a:r>
          </a:p>
        </p:txBody>
      </p:sp>
    </p:spTree>
    <p:extLst>
      <p:ext uri="{BB962C8B-B14F-4D97-AF65-F5344CB8AC3E}">
        <p14:creationId xmlns:p14="http://schemas.microsoft.com/office/powerpoint/2010/main" val="1496776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D525CD-18C9-FC5D-A5BF-D5DC66CB9AD7}"/>
              </a:ext>
            </a:extLst>
          </p:cNvPr>
          <p:cNvGrpSpPr/>
          <p:nvPr/>
        </p:nvGrpSpPr>
        <p:grpSpPr>
          <a:xfrm>
            <a:off x="5037278" y="220606"/>
            <a:ext cx="894797" cy="428518"/>
            <a:chOff x="4987323" y="237826"/>
            <a:chExt cx="894797" cy="42851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EA7D7ED-D978-DC4B-9F0C-1E535C0FC08E}"/>
                </a:ext>
              </a:extLst>
            </p:cNvPr>
            <p:cNvSpPr/>
            <p:nvPr/>
          </p:nvSpPr>
          <p:spPr>
            <a:xfrm>
              <a:off x="4987323" y="237826"/>
              <a:ext cx="894797" cy="428518"/>
            </a:xfrm>
            <a:prstGeom prst="ellipse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B1504-A942-A0EE-52F3-EBA4022279AA}"/>
                </a:ext>
              </a:extLst>
            </p:cNvPr>
            <p:cNvSpPr/>
            <p:nvPr/>
          </p:nvSpPr>
          <p:spPr>
            <a:xfrm>
              <a:off x="5109953" y="321280"/>
              <a:ext cx="64953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dk1"/>
                  </a:solidFill>
                </a:rPr>
                <a:t>START</a:t>
              </a:r>
              <a:endParaRPr lang="en-VN" sz="105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6DF45B07-B1D1-5590-AD9A-E2966DEB2E4D}"/>
              </a:ext>
            </a:extLst>
          </p:cNvPr>
          <p:cNvSpPr/>
          <p:nvPr/>
        </p:nvSpPr>
        <p:spPr>
          <a:xfrm>
            <a:off x="4540459" y="2282416"/>
            <a:ext cx="1888434" cy="377687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E8570C-6E72-B171-D2AD-F233DE67D580}"/>
                  </a:ext>
                </a:extLst>
              </p:cNvPr>
              <p:cNvSpPr/>
              <p:nvPr/>
            </p:nvSpPr>
            <p:spPr>
              <a:xfrm>
                <a:off x="4555585" y="2275094"/>
                <a:ext cx="18582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dk1"/>
                    </a:solidFill>
                  </a:rPr>
                  <a:t>List all </a:t>
                </a:r>
                <a:r>
                  <a:rPr lang="en-US" sz="1000" b="1" dirty="0">
                    <a:solidFill>
                      <a:schemeClr val="dk1"/>
                    </a:solidFill>
                  </a:rPr>
                  <a:t>X </a:t>
                </a:r>
                <a:r>
                  <a:rPr lang="en-US" sz="1000" dirty="0">
                    <a:solidFill>
                      <a:schemeClr val="dk1"/>
                    </a:solidFill>
                  </a:rPr>
                  <a:t>faulty partial weights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JP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JP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JP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0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E8570C-6E72-B171-D2AD-F233DE67D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585" y="2275094"/>
                <a:ext cx="1858201" cy="400110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iamond 6">
            <a:extLst>
              <a:ext uri="{FF2B5EF4-FFF2-40B4-BE49-F238E27FC236}">
                <a16:creationId xmlns:a16="http://schemas.microsoft.com/office/drawing/2014/main" id="{34C2AB09-ED84-1D7A-8343-87E36E82065D}"/>
              </a:ext>
            </a:extLst>
          </p:cNvPr>
          <p:cNvSpPr/>
          <p:nvPr/>
        </p:nvSpPr>
        <p:spPr>
          <a:xfrm>
            <a:off x="4738527" y="1508870"/>
            <a:ext cx="1492299" cy="536714"/>
          </a:xfrm>
          <a:prstGeom prst="diamond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>
              <a:solidFill>
                <a:schemeClr val="dk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D10C3C-C38B-842B-174C-6A76AAE8DEC2}"/>
              </a:ext>
            </a:extLst>
          </p:cNvPr>
          <p:cNvGrpSpPr/>
          <p:nvPr/>
        </p:nvGrpSpPr>
        <p:grpSpPr>
          <a:xfrm>
            <a:off x="5038534" y="6137649"/>
            <a:ext cx="894797" cy="428518"/>
            <a:chOff x="5007643" y="237826"/>
            <a:chExt cx="894797" cy="42851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2B0E3A-3BAA-F4AB-7612-28173E89BAD2}"/>
                </a:ext>
              </a:extLst>
            </p:cNvPr>
            <p:cNvSpPr/>
            <p:nvPr/>
          </p:nvSpPr>
          <p:spPr>
            <a:xfrm>
              <a:off x="5007643" y="237826"/>
              <a:ext cx="894797" cy="428518"/>
            </a:xfrm>
            <a:prstGeom prst="ellipse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B6CFD8-B339-6696-950C-1D1706193123}"/>
                </a:ext>
              </a:extLst>
            </p:cNvPr>
            <p:cNvSpPr/>
            <p:nvPr/>
          </p:nvSpPr>
          <p:spPr>
            <a:xfrm>
              <a:off x="5142296" y="321280"/>
              <a:ext cx="62549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dk1"/>
                  </a:solidFill>
                </a:rPr>
                <a:t>FINISH</a:t>
              </a:r>
              <a:endParaRPr lang="en-VN" sz="1050">
                <a:solidFill>
                  <a:schemeClr val="dk1"/>
                </a:solidFill>
              </a:endParaRPr>
            </a:p>
          </p:txBody>
        </p:sp>
      </p:grp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E3861F6-3253-71D2-A2F9-CDC7F7F5C3D3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4738527" y="1777227"/>
            <a:ext cx="747406" cy="4360422"/>
          </a:xfrm>
          <a:prstGeom prst="bentConnector4">
            <a:avLst>
              <a:gd name="adj1" fmla="val -41608"/>
              <a:gd name="adj2" fmla="val 93129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D67A016-F36D-F0DF-813F-5C092CC0AA94}"/>
              </a:ext>
            </a:extLst>
          </p:cNvPr>
          <p:cNvSpPr/>
          <p:nvPr/>
        </p:nvSpPr>
        <p:spPr>
          <a:xfrm>
            <a:off x="4420235" y="1518830"/>
            <a:ext cx="3577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No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6C40CC-7E08-7DFF-02A6-A91F7596FEB6}"/>
              </a:ext>
            </a:extLst>
          </p:cNvPr>
          <p:cNvSpPr/>
          <p:nvPr/>
        </p:nvSpPr>
        <p:spPr>
          <a:xfrm>
            <a:off x="5393930" y="2008322"/>
            <a:ext cx="6314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Yes</a:t>
            </a:r>
            <a:endParaRPr lang="en-VN" sz="1050">
              <a:solidFill>
                <a:schemeClr val="dk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1BC2F4-A972-7FBA-9601-37828EBF0F11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5484677" y="649124"/>
            <a:ext cx="0" cy="8597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3E6302-9D6E-3F8E-91A0-35FDF03071A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>
            <a:off x="5484676" y="2660103"/>
            <a:ext cx="0" cy="20038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58B7F8-0BE9-0BDA-89EB-35121D34D1D9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5484676" y="2045584"/>
            <a:ext cx="1" cy="23683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3A65C6B-4BA3-8D92-649F-F86FF09D3613}"/>
              </a:ext>
            </a:extLst>
          </p:cNvPr>
          <p:cNvSpPr/>
          <p:nvPr/>
        </p:nvSpPr>
        <p:spPr>
          <a:xfrm>
            <a:off x="6672529" y="319227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1301</a:t>
            </a:r>
            <a:endParaRPr lang="en-VN" sz="1200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5F50AFA0-6533-1571-E86B-014FEDFE884B}"/>
              </a:ext>
            </a:extLst>
          </p:cNvPr>
          <p:cNvCxnSpPr>
            <a:cxnSpLocks/>
            <a:stCxn id="20" idx="1"/>
            <a:endCxn id="40" idx="3"/>
          </p:cNvCxnSpPr>
          <p:nvPr/>
        </p:nvCxnSpPr>
        <p:spPr>
          <a:xfrm rot="10800000" flipV="1">
            <a:off x="6263403" y="457726"/>
            <a:ext cx="409126" cy="57606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139408-5FC5-67AF-ED24-25CA1AFD77E7}"/>
              </a:ext>
            </a:extLst>
          </p:cNvPr>
          <p:cNvSpPr/>
          <p:nvPr/>
        </p:nvSpPr>
        <p:spPr>
          <a:xfrm>
            <a:off x="6934283" y="1174079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1302</a:t>
            </a:r>
            <a:endParaRPr lang="en-VN" sz="1200" dirty="0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07C44A0-F5D5-5817-3C22-A8361560FC47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5960283" y="1312579"/>
            <a:ext cx="974001" cy="37638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D4D1501-6724-9779-FA0E-F03B3216ADBE}"/>
              </a:ext>
            </a:extLst>
          </p:cNvPr>
          <p:cNvSpPr/>
          <p:nvPr/>
        </p:nvSpPr>
        <p:spPr>
          <a:xfrm>
            <a:off x="5895289" y="2794772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1304</a:t>
            </a:r>
            <a:endParaRPr lang="en-VN" sz="1200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BE5ECD3F-2DA7-7429-F15D-B8ACD45B8B4E}"/>
              </a:ext>
            </a:extLst>
          </p:cNvPr>
          <p:cNvCxnSpPr>
            <a:cxnSpLocks/>
            <a:stCxn id="24" idx="1"/>
            <a:endCxn id="37" idx="3"/>
          </p:cNvCxnSpPr>
          <p:nvPr/>
        </p:nvCxnSpPr>
        <p:spPr>
          <a:xfrm rot="10800000" flipV="1">
            <a:off x="5733085" y="2933271"/>
            <a:ext cx="162204" cy="870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92E13C6-D30F-A826-3DFE-B1DB033EC028}"/>
              </a:ext>
            </a:extLst>
          </p:cNvPr>
          <p:cNvSpPr/>
          <p:nvPr/>
        </p:nvSpPr>
        <p:spPr>
          <a:xfrm>
            <a:off x="7086638" y="6013966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1309</a:t>
            </a:r>
            <a:endParaRPr lang="en-VN" sz="1200" dirty="0"/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59F6FBC6-A7F6-FCD4-CC2E-E8E77490B9F6}"/>
              </a:ext>
            </a:extLst>
          </p:cNvPr>
          <p:cNvCxnSpPr>
            <a:cxnSpLocks/>
            <a:endCxn id="9" idx="6"/>
          </p:cNvCxnSpPr>
          <p:nvPr/>
        </p:nvCxnSpPr>
        <p:spPr>
          <a:xfrm rot="10800000" flipV="1">
            <a:off x="5933332" y="6152466"/>
            <a:ext cx="1173633" cy="1994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A6498DC-6053-DC2A-285C-E0988184118F}"/>
              </a:ext>
            </a:extLst>
          </p:cNvPr>
          <p:cNvSpPr/>
          <p:nvPr/>
        </p:nvSpPr>
        <p:spPr>
          <a:xfrm>
            <a:off x="6240618" y="1778757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1303</a:t>
            </a:r>
            <a:endParaRPr lang="en-VN" sz="1200" dirty="0"/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178EA674-820B-ABF4-3C78-66CDAAA1A119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6280035" y="2118190"/>
            <a:ext cx="291129" cy="1662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DD8056E8-2BB3-2801-CBA1-DF062E813ACF}"/>
              </a:ext>
            </a:extLst>
          </p:cNvPr>
          <p:cNvSpPr/>
          <p:nvPr/>
        </p:nvSpPr>
        <p:spPr>
          <a:xfrm>
            <a:off x="4844135" y="5363459"/>
            <a:ext cx="1281083" cy="340882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dirty="0">
              <a:solidFill>
                <a:schemeClr val="dk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9E86CB-5AD6-AC50-D133-5E02F8F8323F}"/>
              </a:ext>
            </a:extLst>
          </p:cNvPr>
          <p:cNvSpPr/>
          <p:nvPr/>
        </p:nvSpPr>
        <p:spPr>
          <a:xfrm>
            <a:off x="5218419" y="5414761"/>
            <a:ext cx="5325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err="1">
                <a:solidFill>
                  <a:schemeClr val="dk1"/>
                </a:solidFill>
              </a:rPr>
              <a:t>i</a:t>
            </a:r>
            <a:r>
              <a:rPr lang="en-US" sz="1050" dirty="0">
                <a:solidFill>
                  <a:schemeClr val="dk1"/>
                </a:solidFill>
              </a:rPr>
              <a:t> &gt; F?</a:t>
            </a:r>
            <a:endParaRPr lang="en-VN" sz="1050">
              <a:solidFill>
                <a:schemeClr val="dk1"/>
              </a:solidFill>
            </a:endParaRP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16DF1FF7-28FE-4FF4-7F44-9F6F99FBC901}"/>
              </a:ext>
            </a:extLst>
          </p:cNvPr>
          <p:cNvCxnSpPr>
            <a:cxnSpLocks/>
            <a:stCxn id="34" idx="3"/>
            <a:endCxn id="50" idx="3"/>
          </p:cNvCxnSpPr>
          <p:nvPr/>
        </p:nvCxnSpPr>
        <p:spPr>
          <a:xfrm flipV="1">
            <a:off x="6125218" y="3586009"/>
            <a:ext cx="9137" cy="1947891"/>
          </a:xfrm>
          <a:prstGeom prst="bentConnector3">
            <a:avLst>
              <a:gd name="adj1" fmla="val 314287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5CE5ABC-9FDB-3D33-F06A-000A3E908B5F}"/>
              </a:ext>
            </a:extLst>
          </p:cNvPr>
          <p:cNvSpPr/>
          <p:nvPr/>
        </p:nvSpPr>
        <p:spPr>
          <a:xfrm>
            <a:off x="5236267" y="2860487"/>
            <a:ext cx="496818" cy="3196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dk1"/>
                </a:solidFill>
              </a:rPr>
              <a:t>i</a:t>
            </a:r>
            <a:r>
              <a:rPr lang="en-US" sz="1000" dirty="0">
                <a:solidFill>
                  <a:schemeClr val="dk1"/>
                </a:solidFill>
              </a:rPr>
              <a:t> = 1</a:t>
            </a:r>
            <a:endParaRPr lang="en-JP" sz="1000" dirty="0">
              <a:solidFill>
                <a:schemeClr val="dk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424133-B2C7-4754-B9C3-069874751EC0}"/>
              </a:ext>
            </a:extLst>
          </p:cNvPr>
          <p:cNvCxnSpPr>
            <a:cxnSpLocks/>
            <a:stCxn id="34" idx="2"/>
            <a:endCxn id="9" idx="0"/>
          </p:cNvCxnSpPr>
          <p:nvPr/>
        </p:nvCxnSpPr>
        <p:spPr>
          <a:xfrm>
            <a:off x="5484677" y="5704341"/>
            <a:ext cx="1256" cy="43330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BF0DE5-37F4-672D-0229-624FD41AA116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>
            <a:off x="5484676" y="3180179"/>
            <a:ext cx="9138" cy="23538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27149AF-376E-8831-F637-D733109CE32E}"/>
              </a:ext>
            </a:extLst>
          </p:cNvPr>
          <p:cNvSpPr/>
          <p:nvPr/>
        </p:nvSpPr>
        <p:spPr>
          <a:xfrm>
            <a:off x="4655626" y="804378"/>
            <a:ext cx="1607777" cy="45882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Memory Checking</a:t>
            </a:r>
            <a:endParaRPr lang="en-JP" sz="1050" dirty="0">
              <a:solidFill>
                <a:schemeClr val="dk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542316-8799-3B4F-D9DC-C8055D833BE8}"/>
              </a:ext>
            </a:extLst>
          </p:cNvPr>
          <p:cNvSpPr/>
          <p:nvPr/>
        </p:nvSpPr>
        <p:spPr>
          <a:xfrm>
            <a:off x="6080746" y="5275639"/>
            <a:ext cx="3577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No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0B14EC-5CCD-B47E-3A9F-CF06F0889859}"/>
              </a:ext>
            </a:extLst>
          </p:cNvPr>
          <p:cNvSpPr/>
          <p:nvPr/>
        </p:nvSpPr>
        <p:spPr>
          <a:xfrm>
            <a:off x="5497099" y="5645272"/>
            <a:ext cx="4171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Yes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A50DD6-1330-102F-26BF-63EC125A4818}"/>
              </a:ext>
            </a:extLst>
          </p:cNvPr>
          <p:cNvSpPr/>
          <p:nvPr/>
        </p:nvSpPr>
        <p:spPr>
          <a:xfrm>
            <a:off x="6404417" y="25302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1300</a:t>
            </a:r>
            <a:endParaRPr lang="en-VN" sz="1200" dirty="0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AF4147D5-98AE-1F4F-4E73-79F30AA46CCD}"/>
              </a:ext>
            </a:extLst>
          </p:cNvPr>
          <p:cNvCxnSpPr>
            <a:cxnSpLocks/>
            <a:stCxn id="43" idx="1"/>
            <a:endCxn id="3" idx="6"/>
          </p:cNvCxnSpPr>
          <p:nvPr/>
        </p:nvCxnSpPr>
        <p:spPr>
          <a:xfrm rot="10800000" flipV="1">
            <a:off x="5932075" y="163801"/>
            <a:ext cx="472342" cy="27106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7AB2000-9F69-1A65-E749-DFE4DCA5CCB1}"/>
                  </a:ext>
                </a:extLst>
              </p:cNvPr>
              <p:cNvSpPr/>
              <p:nvPr/>
            </p:nvSpPr>
            <p:spPr>
              <a:xfrm>
                <a:off x="4809145" y="1631786"/>
                <a:ext cx="147925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𝐻𝑎𝑠</m:t>
                      </m:r>
                      <m:r>
                        <a:rPr lang="en-US" sz="10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𝑓𝑎𝑢𝑙𝑡𝑦</m:t>
                      </m:r>
                      <m:r>
                        <a:rPr lang="en-US" sz="10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𝑚𝑒𝑚𝑜𝑟𝑦</m:t>
                      </m:r>
                      <m:r>
                        <a:rPr lang="en-US" sz="10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VN" sz="105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7AB2000-9F69-1A65-E749-DFE4DCA5C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45" y="1631786"/>
                <a:ext cx="1479251" cy="253916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C06D9A95-E142-A122-E558-220C02AB3878}"/>
              </a:ext>
            </a:extLst>
          </p:cNvPr>
          <p:cNvSpPr/>
          <p:nvPr/>
        </p:nvSpPr>
        <p:spPr>
          <a:xfrm>
            <a:off x="11216236" y="86767"/>
            <a:ext cx="103746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13</a:t>
            </a:r>
            <a:endParaRPr lang="en-VN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5352C32-E5C6-A6A0-C4B8-55C8AFB1AD60}"/>
                  </a:ext>
                </a:extLst>
              </p:cNvPr>
              <p:cNvSpPr/>
              <p:nvPr/>
            </p:nvSpPr>
            <p:spPr>
              <a:xfrm>
                <a:off x="4725123" y="4004719"/>
                <a:ext cx="1545443" cy="351751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dk1"/>
                    </a:solidFill>
                    <a:latin typeface="+mj-lt"/>
                  </a:rPr>
                  <a:t>Reallocate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9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JP" sz="900" dirty="0">
                    <a:solidFill>
                      <a:schemeClr val="dk1"/>
                    </a:solidFill>
                    <a:latin typeface="+mj-lt"/>
                  </a:rPr>
                  <a:t>from the faulty layer to LSB</a:t>
                </a: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5352C32-E5C6-A6A0-C4B8-55C8AFB1A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23" y="4004719"/>
                <a:ext cx="1545443" cy="351751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  <a:ln w="3175"/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C6AE3A7B-C5CB-3129-6167-91C61925D085}"/>
              </a:ext>
            </a:extLst>
          </p:cNvPr>
          <p:cNvSpPr/>
          <p:nvPr/>
        </p:nvSpPr>
        <p:spPr>
          <a:xfrm>
            <a:off x="5245404" y="4575617"/>
            <a:ext cx="496818" cy="3196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dk1"/>
                </a:solidFill>
              </a:rPr>
              <a:t>i</a:t>
            </a:r>
            <a:r>
              <a:rPr lang="en-US" sz="1000" dirty="0">
                <a:solidFill>
                  <a:schemeClr val="dk1"/>
                </a:solidFill>
              </a:rPr>
              <a:t> </a:t>
            </a:r>
            <a:r>
              <a:rPr lang="en-US" sz="1000" dirty="0"/>
              <a:t>++</a:t>
            </a:r>
            <a:endParaRPr lang="en-JP" sz="1000" dirty="0">
              <a:solidFill>
                <a:schemeClr val="dk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152ECFC-CBB8-5E57-C56A-F9C83C55E983}"/>
              </a:ext>
            </a:extLst>
          </p:cNvPr>
          <p:cNvSpPr/>
          <p:nvPr/>
        </p:nvSpPr>
        <p:spPr>
          <a:xfrm>
            <a:off x="6104444" y="3114079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1305</a:t>
            </a:r>
            <a:endParaRPr lang="en-VN" sz="1200" dirty="0"/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BE9094CA-72F7-9540-8494-759A3157FB81}"/>
              </a:ext>
            </a:extLst>
          </p:cNvPr>
          <p:cNvCxnSpPr>
            <a:cxnSpLocks/>
            <a:stCxn id="79" idx="2"/>
          </p:cNvCxnSpPr>
          <p:nvPr/>
        </p:nvCxnSpPr>
        <p:spPr>
          <a:xfrm rot="5400000">
            <a:off x="6061256" y="3214459"/>
            <a:ext cx="134681" cy="487918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60A50EC1-3163-7265-3855-90646E4E3490}"/>
              </a:ext>
            </a:extLst>
          </p:cNvPr>
          <p:cNvSpPr/>
          <p:nvPr/>
        </p:nvSpPr>
        <p:spPr>
          <a:xfrm>
            <a:off x="4853272" y="3415568"/>
            <a:ext cx="1281083" cy="340882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AF7F916-64E2-286D-4DA2-FB46FC42494F}"/>
                  </a:ext>
                </a:extLst>
              </p:cNvPr>
              <p:cNvSpPr/>
              <p:nvPr/>
            </p:nvSpPr>
            <p:spPr>
              <a:xfrm>
                <a:off x="4946587" y="3466636"/>
                <a:ext cx="118750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dk1"/>
                    </a:solidFill>
                  </a:rPr>
                  <a:t>Fault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is in LSB layer</a:t>
                </a: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AF7F916-64E2-286D-4DA2-FB46FC424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87" y="3466636"/>
                <a:ext cx="1187506" cy="215444"/>
              </a:xfrm>
              <a:prstGeom prst="rect">
                <a:avLst/>
              </a:prstGeom>
              <a:blipFill>
                <a:blip r:embed="rId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799145-CE8B-8728-0254-2D247E8751EB}"/>
              </a:ext>
            </a:extLst>
          </p:cNvPr>
          <p:cNvCxnSpPr>
            <a:cxnSpLocks/>
            <a:stCxn id="50" idx="2"/>
            <a:endCxn id="71" idx="0"/>
          </p:cNvCxnSpPr>
          <p:nvPr/>
        </p:nvCxnSpPr>
        <p:spPr>
          <a:xfrm>
            <a:off x="5493814" y="3756450"/>
            <a:ext cx="4031" cy="24826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5DADE0-D748-2571-C773-B90858CFA642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 flipH="1">
            <a:off x="5493813" y="4356470"/>
            <a:ext cx="4032" cy="21914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B4C75B7-E361-CE51-AC5D-F81BC25FB273}"/>
              </a:ext>
            </a:extLst>
          </p:cNvPr>
          <p:cNvCxnSpPr>
            <a:cxnSpLocks/>
            <a:stCxn id="73" idx="2"/>
            <a:endCxn id="34" idx="0"/>
          </p:cNvCxnSpPr>
          <p:nvPr/>
        </p:nvCxnSpPr>
        <p:spPr>
          <a:xfrm flipH="1">
            <a:off x="5484677" y="4895309"/>
            <a:ext cx="9136" cy="46815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5427BB2-2DF4-E623-F735-4BEC3B963A5A}"/>
              </a:ext>
            </a:extLst>
          </p:cNvPr>
          <p:cNvSpPr/>
          <p:nvPr/>
        </p:nvSpPr>
        <p:spPr>
          <a:xfrm>
            <a:off x="5748644" y="3693924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1306</a:t>
            </a:r>
            <a:endParaRPr lang="en-VN" sz="1200" dirty="0"/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3BF6DF1A-43B7-981E-DEE9-6D7D8D4BE217}"/>
              </a:ext>
            </a:extLst>
          </p:cNvPr>
          <p:cNvCxnSpPr>
            <a:cxnSpLocks/>
          </p:cNvCxnSpPr>
          <p:nvPr/>
        </p:nvCxnSpPr>
        <p:spPr>
          <a:xfrm rot="5400000">
            <a:off x="5587733" y="3825084"/>
            <a:ext cx="188237" cy="16234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A7360A0-0FC4-6CFB-2E12-657CDCAA86A9}"/>
              </a:ext>
            </a:extLst>
          </p:cNvPr>
          <p:cNvSpPr/>
          <p:nvPr/>
        </p:nvSpPr>
        <p:spPr>
          <a:xfrm>
            <a:off x="5904087" y="4429740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1307</a:t>
            </a:r>
            <a:endParaRPr lang="en-VN" sz="1200" dirty="0"/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DB76A118-4B7B-26F0-9E12-FA3F702DC2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56125" y="4575616"/>
            <a:ext cx="232883" cy="16057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C9FC3FD-FA5C-6627-33B4-EB8FFBFB80B1}"/>
              </a:ext>
            </a:extLst>
          </p:cNvPr>
          <p:cNvSpPr/>
          <p:nvPr/>
        </p:nvSpPr>
        <p:spPr>
          <a:xfrm>
            <a:off x="5787644" y="5090472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1308</a:t>
            </a:r>
            <a:endParaRPr lang="en-VN" sz="1200" dirty="0"/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0E7E8D41-AE0A-9DDF-51C7-7CC1FD4475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39682" y="5236348"/>
            <a:ext cx="232883" cy="16057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A1EE4C4-74DE-B724-AA27-2FCA0CBD9E4D}"/>
              </a:ext>
            </a:extLst>
          </p:cNvPr>
          <p:cNvSpPr/>
          <p:nvPr/>
        </p:nvSpPr>
        <p:spPr>
          <a:xfrm>
            <a:off x="4992400" y="3716792"/>
            <a:ext cx="6314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No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73771F0-F1BD-1BB2-D7AB-F7020FD8F36D}"/>
              </a:ext>
            </a:extLst>
          </p:cNvPr>
          <p:cNvSpPr/>
          <p:nvPr/>
        </p:nvSpPr>
        <p:spPr>
          <a:xfrm>
            <a:off x="4443916" y="3315014"/>
            <a:ext cx="6314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Yes</a:t>
            </a:r>
            <a:endParaRPr lang="en-VN" sz="1050">
              <a:solidFill>
                <a:schemeClr val="dk1"/>
              </a:solidFill>
            </a:endParaRP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2F2C1F4A-4889-CDA1-DC8C-FFDFBB40D116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 flipV="1">
            <a:off x="4623780" y="3586009"/>
            <a:ext cx="229493" cy="2266194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9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A10CB-DFFD-CAC0-2F46-F0A749CCE735}"/>
              </a:ext>
            </a:extLst>
          </p:cNvPr>
          <p:cNvSpPr txBox="1"/>
          <p:nvPr/>
        </p:nvSpPr>
        <p:spPr>
          <a:xfrm>
            <a:off x="2734235" y="2460811"/>
            <a:ext cx="67235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3300" b="1" dirty="0"/>
              <a:t>OLD VERSIONS OF FIGURES</a:t>
            </a:r>
          </a:p>
        </p:txBody>
      </p:sp>
    </p:spTree>
    <p:extLst>
      <p:ext uri="{BB962C8B-B14F-4D97-AF65-F5344CB8AC3E}">
        <p14:creationId xmlns:p14="http://schemas.microsoft.com/office/powerpoint/2010/main" val="3511003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410DDD8-DF93-A094-4F34-86C0C5A6CB5E}"/>
              </a:ext>
            </a:extLst>
          </p:cNvPr>
          <p:cNvSpPr/>
          <p:nvPr/>
        </p:nvSpPr>
        <p:spPr>
          <a:xfrm>
            <a:off x="2067791" y="1941134"/>
            <a:ext cx="3150452" cy="230555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8DBE5D-25C7-8E6C-6F00-956AC6073521}"/>
              </a:ext>
            </a:extLst>
          </p:cNvPr>
          <p:cNvSpPr/>
          <p:nvPr/>
        </p:nvSpPr>
        <p:spPr>
          <a:xfrm>
            <a:off x="10538325" y="-582"/>
            <a:ext cx="167706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3 (OLD)</a:t>
            </a:r>
            <a:endParaRPr lang="en-VN" sz="2000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7C0B6F-BA8E-2CF9-47D1-9BB70A93D29D}"/>
              </a:ext>
            </a:extLst>
          </p:cNvPr>
          <p:cNvSpPr/>
          <p:nvPr/>
        </p:nvSpPr>
        <p:spPr>
          <a:xfrm>
            <a:off x="2933246" y="2136406"/>
            <a:ext cx="267128" cy="256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B60794-56DC-9E24-4845-5D1187ACB16B}"/>
              </a:ext>
            </a:extLst>
          </p:cNvPr>
          <p:cNvSpPr/>
          <p:nvPr/>
        </p:nvSpPr>
        <p:spPr>
          <a:xfrm>
            <a:off x="4184981" y="2613454"/>
            <a:ext cx="267128" cy="256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F43706-B3DB-5CBC-C4A1-2664EB88FC72}"/>
              </a:ext>
            </a:extLst>
          </p:cNvPr>
          <p:cNvSpPr/>
          <p:nvPr/>
        </p:nvSpPr>
        <p:spPr>
          <a:xfrm>
            <a:off x="2933246" y="3136337"/>
            <a:ext cx="267128" cy="256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DA76D8-45B1-754B-DD29-2592159E983C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 flipV="1">
            <a:off x="3200374" y="2264833"/>
            <a:ext cx="984607" cy="477048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46933D-465B-D5A3-E605-2A604CD9D03A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flipH="1">
            <a:off x="3200374" y="2741881"/>
            <a:ext cx="984607" cy="522883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CC6BE0-B3AC-D2C4-DCC8-1C2EF94CF673}"/>
                  </a:ext>
                </a:extLst>
              </p:cNvPr>
              <p:cNvSpPr txBox="1"/>
              <p:nvPr/>
            </p:nvSpPr>
            <p:spPr>
              <a:xfrm>
                <a:off x="3479655" y="2116267"/>
                <a:ext cx="587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CC6BE0-B3AC-D2C4-DCC8-1C2EF94CF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55" y="2116267"/>
                <a:ext cx="587404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E824F5-4D63-7091-5439-710DF42CC37E}"/>
                  </a:ext>
                </a:extLst>
              </p:cNvPr>
              <p:cNvSpPr txBox="1"/>
              <p:nvPr/>
            </p:nvSpPr>
            <p:spPr>
              <a:xfrm>
                <a:off x="3597577" y="2905836"/>
                <a:ext cx="58612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E824F5-4D63-7091-5439-710DF42CC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577" y="2905836"/>
                <a:ext cx="586122" cy="391646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068F6A3-D292-C1D2-37E3-AFE39AC555DD}"/>
              </a:ext>
            </a:extLst>
          </p:cNvPr>
          <p:cNvSpPr/>
          <p:nvPr/>
        </p:nvSpPr>
        <p:spPr>
          <a:xfrm>
            <a:off x="2208000" y="1151858"/>
            <a:ext cx="1146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Neuron Model</a:t>
            </a:r>
          </a:p>
          <a:p>
            <a:pPr algn="ctr"/>
            <a:r>
              <a:rPr lang="en-US" sz="1200" dirty="0"/>
              <a:t>302</a:t>
            </a:r>
            <a:endParaRPr lang="en-VN" sz="1200" dirty="0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428B7E20-A1EA-99C7-D34F-FAC8AF448998}"/>
              </a:ext>
            </a:extLst>
          </p:cNvPr>
          <p:cNvCxnSpPr>
            <a:cxnSpLocks/>
            <a:stCxn id="32" idx="2"/>
            <a:endCxn id="18" idx="0"/>
          </p:cNvCxnSpPr>
          <p:nvPr/>
        </p:nvCxnSpPr>
        <p:spPr>
          <a:xfrm rot="16200000" flipH="1">
            <a:off x="2662581" y="1732176"/>
            <a:ext cx="522883" cy="28557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226527C-00B2-5ABE-9A40-CAB7A8415985}"/>
              </a:ext>
            </a:extLst>
          </p:cNvPr>
          <p:cNvSpPr/>
          <p:nvPr/>
        </p:nvSpPr>
        <p:spPr>
          <a:xfrm>
            <a:off x="3527414" y="1136582"/>
            <a:ext cx="1119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Weight Model</a:t>
            </a:r>
          </a:p>
          <a:p>
            <a:pPr algn="ctr"/>
            <a:r>
              <a:rPr lang="en-US" sz="1200" dirty="0"/>
              <a:t>303</a:t>
            </a:r>
            <a:endParaRPr lang="en-VN" sz="1200" dirty="0"/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0F6B88D8-4D63-1D79-B227-68859E603916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rot="5400000">
            <a:off x="3671292" y="1700312"/>
            <a:ext cx="518020" cy="31389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BC9950-40D2-1152-0CA3-25A68D852EEF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452109" y="2741881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8DC68B-1966-F8EE-99A6-5FE248CCC7DA}"/>
              </a:ext>
            </a:extLst>
          </p:cNvPr>
          <p:cNvCxnSpPr>
            <a:cxnSpLocks/>
          </p:cNvCxnSpPr>
          <p:nvPr/>
        </p:nvCxnSpPr>
        <p:spPr>
          <a:xfrm flipH="1">
            <a:off x="2532448" y="2270565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F277D7-FC86-EAF3-7649-F30935C27487}"/>
              </a:ext>
            </a:extLst>
          </p:cNvPr>
          <p:cNvCxnSpPr>
            <a:cxnSpLocks/>
          </p:cNvCxnSpPr>
          <p:nvPr/>
        </p:nvCxnSpPr>
        <p:spPr>
          <a:xfrm flipH="1">
            <a:off x="2523224" y="3264764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715973F-CD57-F286-7D99-FE20D38BCB29}"/>
              </a:ext>
            </a:extLst>
          </p:cNvPr>
          <p:cNvSpPr/>
          <p:nvPr/>
        </p:nvSpPr>
        <p:spPr>
          <a:xfrm>
            <a:off x="2553511" y="4421570"/>
            <a:ext cx="1701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Neural Network Model</a:t>
            </a:r>
          </a:p>
          <a:p>
            <a:pPr algn="ctr"/>
            <a:r>
              <a:rPr lang="en-US" sz="1200" dirty="0"/>
              <a:t>301</a:t>
            </a:r>
            <a:endParaRPr lang="en-VN" sz="1200" dirty="0"/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54616F85-9624-15C5-08ED-2796AE439ADE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rot="5400000" flipH="1" flipV="1">
            <a:off x="3436099" y="4214652"/>
            <a:ext cx="174885" cy="2389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3D10F68-F473-517E-F728-233E4AF37CBE}"/>
                  </a:ext>
                </a:extLst>
              </p:cNvPr>
              <p:cNvSpPr txBox="1"/>
              <p:nvPr/>
            </p:nvSpPr>
            <p:spPr>
              <a:xfrm>
                <a:off x="6972435" y="2395759"/>
                <a:ext cx="597599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JP" sz="1100" dirty="0"/>
                  <a:t>(float)</a:t>
                </a: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3D10F68-F473-517E-F728-233E4AF3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435" y="2395759"/>
                <a:ext cx="597599" cy="538609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9DB1E75-32D7-2CB8-41C9-53DF5EB7DB06}"/>
                  </a:ext>
                </a:extLst>
              </p:cNvPr>
              <p:cNvSpPr txBox="1"/>
              <p:nvPr/>
            </p:nvSpPr>
            <p:spPr>
              <a:xfrm>
                <a:off x="6972435" y="3296704"/>
                <a:ext cx="597664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JP" dirty="0"/>
              </a:p>
              <a:p>
                <a:pPr lvl="0" algn="ctr"/>
                <a:r>
                  <a:rPr lang="en-JP" sz="1100" dirty="0">
                    <a:solidFill>
                      <a:prstClr val="black"/>
                    </a:solidFill>
                  </a:rPr>
                  <a:t>(float)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9DB1E75-32D7-2CB8-41C9-53DF5EB7D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435" y="3296704"/>
                <a:ext cx="597664" cy="538609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2C09B19-B60A-1CB5-9333-6F8ECF9C97D0}"/>
                  </a:ext>
                </a:extLst>
              </p:cNvPr>
              <p:cNvSpPr txBox="1"/>
              <p:nvPr/>
            </p:nvSpPr>
            <p:spPr>
              <a:xfrm>
                <a:off x="7999768" y="2395759"/>
                <a:ext cx="1186543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[0:7]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JP" sz="1100" dirty="0"/>
                  <a:t>(fixed point 8bit)</a:t>
                </a: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2C09B19-B60A-1CB5-9333-6F8ECF9C9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768" y="2395759"/>
                <a:ext cx="1186543" cy="538609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6D06BEE-41EF-7A35-F870-609DD93AAE3D}"/>
                  </a:ext>
                </a:extLst>
              </p:cNvPr>
              <p:cNvSpPr txBox="1"/>
              <p:nvPr/>
            </p:nvSpPr>
            <p:spPr>
              <a:xfrm>
                <a:off x="7999768" y="3296704"/>
                <a:ext cx="1186542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[0:7]</m:t>
                      </m:r>
                    </m:oMath>
                  </m:oMathPara>
                </a14:m>
                <a:endParaRPr lang="en-JP" dirty="0"/>
              </a:p>
              <a:p>
                <a:pPr algn="ctr"/>
                <a:r>
                  <a:rPr lang="en-JP" sz="1100" dirty="0"/>
                  <a:t>(fixed point 8bit)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6D06BEE-41EF-7A35-F870-609DD93AA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768" y="3296704"/>
                <a:ext cx="1186542" cy="538609"/>
              </a:xfrm>
              <a:prstGeom prst="rect">
                <a:avLst/>
              </a:prstGeom>
              <a:blipFill>
                <a:blip r:embed="rId7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E288DAD-B415-99B9-92FA-73A024AF0117}"/>
              </a:ext>
            </a:extLst>
          </p:cNvPr>
          <p:cNvCxnSpPr>
            <a:stCxn id="98" idx="3"/>
            <a:endCxn id="100" idx="1"/>
          </p:cNvCxnSpPr>
          <p:nvPr/>
        </p:nvCxnSpPr>
        <p:spPr>
          <a:xfrm>
            <a:off x="7570034" y="2665064"/>
            <a:ext cx="429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A704521-1D4B-1E9F-D69B-C623C30D2CAD}"/>
              </a:ext>
            </a:extLst>
          </p:cNvPr>
          <p:cNvCxnSpPr>
            <a:cxnSpLocks/>
            <a:stCxn id="99" idx="3"/>
            <a:endCxn id="101" idx="1"/>
          </p:cNvCxnSpPr>
          <p:nvPr/>
        </p:nvCxnSpPr>
        <p:spPr>
          <a:xfrm>
            <a:off x="7570099" y="3566009"/>
            <a:ext cx="4296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308BAECD-E862-FDAE-BA75-99F65BB9250E}"/>
              </a:ext>
            </a:extLst>
          </p:cNvPr>
          <p:cNvSpPr/>
          <p:nvPr/>
        </p:nvSpPr>
        <p:spPr>
          <a:xfrm>
            <a:off x="2933246" y="3886157"/>
            <a:ext cx="267128" cy="256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E59FC6D-0947-8304-EC9B-1C4BCE05399E}"/>
              </a:ext>
            </a:extLst>
          </p:cNvPr>
          <p:cNvSpPr/>
          <p:nvPr/>
        </p:nvSpPr>
        <p:spPr>
          <a:xfrm>
            <a:off x="4184981" y="3592375"/>
            <a:ext cx="267128" cy="256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731C56E-86FC-D709-E8A9-4EF8DF7ED09B}"/>
              </a:ext>
            </a:extLst>
          </p:cNvPr>
          <p:cNvSpPr/>
          <p:nvPr/>
        </p:nvSpPr>
        <p:spPr>
          <a:xfrm rot="16200000">
            <a:off x="2878469" y="3455429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41731E8-FA1A-501C-9CAE-45FF7A9CA402}"/>
              </a:ext>
            </a:extLst>
          </p:cNvPr>
          <p:cNvSpPr/>
          <p:nvPr/>
        </p:nvSpPr>
        <p:spPr>
          <a:xfrm rot="16200000">
            <a:off x="4099851" y="3254691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3BDE808-0DCF-AC50-900B-C2B43958CF52}"/>
              </a:ext>
            </a:extLst>
          </p:cNvPr>
          <p:cNvSpPr/>
          <p:nvPr/>
        </p:nvSpPr>
        <p:spPr>
          <a:xfrm>
            <a:off x="2142664" y="2101645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581F9DC-9C98-CF79-4698-97E288445CC2}"/>
              </a:ext>
            </a:extLst>
          </p:cNvPr>
          <p:cNvSpPr/>
          <p:nvPr/>
        </p:nvSpPr>
        <p:spPr>
          <a:xfrm>
            <a:off x="2126021" y="3085413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C65A5ED-9A6A-D18A-199E-199EB92E6FAF}"/>
              </a:ext>
            </a:extLst>
          </p:cNvPr>
          <p:cNvCxnSpPr>
            <a:cxnSpLocks/>
          </p:cNvCxnSpPr>
          <p:nvPr/>
        </p:nvCxnSpPr>
        <p:spPr>
          <a:xfrm flipH="1">
            <a:off x="3198030" y="4014584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4F1105A-6161-B356-D799-6270F2DCDBD5}"/>
              </a:ext>
            </a:extLst>
          </p:cNvPr>
          <p:cNvCxnSpPr>
            <a:cxnSpLocks/>
          </p:cNvCxnSpPr>
          <p:nvPr/>
        </p:nvCxnSpPr>
        <p:spPr>
          <a:xfrm flipH="1">
            <a:off x="2508449" y="4014584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E5579E9-7A79-50A0-2DEC-5EDAE81EA167}"/>
              </a:ext>
            </a:extLst>
          </p:cNvPr>
          <p:cNvSpPr/>
          <p:nvPr/>
        </p:nvSpPr>
        <p:spPr>
          <a:xfrm>
            <a:off x="2152454" y="3812484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AC2900F-F219-338E-0B31-128874FF2F54}"/>
              </a:ext>
            </a:extLst>
          </p:cNvPr>
          <p:cNvSpPr/>
          <p:nvPr/>
        </p:nvSpPr>
        <p:spPr>
          <a:xfrm>
            <a:off x="3614078" y="3831309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5098722-49AA-AAE9-B2D0-697F3363C2AE}"/>
              </a:ext>
            </a:extLst>
          </p:cNvPr>
          <p:cNvSpPr/>
          <p:nvPr/>
        </p:nvSpPr>
        <p:spPr>
          <a:xfrm>
            <a:off x="4824226" y="2558416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9FBEB5B-314B-7E81-A3D5-E6DB37EAA8B3}"/>
              </a:ext>
            </a:extLst>
          </p:cNvPr>
          <p:cNvSpPr/>
          <p:nvPr/>
        </p:nvSpPr>
        <p:spPr>
          <a:xfrm>
            <a:off x="4469273" y="3530491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3C1E1ED-1AC7-416A-3DD4-C50586E483C0}"/>
              </a:ext>
            </a:extLst>
          </p:cNvPr>
          <p:cNvCxnSpPr>
            <a:cxnSpLocks/>
          </p:cNvCxnSpPr>
          <p:nvPr/>
        </p:nvCxnSpPr>
        <p:spPr>
          <a:xfrm flipH="1">
            <a:off x="1690992" y="2270565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561429B-F92E-58E4-7616-5F25BEAFBD6F}"/>
              </a:ext>
            </a:extLst>
          </p:cNvPr>
          <p:cNvCxnSpPr>
            <a:cxnSpLocks/>
          </p:cNvCxnSpPr>
          <p:nvPr/>
        </p:nvCxnSpPr>
        <p:spPr>
          <a:xfrm flipH="1">
            <a:off x="1681768" y="3264764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FB36383-21E6-ED7F-DC72-DE97D7EF432C}"/>
              </a:ext>
            </a:extLst>
          </p:cNvPr>
          <p:cNvCxnSpPr>
            <a:cxnSpLocks/>
          </p:cNvCxnSpPr>
          <p:nvPr/>
        </p:nvCxnSpPr>
        <p:spPr>
          <a:xfrm flipH="1">
            <a:off x="1666993" y="4014584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AE8BFAC-D494-0D27-CFD6-1F6956FD67A1}"/>
              </a:ext>
            </a:extLst>
          </p:cNvPr>
          <p:cNvCxnSpPr>
            <a:cxnSpLocks/>
          </p:cNvCxnSpPr>
          <p:nvPr/>
        </p:nvCxnSpPr>
        <p:spPr>
          <a:xfrm flipH="1">
            <a:off x="5227467" y="2229713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1341DD9-E4E7-16B6-A6E2-1B7767257DCC}"/>
              </a:ext>
            </a:extLst>
          </p:cNvPr>
          <p:cNvCxnSpPr>
            <a:cxnSpLocks/>
          </p:cNvCxnSpPr>
          <p:nvPr/>
        </p:nvCxnSpPr>
        <p:spPr>
          <a:xfrm flipH="1">
            <a:off x="5218243" y="3223912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75F21D1-8EC1-63C2-D512-819764EF0102}"/>
              </a:ext>
            </a:extLst>
          </p:cNvPr>
          <p:cNvCxnSpPr>
            <a:cxnSpLocks/>
          </p:cNvCxnSpPr>
          <p:nvPr/>
        </p:nvCxnSpPr>
        <p:spPr>
          <a:xfrm flipH="1">
            <a:off x="5203468" y="3973732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4231750-D0DE-182F-3CB2-63F45C53033B}"/>
              </a:ext>
            </a:extLst>
          </p:cNvPr>
          <p:cNvSpPr/>
          <p:nvPr/>
        </p:nvSpPr>
        <p:spPr>
          <a:xfrm rot="5400000">
            <a:off x="1638057" y="2593309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6BB0813-823F-4889-8E3C-DCCBD8AF7712}"/>
              </a:ext>
            </a:extLst>
          </p:cNvPr>
          <p:cNvSpPr/>
          <p:nvPr/>
        </p:nvSpPr>
        <p:spPr>
          <a:xfrm rot="5400000">
            <a:off x="1660214" y="3474707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8A5A5B8-BDFA-34F8-39AA-69CC0B60C802}"/>
              </a:ext>
            </a:extLst>
          </p:cNvPr>
          <p:cNvSpPr/>
          <p:nvPr/>
        </p:nvSpPr>
        <p:spPr>
          <a:xfrm rot="5400000">
            <a:off x="5287694" y="2516377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033B026-3783-C8A8-2EE9-7FE429178A63}"/>
              </a:ext>
            </a:extLst>
          </p:cNvPr>
          <p:cNvSpPr/>
          <p:nvPr/>
        </p:nvSpPr>
        <p:spPr>
          <a:xfrm rot="5400000">
            <a:off x="5309851" y="3397775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157" name="Right Brace 156">
            <a:extLst>
              <a:ext uri="{FF2B5EF4-FFF2-40B4-BE49-F238E27FC236}">
                <a16:creationId xmlns:a16="http://schemas.microsoft.com/office/drawing/2014/main" id="{0386C9B8-07EA-0679-B633-2F53B28E0DB7}"/>
              </a:ext>
            </a:extLst>
          </p:cNvPr>
          <p:cNvSpPr/>
          <p:nvPr/>
        </p:nvSpPr>
        <p:spPr>
          <a:xfrm rot="5400000">
            <a:off x="7765051" y="3047862"/>
            <a:ext cx="308224" cy="2251967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A1A55D1-49A4-B624-8EB7-403297907D02}"/>
              </a:ext>
            </a:extLst>
          </p:cNvPr>
          <p:cNvSpPr/>
          <p:nvPr/>
        </p:nvSpPr>
        <p:spPr>
          <a:xfrm>
            <a:off x="7062229" y="4652402"/>
            <a:ext cx="1643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Quantization Process</a:t>
            </a:r>
          </a:p>
          <a:p>
            <a:pPr algn="ctr"/>
            <a:r>
              <a:rPr lang="en-US" sz="1200" dirty="0"/>
              <a:t>304</a:t>
            </a:r>
            <a:endParaRPr lang="en-VN" sz="1200" dirty="0"/>
          </a:p>
        </p:txBody>
      </p:sp>
      <p:cxnSp>
        <p:nvCxnSpPr>
          <p:cNvPr id="159" name="Curved Connector 158">
            <a:extLst>
              <a:ext uri="{FF2B5EF4-FFF2-40B4-BE49-F238E27FC236}">
                <a16:creationId xmlns:a16="http://schemas.microsoft.com/office/drawing/2014/main" id="{0664BC78-089B-3362-9DBC-16AC4A3B8284}"/>
              </a:ext>
            </a:extLst>
          </p:cNvPr>
          <p:cNvCxnSpPr>
            <a:cxnSpLocks/>
            <a:stCxn id="158" idx="0"/>
          </p:cNvCxnSpPr>
          <p:nvPr/>
        </p:nvCxnSpPr>
        <p:spPr>
          <a:xfrm rot="5400000" flipH="1" flipV="1">
            <a:off x="7739324" y="4472563"/>
            <a:ext cx="324444" cy="3523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9228672-116B-F6EA-FACF-38F1EC5A9E6F}"/>
              </a:ext>
            </a:extLst>
          </p:cNvPr>
          <p:cNvSpPr/>
          <p:nvPr/>
        </p:nvSpPr>
        <p:spPr>
          <a:xfrm>
            <a:off x="8212582" y="1571758"/>
            <a:ext cx="1401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Quantized Weight</a:t>
            </a:r>
          </a:p>
          <a:p>
            <a:pPr algn="ctr"/>
            <a:r>
              <a:rPr lang="en-US" sz="1200" dirty="0"/>
              <a:t>305</a:t>
            </a:r>
            <a:endParaRPr lang="en-VN" sz="1200" dirty="0"/>
          </a:p>
        </p:txBody>
      </p:sp>
      <p:cxnSp>
        <p:nvCxnSpPr>
          <p:cNvPr id="164" name="Curved Connector 163">
            <a:extLst>
              <a:ext uri="{FF2B5EF4-FFF2-40B4-BE49-F238E27FC236}">
                <a16:creationId xmlns:a16="http://schemas.microsoft.com/office/drawing/2014/main" id="{CBE5B3C2-F3B9-13F4-2D31-4BBB9AC33FBC}"/>
              </a:ext>
            </a:extLst>
          </p:cNvPr>
          <p:cNvCxnSpPr>
            <a:cxnSpLocks/>
            <a:stCxn id="163" idx="2"/>
            <a:endCxn id="100" idx="0"/>
          </p:cNvCxnSpPr>
          <p:nvPr/>
        </p:nvCxnSpPr>
        <p:spPr>
          <a:xfrm rot="5400000">
            <a:off x="8572092" y="2054371"/>
            <a:ext cx="362336" cy="3204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EF5E80E-BF6D-A280-6B95-9B2405AC5DD7}"/>
              </a:ext>
            </a:extLst>
          </p:cNvPr>
          <p:cNvSpPr/>
          <p:nvPr/>
        </p:nvSpPr>
        <p:spPr>
          <a:xfrm>
            <a:off x="7019386" y="1553799"/>
            <a:ext cx="1119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Weight Model</a:t>
            </a:r>
          </a:p>
          <a:p>
            <a:pPr algn="ctr"/>
            <a:r>
              <a:rPr lang="en-US" sz="1200" dirty="0"/>
              <a:t>303</a:t>
            </a:r>
            <a:endParaRPr lang="en-VN" sz="1200" dirty="0"/>
          </a:p>
        </p:txBody>
      </p:sp>
      <p:cxnSp>
        <p:nvCxnSpPr>
          <p:cNvPr id="168" name="Curved Connector 167">
            <a:extLst>
              <a:ext uri="{FF2B5EF4-FFF2-40B4-BE49-F238E27FC236}">
                <a16:creationId xmlns:a16="http://schemas.microsoft.com/office/drawing/2014/main" id="{A2C2361F-887D-80EB-596F-EFCDAE2273A3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>
            <a:off x="7163264" y="2117529"/>
            <a:ext cx="518020" cy="31389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6E2853F-BFF9-8340-ACD8-9053B5F4B514}"/>
              </a:ext>
            </a:extLst>
          </p:cNvPr>
          <p:cNvSpPr/>
          <p:nvPr/>
        </p:nvSpPr>
        <p:spPr>
          <a:xfrm>
            <a:off x="6153098" y="2962360"/>
            <a:ext cx="439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303</a:t>
            </a:r>
            <a:endParaRPr lang="en-VN" sz="1200" dirty="0"/>
          </a:p>
        </p:txBody>
      </p: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4180A480-2774-8CCB-2221-1F2696D6F24F}"/>
              </a:ext>
            </a:extLst>
          </p:cNvPr>
          <p:cNvCxnSpPr>
            <a:cxnSpLocks/>
            <a:stCxn id="169" idx="2"/>
            <a:endCxn id="99" idx="1"/>
          </p:cNvCxnSpPr>
          <p:nvPr/>
        </p:nvCxnSpPr>
        <p:spPr>
          <a:xfrm rot="16200000" flipH="1">
            <a:off x="6509327" y="3102901"/>
            <a:ext cx="326650" cy="59956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774E2A4-0F69-A99F-4AAF-B159014F2ACF}"/>
              </a:ext>
            </a:extLst>
          </p:cNvPr>
          <p:cNvSpPr/>
          <p:nvPr/>
        </p:nvSpPr>
        <p:spPr>
          <a:xfrm>
            <a:off x="8018374" y="3849229"/>
            <a:ext cx="4395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305</a:t>
            </a:r>
            <a:endParaRPr lang="en-VN" sz="1200" dirty="0"/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77005579-9C93-58DF-C4DC-C08FA4A3A038}"/>
              </a:ext>
            </a:extLst>
          </p:cNvPr>
          <p:cNvCxnSpPr>
            <a:cxnSpLocks/>
            <a:stCxn id="172" idx="3"/>
            <a:endCxn id="101" idx="2"/>
          </p:cNvCxnSpPr>
          <p:nvPr/>
        </p:nvCxnSpPr>
        <p:spPr>
          <a:xfrm flipV="1">
            <a:off x="8457917" y="3835313"/>
            <a:ext cx="135122" cy="15241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C04B067-13D1-6C1E-A2B7-366922F7FE81}"/>
                  </a:ext>
                </a:extLst>
              </p:cNvPr>
              <p:cNvSpPr txBox="1"/>
              <p:nvPr/>
            </p:nvSpPr>
            <p:spPr>
              <a:xfrm>
                <a:off x="9907737" y="2192162"/>
                <a:ext cx="1186543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[0:3]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JP" sz="1100" dirty="0"/>
                  <a:t>(fixed point 8bit)</a:t>
                </a: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C04B067-13D1-6C1E-A2B7-366922F7F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737" y="2192162"/>
                <a:ext cx="1186543" cy="538609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74522F0E-C2DF-DE3E-7ABA-BAB12CCECDCC}"/>
                  </a:ext>
                </a:extLst>
              </p:cNvPr>
              <p:cNvSpPr txBox="1"/>
              <p:nvPr/>
            </p:nvSpPr>
            <p:spPr>
              <a:xfrm>
                <a:off x="9907737" y="3093107"/>
                <a:ext cx="1186542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[0:3]</m:t>
                      </m:r>
                    </m:oMath>
                  </m:oMathPara>
                </a14:m>
                <a:endParaRPr lang="en-JP" dirty="0"/>
              </a:p>
              <a:p>
                <a:pPr algn="ctr"/>
                <a:r>
                  <a:rPr lang="en-JP" sz="1100" dirty="0"/>
                  <a:t>(fixed point 8bit)</a:t>
                </a: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74522F0E-C2DF-DE3E-7ABA-BAB12CCEC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737" y="3093107"/>
                <a:ext cx="1186542" cy="538609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A1E7462-8BAD-B102-CACC-F1EE98E1ECE2}"/>
                  </a:ext>
                </a:extLst>
              </p:cNvPr>
              <p:cNvSpPr txBox="1"/>
              <p:nvPr/>
            </p:nvSpPr>
            <p:spPr>
              <a:xfrm>
                <a:off x="9907736" y="2580180"/>
                <a:ext cx="1186543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[4:7]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JP" sz="1100" dirty="0"/>
                  <a:t>(fixed point 8bit)</a:t>
                </a: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A1E7462-8BAD-B102-CACC-F1EE98E1E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736" y="2580180"/>
                <a:ext cx="1186543" cy="538609"/>
              </a:xfrm>
              <a:prstGeom prst="rect">
                <a:avLst/>
              </a:prstGeom>
              <a:blipFill>
                <a:blip r:embed="rId9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2660548A-13A4-C15A-8B9D-2D91E8D6A37F}"/>
                  </a:ext>
                </a:extLst>
              </p:cNvPr>
              <p:cNvSpPr txBox="1"/>
              <p:nvPr/>
            </p:nvSpPr>
            <p:spPr>
              <a:xfrm>
                <a:off x="9950586" y="3518682"/>
                <a:ext cx="1186542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[4:7]</m:t>
                      </m:r>
                    </m:oMath>
                  </m:oMathPara>
                </a14:m>
                <a:endParaRPr lang="en-JP" dirty="0"/>
              </a:p>
              <a:p>
                <a:pPr algn="ctr"/>
                <a:r>
                  <a:rPr lang="en-JP" sz="1100" dirty="0"/>
                  <a:t>(fixed point 8bit)</a:t>
                </a: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2660548A-13A4-C15A-8B9D-2D91E8D6A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586" y="3518682"/>
                <a:ext cx="1186542" cy="538609"/>
              </a:xfrm>
              <a:prstGeom prst="rect">
                <a:avLst/>
              </a:prstGeom>
              <a:blipFill>
                <a:blip r:embed="rId10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3B833D2-10CF-073C-E29A-EA96BF4A9CD1}"/>
              </a:ext>
            </a:extLst>
          </p:cNvPr>
          <p:cNvCxnSpPr/>
          <p:nvPr/>
        </p:nvCxnSpPr>
        <p:spPr>
          <a:xfrm>
            <a:off x="9186310" y="2667356"/>
            <a:ext cx="429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6FD5874-B82B-E56C-57B9-2ED0430DC067}"/>
              </a:ext>
            </a:extLst>
          </p:cNvPr>
          <p:cNvCxnSpPr/>
          <p:nvPr/>
        </p:nvCxnSpPr>
        <p:spPr>
          <a:xfrm>
            <a:off x="9186310" y="3562469"/>
            <a:ext cx="429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ight Brace 186">
            <a:extLst>
              <a:ext uri="{FF2B5EF4-FFF2-40B4-BE49-F238E27FC236}">
                <a16:creationId xmlns:a16="http://schemas.microsoft.com/office/drawing/2014/main" id="{D2194BA5-22A1-6CAA-3CA2-94E1C6C674D7}"/>
              </a:ext>
            </a:extLst>
          </p:cNvPr>
          <p:cNvSpPr/>
          <p:nvPr/>
        </p:nvSpPr>
        <p:spPr>
          <a:xfrm rot="10800000">
            <a:off x="9608697" y="2331530"/>
            <a:ext cx="308224" cy="723367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8" name="Right Brace 187">
            <a:extLst>
              <a:ext uri="{FF2B5EF4-FFF2-40B4-BE49-F238E27FC236}">
                <a16:creationId xmlns:a16="http://schemas.microsoft.com/office/drawing/2014/main" id="{548D2DCD-4E04-1951-1919-C1389D9AF530}"/>
              </a:ext>
            </a:extLst>
          </p:cNvPr>
          <p:cNvSpPr/>
          <p:nvPr/>
        </p:nvSpPr>
        <p:spPr>
          <a:xfrm rot="10800000">
            <a:off x="9625469" y="3200785"/>
            <a:ext cx="308224" cy="723367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0" name="Right Brace 189">
            <a:extLst>
              <a:ext uri="{FF2B5EF4-FFF2-40B4-BE49-F238E27FC236}">
                <a16:creationId xmlns:a16="http://schemas.microsoft.com/office/drawing/2014/main" id="{B3C5D899-A654-06F1-5570-EDB2107101B0}"/>
              </a:ext>
            </a:extLst>
          </p:cNvPr>
          <p:cNvSpPr/>
          <p:nvPr/>
        </p:nvSpPr>
        <p:spPr>
          <a:xfrm rot="5400000">
            <a:off x="10017019" y="3095717"/>
            <a:ext cx="308224" cy="2251967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4CEA057-0FE8-C28B-53D7-E5A874BE3232}"/>
              </a:ext>
            </a:extLst>
          </p:cNvPr>
          <p:cNvSpPr/>
          <p:nvPr/>
        </p:nvSpPr>
        <p:spPr>
          <a:xfrm>
            <a:off x="9238056" y="4700257"/>
            <a:ext cx="1795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Decomposition Process</a:t>
            </a:r>
          </a:p>
          <a:p>
            <a:pPr algn="ctr"/>
            <a:r>
              <a:rPr lang="en-US" sz="1200" dirty="0"/>
              <a:t>306</a:t>
            </a:r>
            <a:endParaRPr lang="en-VN" sz="1200" dirty="0"/>
          </a:p>
        </p:txBody>
      </p:sp>
      <p:cxnSp>
        <p:nvCxnSpPr>
          <p:cNvPr id="192" name="Curved Connector 191">
            <a:extLst>
              <a:ext uri="{FF2B5EF4-FFF2-40B4-BE49-F238E27FC236}">
                <a16:creationId xmlns:a16="http://schemas.microsoft.com/office/drawing/2014/main" id="{8725FD61-5430-9581-2205-FFC7CE81A5F4}"/>
              </a:ext>
            </a:extLst>
          </p:cNvPr>
          <p:cNvCxnSpPr>
            <a:cxnSpLocks/>
            <a:stCxn id="191" idx="0"/>
          </p:cNvCxnSpPr>
          <p:nvPr/>
        </p:nvCxnSpPr>
        <p:spPr>
          <a:xfrm rot="5400000" flipH="1" flipV="1">
            <a:off x="10049509" y="4506016"/>
            <a:ext cx="280630" cy="1078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B28DB6B-D73D-8762-93E5-908017743A87}"/>
              </a:ext>
            </a:extLst>
          </p:cNvPr>
          <p:cNvSpPr/>
          <p:nvPr/>
        </p:nvSpPr>
        <p:spPr>
          <a:xfrm>
            <a:off x="9901807" y="1477611"/>
            <a:ext cx="1879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Partial Quantized Weight</a:t>
            </a:r>
          </a:p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7FB54CAE-98F1-E195-78DF-7CA48E3394CB}"/>
              </a:ext>
            </a:extLst>
          </p:cNvPr>
          <p:cNvCxnSpPr>
            <a:cxnSpLocks/>
            <a:stCxn id="195" idx="2"/>
          </p:cNvCxnSpPr>
          <p:nvPr/>
        </p:nvCxnSpPr>
        <p:spPr>
          <a:xfrm rot="5400000">
            <a:off x="10500166" y="1960226"/>
            <a:ext cx="362336" cy="3204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3C3B2B5-19D1-9925-7449-CEF3DEFBA267}"/>
              </a:ext>
            </a:extLst>
          </p:cNvPr>
          <p:cNvSpPr/>
          <p:nvPr/>
        </p:nvSpPr>
        <p:spPr>
          <a:xfrm>
            <a:off x="11173546" y="2174707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198" name="Curved Connector 197">
            <a:extLst>
              <a:ext uri="{FF2B5EF4-FFF2-40B4-BE49-F238E27FC236}">
                <a16:creationId xmlns:a16="http://schemas.microsoft.com/office/drawing/2014/main" id="{606FACA3-1AB9-5AC3-0EAA-C22FFA4D09EE}"/>
              </a:ext>
            </a:extLst>
          </p:cNvPr>
          <p:cNvCxnSpPr>
            <a:cxnSpLocks/>
            <a:stCxn id="197" idx="2"/>
            <a:endCxn id="181" idx="3"/>
          </p:cNvCxnSpPr>
          <p:nvPr/>
        </p:nvCxnSpPr>
        <p:spPr>
          <a:xfrm rot="5400000">
            <a:off x="11044910" y="2501076"/>
            <a:ext cx="397779" cy="299039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DF83E3D-782B-9B6A-B60D-94A892316DD8}"/>
              </a:ext>
            </a:extLst>
          </p:cNvPr>
          <p:cNvSpPr/>
          <p:nvPr/>
        </p:nvSpPr>
        <p:spPr>
          <a:xfrm>
            <a:off x="11451642" y="2970529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201" name="Curved Connector 200">
            <a:extLst>
              <a:ext uri="{FF2B5EF4-FFF2-40B4-BE49-F238E27FC236}">
                <a16:creationId xmlns:a16="http://schemas.microsoft.com/office/drawing/2014/main" id="{E154EA91-D2F9-7522-A469-E6539C7ABD32}"/>
              </a:ext>
            </a:extLst>
          </p:cNvPr>
          <p:cNvCxnSpPr>
            <a:cxnSpLocks/>
            <a:stCxn id="200" idx="1"/>
            <a:endCxn id="180" idx="3"/>
          </p:cNvCxnSpPr>
          <p:nvPr/>
        </p:nvCxnSpPr>
        <p:spPr>
          <a:xfrm rot="10800000" flipV="1">
            <a:off x="11094280" y="3109028"/>
            <a:ext cx="357363" cy="2533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23CE1D8A-25A0-F5BE-F481-66AB229F9337}"/>
              </a:ext>
            </a:extLst>
          </p:cNvPr>
          <p:cNvSpPr/>
          <p:nvPr/>
        </p:nvSpPr>
        <p:spPr>
          <a:xfrm>
            <a:off x="11426362" y="3296758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0A6554D6-7762-3174-E53B-6F8D83C96584}"/>
              </a:ext>
            </a:extLst>
          </p:cNvPr>
          <p:cNvCxnSpPr>
            <a:cxnSpLocks/>
            <a:stCxn id="202" idx="1"/>
            <a:endCxn id="182" idx="3"/>
          </p:cNvCxnSpPr>
          <p:nvPr/>
        </p:nvCxnSpPr>
        <p:spPr>
          <a:xfrm rot="10800000" flipV="1">
            <a:off x="11137128" y="3435257"/>
            <a:ext cx="289234" cy="35272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77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3C40A4-1715-A16B-359A-C15E13A64696}"/>
              </a:ext>
            </a:extLst>
          </p:cNvPr>
          <p:cNvSpPr/>
          <p:nvPr/>
        </p:nvSpPr>
        <p:spPr>
          <a:xfrm>
            <a:off x="10493029" y="86767"/>
            <a:ext cx="167706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7 (OLD)</a:t>
            </a:r>
            <a:endParaRPr lang="en-VN" sz="2000" b="1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8287B5-B1DC-4E29-7FDA-FE37F089CFCE}"/>
              </a:ext>
            </a:extLst>
          </p:cNvPr>
          <p:cNvGrpSpPr/>
          <p:nvPr/>
        </p:nvGrpSpPr>
        <p:grpSpPr>
          <a:xfrm>
            <a:off x="1088681" y="514531"/>
            <a:ext cx="894797" cy="428518"/>
            <a:chOff x="4987323" y="237826"/>
            <a:chExt cx="894797" cy="42851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56A5CB-BF2A-50DA-B9B2-907B95860F69}"/>
                </a:ext>
              </a:extLst>
            </p:cNvPr>
            <p:cNvSpPr/>
            <p:nvPr/>
          </p:nvSpPr>
          <p:spPr>
            <a:xfrm>
              <a:off x="4987323" y="237826"/>
              <a:ext cx="894797" cy="428518"/>
            </a:xfrm>
            <a:prstGeom prst="ellipse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E307A7E-BFE8-4A80-5C84-63DEEED746A5}"/>
                </a:ext>
              </a:extLst>
            </p:cNvPr>
            <p:cNvSpPr/>
            <p:nvPr/>
          </p:nvSpPr>
          <p:spPr>
            <a:xfrm>
              <a:off x="5109953" y="321280"/>
              <a:ext cx="64953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dk1"/>
                  </a:solidFill>
                </a:rPr>
                <a:t>START</a:t>
              </a:r>
              <a:endParaRPr lang="en-VN" sz="1050">
                <a:solidFill>
                  <a:schemeClr val="dk1"/>
                </a:solidFill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B8D6AE6-9575-4B18-F466-5F9AF1531D00}"/>
              </a:ext>
            </a:extLst>
          </p:cNvPr>
          <p:cNvSpPr/>
          <p:nvPr/>
        </p:nvSpPr>
        <p:spPr>
          <a:xfrm>
            <a:off x="591862" y="3022204"/>
            <a:ext cx="1888434" cy="377687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dirty="0">
              <a:solidFill>
                <a:schemeClr val="dk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0625F4-B6E9-7D02-C757-9E9599C6D99F}"/>
              </a:ext>
            </a:extLst>
          </p:cNvPr>
          <p:cNvSpPr/>
          <p:nvPr/>
        </p:nvSpPr>
        <p:spPr>
          <a:xfrm>
            <a:off x="699151" y="3105500"/>
            <a:ext cx="16738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Turn off Memory Layer k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D120D300-E57E-DD23-9E9F-7BC9618530BB}"/>
              </a:ext>
            </a:extLst>
          </p:cNvPr>
          <p:cNvSpPr/>
          <p:nvPr/>
        </p:nvSpPr>
        <p:spPr>
          <a:xfrm>
            <a:off x="789930" y="1802795"/>
            <a:ext cx="1492299" cy="536714"/>
          </a:xfrm>
          <a:prstGeom prst="diamond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>
              <a:solidFill>
                <a:schemeClr val="dk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79A3D1-DD39-4860-F6DF-BA2CE3D6A874}"/>
              </a:ext>
            </a:extLst>
          </p:cNvPr>
          <p:cNvGrpSpPr/>
          <p:nvPr/>
        </p:nvGrpSpPr>
        <p:grpSpPr>
          <a:xfrm>
            <a:off x="1089937" y="5962016"/>
            <a:ext cx="894797" cy="428518"/>
            <a:chOff x="5007643" y="237826"/>
            <a:chExt cx="894797" cy="42851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8123D1E-E70C-4796-C6BD-DDE14024A17E}"/>
                </a:ext>
              </a:extLst>
            </p:cNvPr>
            <p:cNvSpPr/>
            <p:nvPr/>
          </p:nvSpPr>
          <p:spPr>
            <a:xfrm>
              <a:off x="5007643" y="237826"/>
              <a:ext cx="894797" cy="428518"/>
            </a:xfrm>
            <a:prstGeom prst="ellipse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3B82F7A-B1A5-7D82-7EE8-FCEDEF215562}"/>
                </a:ext>
              </a:extLst>
            </p:cNvPr>
            <p:cNvSpPr/>
            <p:nvPr/>
          </p:nvSpPr>
          <p:spPr>
            <a:xfrm>
              <a:off x="5142296" y="321280"/>
              <a:ext cx="62549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dk1"/>
                  </a:solidFill>
                </a:rPr>
                <a:t>FINISH</a:t>
              </a:r>
              <a:endParaRPr lang="en-VN" sz="1050">
                <a:solidFill>
                  <a:schemeClr val="dk1"/>
                </a:solidFill>
              </a:endParaRPr>
            </a:p>
          </p:txBody>
        </p:sp>
      </p:grp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F6123BA-0271-85A5-7BFE-B8E592DB28DD}"/>
              </a:ext>
            </a:extLst>
          </p:cNvPr>
          <p:cNvCxnSpPr>
            <a:cxnSpLocks/>
            <a:stCxn id="34" idx="1"/>
            <a:endCxn id="36" idx="0"/>
          </p:cNvCxnSpPr>
          <p:nvPr/>
        </p:nvCxnSpPr>
        <p:spPr>
          <a:xfrm rot="10800000" flipH="1" flipV="1">
            <a:off x="789930" y="2071152"/>
            <a:ext cx="747406" cy="3890864"/>
          </a:xfrm>
          <a:prstGeom prst="bentConnector4">
            <a:avLst>
              <a:gd name="adj1" fmla="val -52336"/>
              <a:gd name="adj2" fmla="val 915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0B6882E-229D-965B-B514-BD75A82A39DA}"/>
              </a:ext>
            </a:extLst>
          </p:cNvPr>
          <p:cNvSpPr/>
          <p:nvPr/>
        </p:nvSpPr>
        <p:spPr>
          <a:xfrm>
            <a:off x="471639" y="1812755"/>
            <a:ext cx="3577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No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0DDC77-C633-3523-FDE2-35B4F65C79A4}"/>
              </a:ext>
            </a:extLst>
          </p:cNvPr>
          <p:cNvSpPr/>
          <p:nvPr/>
        </p:nvSpPr>
        <p:spPr>
          <a:xfrm>
            <a:off x="1511555" y="2369061"/>
            <a:ext cx="4171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Yes</a:t>
            </a:r>
            <a:endParaRPr lang="en-VN" sz="1050">
              <a:solidFill>
                <a:schemeClr val="dk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0A5002-7A06-1EF6-A19C-E04232903998}"/>
              </a:ext>
            </a:extLst>
          </p:cNvPr>
          <p:cNvCxnSpPr>
            <a:stCxn id="29" idx="4"/>
            <a:endCxn id="34" idx="0"/>
          </p:cNvCxnSpPr>
          <p:nvPr/>
        </p:nvCxnSpPr>
        <p:spPr>
          <a:xfrm>
            <a:off x="1536080" y="943049"/>
            <a:ext cx="0" cy="8597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B249A7-37DB-E472-028F-7856E8D39FF6}"/>
              </a:ext>
            </a:extLst>
          </p:cNvPr>
          <p:cNvCxnSpPr>
            <a:cxnSpLocks/>
            <a:stCxn id="31" idx="2"/>
            <a:endCxn id="69" idx="0"/>
          </p:cNvCxnSpPr>
          <p:nvPr/>
        </p:nvCxnSpPr>
        <p:spPr>
          <a:xfrm>
            <a:off x="1536079" y="3399891"/>
            <a:ext cx="0" cy="21784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396BB1E-F15C-856E-965F-47AD9C797552}"/>
              </a:ext>
            </a:extLst>
          </p:cNvPr>
          <p:cNvSpPr/>
          <p:nvPr/>
        </p:nvSpPr>
        <p:spPr>
          <a:xfrm>
            <a:off x="591862" y="4953806"/>
            <a:ext cx="1888434" cy="377687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dirty="0">
              <a:solidFill>
                <a:schemeClr val="dk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C02FB5E-2B2B-3239-F424-17597673570C}"/>
              </a:ext>
            </a:extLst>
          </p:cNvPr>
          <p:cNvSpPr/>
          <p:nvPr/>
        </p:nvSpPr>
        <p:spPr>
          <a:xfrm>
            <a:off x="911549" y="4945641"/>
            <a:ext cx="124906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Cannot turn off </a:t>
            </a:r>
          </a:p>
          <a:p>
            <a:pPr algn="ctr"/>
            <a:r>
              <a:rPr lang="en-US" sz="1050" dirty="0">
                <a:solidFill>
                  <a:schemeClr val="dk1"/>
                </a:solidFill>
              </a:rPr>
              <a:t>last memory layer</a:t>
            </a:r>
            <a:endParaRPr lang="en-VN" sz="1050">
              <a:solidFill>
                <a:schemeClr val="dk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B67E21-90D6-846F-1762-143CD8DDEB55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>
          <a:xfrm flipH="1">
            <a:off x="1536079" y="2339509"/>
            <a:ext cx="1" cy="68269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A416BD-BE78-DD0F-0B26-E70133648F15}"/>
              </a:ext>
            </a:extLst>
          </p:cNvPr>
          <p:cNvCxnSpPr>
            <a:cxnSpLocks/>
            <a:stCxn id="43" idx="2"/>
            <a:endCxn id="36" idx="0"/>
          </p:cNvCxnSpPr>
          <p:nvPr/>
        </p:nvCxnSpPr>
        <p:spPr>
          <a:xfrm>
            <a:off x="1536079" y="5331493"/>
            <a:ext cx="1257" cy="63052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8434C86-616C-2521-F0CC-83303470ADBF}"/>
              </a:ext>
            </a:extLst>
          </p:cNvPr>
          <p:cNvSpPr/>
          <p:nvPr/>
        </p:nvSpPr>
        <p:spPr>
          <a:xfrm>
            <a:off x="2723932" y="613152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701</a:t>
            </a:r>
            <a:endParaRPr lang="en-VN" sz="1200" dirty="0"/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BF4F9FBB-3B18-3E90-87D0-BF4C2EDAF13F}"/>
              </a:ext>
            </a:extLst>
          </p:cNvPr>
          <p:cNvCxnSpPr>
            <a:cxnSpLocks/>
            <a:stCxn id="48" idx="1"/>
            <a:endCxn id="72" idx="3"/>
          </p:cNvCxnSpPr>
          <p:nvPr/>
        </p:nvCxnSpPr>
        <p:spPr>
          <a:xfrm rot="10800000" flipV="1">
            <a:off x="2314806" y="751651"/>
            <a:ext cx="409126" cy="57606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2AF61D9-8E8F-AD44-C61C-BC182E70631B}"/>
              </a:ext>
            </a:extLst>
          </p:cNvPr>
          <p:cNvSpPr/>
          <p:nvPr/>
        </p:nvSpPr>
        <p:spPr>
          <a:xfrm>
            <a:off x="2985686" y="1468004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702</a:t>
            </a:r>
            <a:endParaRPr lang="en-VN" sz="1200" dirty="0"/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827A2962-110D-088D-737E-850B1CFB74F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11683" y="1606500"/>
            <a:ext cx="1126358" cy="37639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FFE9223-E9D8-4C3D-64FB-2C58A19605F3}"/>
              </a:ext>
            </a:extLst>
          </p:cNvPr>
          <p:cNvSpPr/>
          <p:nvPr/>
        </p:nvSpPr>
        <p:spPr>
          <a:xfrm>
            <a:off x="2654660" y="3654644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704</a:t>
            </a:r>
            <a:endParaRPr lang="en-VN" sz="1200" dirty="0"/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6F483D87-7A3D-FB74-24E7-05E6DA4946D0}"/>
              </a:ext>
            </a:extLst>
          </p:cNvPr>
          <p:cNvCxnSpPr>
            <a:cxnSpLocks/>
            <a:endCxn id="69" idx="3"/>
          </p:cNvCxnSpPr>
          <p:nvPr/>
        </p:nvCxnSpPr>
        <p:spPr>
          <a:xfrm rot="10800000">
            <a:off x="2005279" y="3777579"/>
            <a:ext cx="801740" cy="155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F807D5E-8609-B6E2-6495-E88C3C71E0DE}"/>
              </a:ext>
            </a:extLst>
          </p:cNvPr>
          <p:cNvSpPr/>
          <p:nvPr/>
        </p:nvSpPr>
        <p:spPr>
          <a:xfrm>
            <a:off x="3138041" y="5838333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707</a:t>
            </a:r>
            <a:endParaRPr lang="en-VN" sz="1200" dirty="0"/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D7968356-068A-8391-E859-6B7A355F01D3}"/>
              </a:ext>
            </a:extLst>
          </p:cNvPr>
          <p:cNvCxnSpPr>
            <a:cxnSpLocks/>
            <a:endCxn id="36" idx="6"/>
          </p:cNvCxnSpPr>
          <p:nvPr/>
        </p:nvCxnSpPr>
        <p:spPr>
          <a:xfrm rot="10800000" flipV="1">
            <a:off x="1984735" y="5976833"/>
            <a:ext cx="1173633" cy="1994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EF45DA8-0107-8E39-9C3D-1EBB5E7C0404}"/>
              </a:ext>
            </a:extLst>
          </p:cNvPr>
          <p:cNvSpPr/>
          <p:nvPr/>
        </p:nvSpPr>
        <p:spPr>
          <a:xfrm>
            <a:off x="2672010" y="2973157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703</a:t>
            </a:r>
            <a:endParaRPr lang="en-VN" sz="1200" dirty="0"/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FD450355-7C3D-507C-6C08-129003B55905}"/>
              </a:ext>
            </a:extLst>
          </p:cNvPr>
          <p:cNvCxnSpPr>
            <a:cxnSpLocks/>
            <a:stCxn id="58" idx="2"/>
            <a:endCxn id="31" idx="3"/>
          </p:cNvCxnSpPr>
          <p:nvPr/>
        </p:nvCxnSpPr>
        <p:spPr>
          <a:xfrm rot="5400000" flipH="1">
            <a:off x="2690655" y="3000690"/>
            <a:ext cx="39108" cy="459825"/>
          </a:xfrm>
          <a:prstGeom prst="curvedConnector4">
            <a:avLst>
              <a:gd name="adj1" fmla="val -584535"/>
              <a:gd name="adj2" fmla="val 791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BD94451-53D1-1089-BB5E-66E5A5E599BB}"/>
              </a:ext>
            </a:extLst>
          </p:cNvPr>
          <p:cNvSpPr/>
          <p:nvPr/>
        </p:nvSpPr>
        <p:spPr>
          <a:xfrm>
            <a:off x="2171386" y="3905574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705</a:t>
            </a:r>
            <a:endParaRPr lang="en-VN" sz="1200" dirty="0"/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43FB977E-91BF-D47B-9B56-B97779A7C6AC}"/>
              </a:ext>
            </a:extLst>
          </p:cNvPr>
          <p:cNvCxnSpPr>
            <a:cxnSpLocks/>
            <a:stCxn id="60" idx="2"/>
          </p:cNvCxnSpPr>
          <p:nvPr/>
        </p:nvCxnSpPr>
        <p:spPr>
          <a:xfrm rot="5400000">
            <a:off x="2128198" y="4005954"/>
            <a:ext cx="134681" cy="487918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47EBCE6-2A1E-DFEC-368A-415775656DDD}"/>
              </a:ext>
            </a:extLst>
          </p:cNvPr>
          <p:cNvSpPr/>
          <p:nvPr/>
        </p:nvSpPr>
        <p:spPr>
          <a:xfrm>
            <a:off x="2686178" y="4691450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706</a:t>
            </a:r>
            <a:endParaRPr lang="en-VN" sz="1200" dirty="0"/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9C205B71-2FE7-314D-06A7-EA6747D6482A}"/>
              </a:ext>
            </a:extLst>
          </p:cNvPr>
          <p:cNvCxnSpPr>
            <a:cxnSpLocks/>
            <a:stCxn id="63" idx="2"/>
          </p:cNvCxnSpPr>
          <p:nvPr/>
        </p:nvCxnSpPr>
        <p:spPr>
          <a:xfrm rot="5400000">
            <a:off x="2642990" y="4791830"/>
            <a:ext cx="134681" cy="487918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Diamond 64">
            <a:extLst>
              <a:ext uri="{FF2B5EF4-FFF2-40B4-BE49-F238E27FC236}">
                <a16:creationId xmlns:a16="http://schemas.microsoft.com/office/drawing/2014/main" id="{F298C762-EB2A-FF11-4D78-CE6AEBE4B7B7}"/>
              </a:ext>
            </a:extLst>
          </p:cNvPr>
          <p:cNvSpPr/>
          <p:nvPr/>
        </p:nvSpPr>
        <p:spPr>
          <a:xfrm>
            <a:off x="895538" y="4212219"/>
            <a:ext cx="1281083" cy="340882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dirty="0">
              <a:solidFill>
                <a:schemeClr val="dk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2DC41DA-5B3E-44A5-E2F1-1A1273313D18}"/>
              </a:ext>
            </a:extLst>
          </p:cNvPr>
          <p:cNvSpPr/>
          <p:nvPr/>
        </p:nvSpPr>
        <p:spPr>
          <a:xfrm>
            <a:off x="1258599" y="4263521"/>
            <a:ext cx="5549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k = 1?</a:t>
            </a:r>
            <a:endParaRPr lang="en-VN" sz="1050">
              <a:solidFill>
                <a:schemeClr val="dk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D83E0CDD-2A68-647D-A022-7A93ADAD0D42}"/>
              </a:ext>
            </a:extLst>
          </p:cNvPr>
          <p:cNvCxnSpPr>
            <a:cxnSpLocks/>
            <a:stCxn id="65" idx="3"/>
            <a:endCxn id="34" idx="3"/>
          </p:cNvCxnSpPr>
          <p:nvPr/>
        </p:nvCxnSpPr>
        <p:spPr>
          <a:xfrm flipV="1">
            <a:off x="2176621" y="2071152"/>
            <a:ext cx="105608" cy="2311508"/>
          </a:xfrm>
          <a:prstGeom prst="bentConnector3">
            <a:avLst>
              <a:gd name="adj1" fmla="val 1028377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F595B1BF-23DC-FD3C-E86E-7F74481F53A0}"/>
              </a:ext>
            </a:extLst>
          </p:cNvPr>
          <p:cNvSpPr/>
          <p:nvPr/>
        </p:nvSpPr>
        <p:spPr>
          <a:xfrm>
            <a:off x="1066879" y="3617732"/>
            <a:ext cx="938400" cy="3196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dirty="0"/>
              <a:t>k</a:t>
            </a:r>
            <a:r>
              <a:rPr lang="en-JP" sz="1100" dirty="0">
                <a:solidFill>
                  <a:schemeClr val="dk1"/>
                </a:solidFill>
              </a:rPr>
              <a:t> = k-1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AA6B4F9-CB2C-D435-1F47-534C02C6632A}"/>
              </a:ext>
            </a:extLst>
          </p:cNvPr>
          <p:cNvCxnSpPr>
            <a:cxnSpLocks/>
            <a:stCxn id="65" idx="2"/>
            <a:endCxn id="43" idx="0"/>
          </p:cNvCxnSpPr>
          <p:nvPr/>
        </p:nvCxnSpPr>
        <p:spPr>
          <a:xfrm flipH="1">
            <a:off x="1536079" y="4553101"/>
            <a:ext cx="1" cy="40070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A1139E6-B321-1A2D-E206-A2E165F1F2BF}"/>
              </a:ext>
            </a:extLst>
          </p:cNvPr>
          <p:cNvCxnSpPr>
            <a:cxnSpLocks/>
            <a:stCxn id="69" idx="2"/>
            <a:endCxn id="65" idx="0"/>
          </p:cNvCxnSpPr>
          <p:nvPr/>
        </p:nvCxnSpPr>
        <p:spPr>
          <a:xfrm>
            <a:off x="1536079" y="3937424"/>
            <a:ext cx="1" cy="27479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0B872D9-13C2-A2C1-7BAC-8BB9D4615654}"/>
              </a:ext>
            </a:extLst>
          </p:cNvPr>
          <p:cNvSpPr/>
          <p:nvPr/>
        </p:nvSpPr>
        <p:spPr>
          <a:xfrm>
            <a:off x="707029" y="1098303"/>
            <a:ext cx="1607777" cy="45882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050" dirty="0"/>
              <a:t>k</a:t>
            </a:r>
            <a:r>
              <a:rPr lang="en-JP" sz="1050" dirty="0">
                <a:solidFill>
                  <a:schemeClr val="dk1"/>
                </a:solidFill>
              </a:rPr>
              <a:t> = index of highest active memory layer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4F5AC30-5D44-C2DF-C7B1-ABC9047346DD}"/>
              </a:ext>
            </a:extLst>
          </p:cNvPr>
          <p:cNvSpPr/>
          <p:nvPr/>
        </p:nvSpPr>
        <p:spPr>
          <a:xfrm>
            <a:off x="2181748" y="4350650"/>
            <a:ext cx="3577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No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057017B-D743-D239-AFD3-EED28E1D0457}"/>
              </a:ext>
            </a:extLst>
          </p:cNvPr>
          <p:cNvSpPr/>
          <p:nvPr/>
        </p:nvSpPr>
        <p:spPr>
          <a:xfrm>
            <a:off x="1466897" y="4525532"/>
            <a:ext cx="4171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Yes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C4C8290-A354-45AC-DB4C-8B1AA199DC11}"/>
              </a:ext>
            </a:extLst>
          </p:cNvPr>
          <p:cNvSpPr/>
          <p:nvPr/>
        </p:nvSpPr>
        <p:spPr>
          <a:xfrm>
            <a:off x="2455820" y="319227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700</a:t>
            </a:r>
            <a:endParaRPr lang="en-VN" sz="1200" dirty="0"/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50023841-1F22-6327-06B0-7BEB1668BCBA}"/>
              </a:ext>
            </a:extLst>
          </p:cNvPr>
          <p:cNvCxnSpPr>
            <a:cxnSpLocks/>
            <a:stCxn id="75" idx="1"/>
            <a:endCxn id="29" idx="6"/>
          </p:cNvCxnSpPr>
          <p:nvPr/>
        </p:nvCxnSpPr>
        <p:spPr>
          <a:xfrm rot="10800000" flipV="1">
            <a:off x="1983478" y="457726"/>
            <a:ext cx="472342" cy="27106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5F981A9-6516-869F-B0A3-C54EAD75A5D5}"/>
                  </a:ext>
                </a:extLst>
              </p:cNvPr>
              <p:cNvSpPr/>
              <p:nvPr/>
            </p:nvSpPr>
            <p:spPr>
              <a:xfrm>
                <a:off x="911549" y="1925711"/>
                <a:ext cx="1377235" cy="266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sub>
                      </m:sSub>
                    </m:oMath>
                  </m:oMathPara>
                </a14:m>
                <a:endParaRPr lang="en-VN" sz="105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5F981A9-6516-869F-B0A3-C54EAD75A5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49" y="1925711"/>
                <a:ext cx="1377235" cy="2666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69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3C40A4-1715-A16B-359A-C15E13A64696}"/>
              </a:ext>
            </a:extLst>
          </p:cNvPr>
          <p:cNvSpPr/>
          <p:nvPr/>
        </p:nvSpPr>
        <p:spPr>
          <a:xfrm>
            <a:off x="10412344" y="34755"/>
            <a:ext cx="167706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8 (OLD)</a:t>
            </a:r>
            <a:endParaRPr lang="en-VN" sz="20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825BC7-86F3-D3E5-386F-BF046E8D5B84}"/>
              </a:ext>
            </a:extLst>
          </p:cNvPr>
          <p:cNvGrpSpPr/>
          <p:nvPr/>
        </p:nvGrpSpPr>
        <p:grpSpPr>
          <a:xfrm>
            <a:off x="5037278" y="220606"/>
            <a:ext cx="894797" cy="428518"/>
            <a:chOff x="4987323" y="237826"/>
            <a:chExt cx="894797" cy="42851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961CF18-24ED-7D60-F785-CEB0EC4C62F3}"/>
                </a:ext>
              </a:extLst>
            </p:cNvPr>
            <p:cNvSpPr/>
            <p:nvPr/>
          </p:nvSpPr>
          <p:spPr>
            <a:xfrm>
              <a:off x="4987323" y="237826"/>
              <a:ext cx="894797" cy="428518"/>
            </a:xfrm>
            <a:prstGeom prst="ellipse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CDD2742-6F2B-3040-664D-C874E32E2F89}"/>
                </a:ext>
              </a:extLst>
            </p:cNvPr>
            <p:cNvSpPr/>
            <p:nvPr/>
          </p:nvSpPr>
          <p:spPr>
            <a:xfrm>
              <a:off x="5109953" y="321280"/>
              <a:ext cx="64953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dk1"/>
                  </a:solidFill>
                </a:rPr>
                <a:t>START</a:t>
              </a:r>
              <a:endParaRPr lang="en-VN" sz="105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C7022BD-8246-2D5B-58C6-F2D121351387}"/>
              </a:ext>
            </a:extLst>
          </p:cNvPr>
          <p:cNvSpPr/>
          <p:nvPr/>
        </p:nvSpPr>
        <p:spPr>
          <a:xfrm>
            <a:off x="4559062" y="3451876"/>
            <a:ext cx="1888434" cy="377687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dirty="0">
              <a:solidFill>
                <a:schemeClr val="dk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0ED06-B4A2-36B9-C8A2-A85ADA272230}"/>
              </a:ext>
            </a:extLst>
          </p:cNvPr>
          <p:cNvSpPr/>
          <p:nvPr/>
        </p:nvSpPr>
        <p:spPr>
          <a:xfrm>
            <a:off x="4676770" y="3535172"/>
            <a:ext cx="16530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Turn on Memory Layer k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7AB919F-261A-AA16-0534-184166EB5DB2}"/>
              </a:ext>
            </a:extLst>
          </p:cNvPr>
          <p:cNvSpPr/>
          <p:nvPr/>
        </p:nvSpPr>
        <p:spPr>
          <a:xfrm>
            <a:off x="4738527" y="1508870"/>
            <a:ext cx="1492299" cy="536714"/>
          </a:xfrm>
          <a:prstGeom prst="diamond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>
              <a:solidFill>
                <a:schemeClr val="dk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6EA3D4-CF97-6667-2DDC-13440AF20231}"/>
              </a:ext>
            </a:extLst>
          </p:cNvPr>
          <p:cNvGrpSpPr/>
          <p:nvPr/>
        </p:nvGrpSpPr>
        <p:grpSpPr>
          <a:xfrm>
            <a:off x="5048694" y="6135451"/>
            <a:ext cx="894797" cy="428518"/>
            <a:chOff x="5007643" y="237826"/>
            <a:chExt cx="894797" cy="42851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64A3C1-BA44-C18F-87AB-DC8EA121233C}"/>
                </a:ext>
              </a:extLst>
            </p:cNvPr>
            <p:cNvSpPr/>
            <p:nvPr/>
          </p:nvSpPr>
          <p:spPr>
            <a:xfrm>
              <a:off x="5007643" y="237826"/>
              <a:ext cx="894797" cy="428518"/>
            </a:xfrm>
            <a:prstGeom prst="ellipse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5B54E0-5D7F-A115-A93A-5052D492893A}"/>
                </a:ext>
              </a:extLst>
            </p:cNvPr>
            <p:cNvSpPr/>
            <p:nvPr/>
          </p:nvSpPr>
          <p:spPr>
            <a:xfrm>
              <a:off x="5142296" y="321280"/>
              <a:ext cx="62549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dk1"/>
                  </a:solidFill>
                </a:rPr>
                <a:t>FINISH</a:t>
              </a:r>
              <a:endParaRPr lang="en-VN" sz="1050">
                <a:solidFill>
                  <a:schemeClr val="dk1"/>
                </a:solidFill>
              </a:endParaRPr>
            </a:p>
          </p:txBody>
        </p:sp>
      </p:grp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F9FD65D-2CAC-12A5-45D9-AECA9CD7F876}"/>
              </a:ext>
            </a:extLst>
          </p:cNvPr>
          <p:cNvCxnSpPr>
            <a:cxnSpLocks/>
            <a:stCxn id="8" idx="1"/>
            <a:endCxn id="13" idx="0"/>
          </p:cNvCxnSpPr>
          <p:nvPr/>
        </p:nvCxnSpPr>
        <p:spPr>
          <a:xfrm rot="10800000" flipH="1" flipV="1">
            <a:off x="4738527" y="1777227"/>
            <a:ext cx="757566" cy="4358224"/>
          </a:xfrm>
          <a:prstGeom prst="bentConnector4">
            <a:avLst>
              <a:gd name="adj1" fmla="val -75775"/>
              <a:gd name="adj2" fmla="val 93176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CC44AE5-8FC0-988F-F4E6-B030CF336BB2}"/>
              </a:ext>
            </a:extLst>
          </p:cNvPr>
          <p:cNvSpPr/>
          <p:nvPr/>
        </p:nvSpPr>
        <p:spPr>
          <a:xfrm>
            <a:off x="4420236" y="1518830"/>
            <a:ext cx="3577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No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9B2592-782B-4159-BD58-4AF9F201A93F}"/>
              </a:ext>
            </a:extLst>
          </p:cNvPr>
          <p:cNvSpPr/>
          <p:nvPr/>
        </p:nvSpPr>
        <p:spPr>
          <a:xfrm>
            <a:off x="5460152" y="2075136"/>
            <a:ext cx="4171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Yes</a:t>
            </a:r>
            <a:endParaRPr lang="en-VN" sz="1050">
              <a:solidFill>
                <a:schemeClr val="dk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B30593-4B89-CEE3-8272-FB60C5E5FF31}"/>
              </a:ext>
            </a:extLst>
          </p:cNvPr>
          <p:cNvCxnSpPr>
            <a:stCxn id="3" idx="4"/>
            <a:endCxn id="8" idx="0"/>
          </p:cNvCxnSpPr>
          <p:nvPr/>
        </p:nvCxnSpPr>
        <p:spPr>
          <a:xfrm>
            <a:off x="5484677" y="649124"/>
            <a:ext cx="0" cy="8597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2B2301-2736-63EC-614A-678B518226EF}"/>
              </a:ext>
            </a:extLst>
          </p:cNvPr>
          <p:cNvCxnSpPr>
            <a:cxnSpLocks/>
            <a:stCxn id="115" idx="2"/>
            <a:endCxn id="77" idx="0"/>
          </p:cNvCxnSpPr>
          <p:nvPr/>
        </p:nvCxnSpPr>
        <p:spPr>
          <a:xfrm>
            <a:off x="5494478" y="2577359"/>
            <a:ext cx="1840" cy="35071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D1171B1-EE81-9941-9257-9A69C56AD71D}"/>
              </a:ext>
            </a:extLst>
          </p:cNvPr>
          <p:cNvSpPr/>
          <p:nvPr/>
        </p:nvSpPr>
        <p:spPr>
          <a:xfrm>
            <a:off x="4560779" y="5127241"/>
            <a:ext cx="1888434" cy="377687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k</a:t>
            </a:r>
            <a:r>
              <a:rPr lang="en-JP" sz="1400" dirty="0">
                <a:solidFill>
                  <a:schemeClr val="dk1"/>
                </a:solidFill>
              </a:rPr>
              <a:t>=k-1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2B5F77-150C-CBD1-7481-F4C4304C0B5F}"/>
              </a:ext>
            </a:extLst>
          </p:cNvPr>
          <p:cNvCxnSpPr>
            <a:cxnSpLocks/>
            <a:stCxn id="77" idx="2"/>
            <a:endCxn id="5" idx="0"/>
          </p:cNvCxnSpPr>
          <p:nvPr/>
        </p:nvCxnSpPr>
        <p:spPr>
          <a:xfrm>
            <a:off x="5496318" y="3247767"/>
            <a:ext cx="6961" cy="20410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C24A6FC-D6D4-5BD5-1DA1-14C23354A9B0}"/>
              </a:ext>
            </a:extLst>
          </p:cNvPr>
          <p:cNvCxnSpPr>
            <a:cxnSpLocks/>
            <a:stCxn id="53" idx="2"/>
            <a:endCxn id="13" idx="0"/>
          </p:cNvCxnSpPr>
          <p:nvPr/>
        </p:nvCxnSpPr>
        <p:spPr>
          <a:xfrm flipH="1">
            <a:off x="5496093" y="5504928"/>
            <a:ext cx="8903" cy="63052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BE6-36E0-628A-B361-27AFEFABC573}"/>
              </a:ext>
            </a:extLst>
          </p:cNvPr>
          <p:cNvSpPr/>
          <p:nvPr/>
        </p:nvSpPr>
        <p:spPr>
          <a:xfrm>
            <a:off x="6672529" y="319227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801</a:t>
            </a:r>
            <a:endParaRPr lang="en-VN" sz="1200" dirty="0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C7188BE1-5EBD-3F07-3545-2815D17150DD}"/>
              </a:ext>
            </a:extLst>
          </p:cNvPr>
          <p:cNvCxnSpPr>
            <a:cxnSpLocks/>
            <a:stCxn id="86" idx="1"/>
            <a:endCxn id="95" idx="3"/>
          </p:cNvCxnSpPr>
          <p:nvPr/>
        </p:nvCxnSpPr>
        <p:spPr>
          <a:xfrm rot="10800000" flipV="1">
            <a:off x="6404417" y="457727"/>
            <a:ext cx="268113" cy="58111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76F69B3-988F-CBE1-8E75-AE08E3AA487E}"/>
              </a:ext>
            </a:extLst>
          </p:cNvPr>
          <p:cNvSpPr/>
          <p:nvPr/>
        </p:nvSpPr>
        <p:spPr>
          <a:xfrm>
            <a:off x="6934283" y="1174079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802</a:t>
            </a:r>
            <a:endParaRPr lang="en-VN" sz="1200" dirty="0"/>
          </a:p>
        </p:txBody>
      </p: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E635857E-9A43-A947-EDE1-F57E5A732C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60280" y="1312575"/>
            <a:ext cx="1126358" cy="37639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A3E723B9-E8AE-D073-4D45-405AC572C9C0}"/>
              </a:ext>
            </a:extLst>
          </p:cNvPr>
          <p:cNvSpPr/>
          <p:nvPr/>
        </p:nvSpPr>
        <p:spPr>
          <a:xfrm>
            <a:off x="6366664" y="2714078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804</a:t>
            </a:r>
            <a:endParaRPr lang="en-VN" sz="1200" dirty="0"/>
          </a:p>
        </p:txBody>
      </p: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AC9D061F-B6B0-1ECA-B20C-AF1E371E54D3}"/>
              </a:ext>
            </a:extLst>
          </p:cNvPr>
          <p:cNvCxnSpPr>
            <a:cxnSpLocks/>
            <a:stCxn id="90" idx="1"/>
            <a:endCxn id="77" idx="3"/>
          </p:cNvCxnSpPr>
          <p:nvPr/>
        </p:nvCxnSpPr>
        <p:spPr>
          <a:xfrm rot="10800000" flipV="1">
            <a:off x="5965518" y="2852577"/>
            <a:ext cx="401146" cy="23534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E5E3142E-DEE1-5A0B-B767-6325088DD352}"/>
              </a:ext>
            </a:extLst>
          </p:cNvPr>
          <p:cNvSpPr/>
          <p:nvPr/>
        </p:nvSpPr>
        <p:spPr>
          <a:xfrm>
            <a:off x="7086638" y="6011768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809</a:t>
            </a:r>
            <a:endParaRPr lang="en-VN" sz="1200" dirty="0"/>
          </a:p>
        </p:txBody>
      </p: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0DBC56A0-EC12-9A39-3372-7E6EAD445E96}"/>
              </a:ext>
            </a:extLst>
          </p:cNvPr>
          <p:cNvCxnSpPr>
            <a:cxnSpLocks/>
            <a:endCxn id="13" idx="6"/>
          </p:cNvCxnSpPr>
          <p:nvPr/>
        </p:nvCxnSpPr>
        <p:spPr>
          <a:xfrm rot="10800000" flipV="1">
            <a:off x="5943492" y="6150268"/>
            <a:ext cx="1173633" cy="1994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D72CA393-D506-2E7E-8C24-17F1B9F56837}"/>
              </a:ext>
            </a:extLst>
          </p:cNvPr>
          <p:cNvSpPr/>
          <p:nvPr/>
        </p:nvSpPr>
        <p:spPr>
          <a:xfrm>
            <a:off x="6303183" y="1919586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803</a:t>
            </a:r>
            <a:endParaRPr lang="en-VN" sz="1200" dirty="0"/>
          </a:p>
        </p:txBody>
      </p: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82AB837F-6367-029C-78C6-3282529E8AB8}"/>
              </a:ext>
            </a:extLst>
          </p:cNvPr>
          <p:cNvCxnSpPr>
            <a:cxnSpLocks/>
            <a:stCxn id="96" idx="2"/>
          </p:cNvCxnSpPr>
          <p:nvPr/>
        </p:nvCxnSpPr>
        <p:spPr>
          <a:xfrm rot="5400000">
            <a:off x="6217462" y="2088329"/>
            <a:ext cx="245576" cy="462088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369FB2A-E365-FE03-CBEE-6437B2FC2379}"/>
              </a:ext>
            </a:extLst>
          </p:cNvPr>
          <p:cNvSpPr/>
          <p:nvPr/>
        </p:nvSpPr>
        <p:spPr>
          <a:xfrm>
            <a:off x="6257701" y="3087454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805</a:t>
            </a:r>
            <a:endParaRPr lang="en-VN" sz="1200" dirty="0"/>
          </a:p>
        </p:txBody>
      </p: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5B13B099-C4D8-6BAA-6280-8FC8D03F589D}"/>
              </a:ext>
            </a:extLst>
          </p:cNvPr>
          <p:cNvCxnSpPr>
            <a:cxnSpLocks/>
            <a:stCxn id="103" idx="1"/>
          </p:cNvCxnSpPr>
          <p:nvPr/>
        </p:nvCxnSpPr>
        <p:spPr>
          <a:xfrm rot="10800000" flipV="1">
            <a:off x="6059451" y="3225953"/>
            <a:ext cx="198251" cy="22179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F896434-1B38-3D1D-055C-B18813720B9C}"/>
              </a:ext>
            </a:extLst>
          </p:cNvPr>
          <p:cNvSpPr/>
          <p:nvPr/>
        </p:nvSpPr>
        <p:spPr>
          <a:xfrm>
            <a:off x="6634775" y="4864885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807</a:t>
            </a:r>
            <a:endParaRPr lang="en-VN" sz="1200" dirty="0"/>
          </a:p>
        </p:txBody>
      </p: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1FA0C262-1BB0-CAAD-FD70-9BAD0C24E7C2}"/>
              </a:ext>
            </a:extLst>
          </p:cNvPr>
          <p:cNvCxnSpPr>
            <a:cxnSpLocks/>
            <a:endCxn id="99" idx="3"/>
          </p:cNvCxnSpPr>
          <p:nvPr/>
        </p:nvCxnSpPr>
        <p:spPr>
          <a:xfrm rot="10800000">
            <a:off x="6451479" y="4842465"/>
            <a:ext cx="304292" cy="175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Diamond 113">
            <a:extLst>
              <a:ext uri="{FF2B5EF4-FFF2-40B4-BE49-F238E27FC236}">
                <a16:creationId xmlns:a16="http://schemas.microsoft.com/office/drawing/2014/main" id="{53B2B4E7-8256-C875-E198-188724E6ABD8}"/>
              </a:ext>
            </a:extLst>
          </p:cNvPr>
          <p:cNvSpPr/>
          <p:nvPr/>
        </p:nvSpPr>
        <p:spPr>
          <a:xfrm>
            <a:off x="4843777" y="2272141"/>
            <a:ext cx="1281083" cy="340882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dirty="0">
              <a:solidFill>
                <a:schemeClr val="dk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DF1AE5E-062A-2EBF-EB61-188FA3430563}"/>
              </a:ext>
            </a:extLst>
          </p:cNvPr>
          <p:cNvSpPr/>
          <p:nvPr/>
        </p:nvSpPr>
        <p:spPr>
          <a:xfrm>
            <a:off x="5205777" y="2323443"/>
            <a:ext cx="5774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k = N?</a:t>
            </a:r>
            <a:endParaRPr lang="en-VN" sz="1050">
              <a:solidFill>
                <a:schemeClr val="dk1"/>
              </a:solidFill>
            </a:endParaRP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E1C06F19-3705-C416-7C12-9B3F1C75E814}"/>
              </a:ext>
            </a:extLst>
          </p:cNvPr>
          <p:cNvCxnSpPr>
            <a:cxnSpLocks/>
            <a:stCxn id="78" idx="3"/>
            <a:endCxn id="8" idx="3"/>
          </p:cNvCxnSpPr>
          <p:nvPr/>
        </p:nvCxnSpPr>
        <p:spPr>
          <a:xfrm flipH="1" flipV="1">
            <a:off x="6230826" y="1777227"/>
            <a:ext cx="26875" cy="2447090"/>
          </a:xfrm>
          <a:prstGeom prst="bentConnector3">
            <a:avLst>
              <a:gd name="adj1" fmla="val -271059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CB3DF9E9-0549-E302-4524-F0FBA2CF2923}"/>
              </a:ext>
            </a:extLst>
          </p:cNvPr>
          <p:cNvSpPr/>
          <p:nvPr/>
        </p:nvSpPr>
        <p:spPr>
          <a:xfrm>
            <a:off x="5027118" y="2928075"/>
            <a:ext cx="938400" cy="3196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dirty="0"/>
              <a:t>k</a:t>
            </a:r>
            <a:r>
              <a:rPr lang="en-JP" sz="1100" dirty="0">
                <a:solidFill>
                  <a:schemeClr val="dk1"/>
                </a:solidFill>
              </a:rPr>
              <a:t> = k+1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EC7AD5A-D0BB-C696-0926-8570878600DD}"/>
              </a:ext>
            </a:extLst>
          </p:cNvPr>
          <p:cNvCxnSpPr>
            <a:cxnSpLocks/>
            <a:stCxn id="8" idx="2"/>
            <a:endCxn id="114" idx="0"/>
          </p:cNvCxnSpPr>
          <p:nvPr/>
        </p:nvCxnSpPr>
        <p:spPr>
          <a:xfrm flipH="1">
            <a:off x="5484319" y="2045584"/>
            <a:ext cx="358" cy="22655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702A32-E665-95DA-71BB-97EEB72D11FF}"/>
              </a:ext>
            </a:extLst>
          </p:cNvPr>
          <p:cNvSpPr/>
          <p:nvPr/>
        </p:nvSpPr>
        <p:spPr>
          <a:xfrm>
            <a:off x="4647747" y="824297"/>
            <a:ext cx="1756669" cy="42909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dirty="0"/>
              <a:t>k</a:t>
            </a:r>
            <a:r>
              <a:rPr lang="en-JP" sz="1100" dirty="0"/>
              <a:t> = index of highest active memory layer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6C5C4AC-5E1E-0FF9-2EE7-1C630AE873B6}"/>
              </a:ext>
            </a:extLst>
          </p:cNvPr>
          <p:cNvSpPr/>
          <p:nvPr/>
        </p:nvSpPr>
        <p:spPr>
          <a:xfrm>
            <a:off x="5668702" y="4405999"/>
            <a:ext cx="4171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Yes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D8642C-7F1D-674A-19F8-B451967BD2E6}"/>
              </a:ext>
            </a:extLst>
          </p:cNvPr>
          <p:cNvSpPr/>
          <p:nvPr/>
        </p:nvSpPr>
        <p:spPr>
          <a:xfrm>
            <a:off x="6301122" y="4002498"/>
            <a:ext cx="3577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No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0578A12-37E3-6955-471A-4D0F2693A79B}"/>
              </a:ext>
            </a:extLst>
          </p:cNvPr>
          <p:cNvSpPr/>
          <p:nvPr/>
        </p:nvSpPr>
        <p:spPr>
          <a:xfrm>
            <a:off x="6404417" y="25302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800</a:t>
            </a:r>
            <a:endParaRPr lang="en-VN" sz="1200" dirty="0"/>
          </a:p>
        </p:txBody>
      </p: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DB817DC0-168A-79DF-34F4-4DB741C2442E}"/>
              </a:ext>
            </a:extLst>
          </p:cNvPr>
          <p:cNvCxnSpPr>
            <a:cxnSpLocks/>
            <a:stCxn id="107" idx="1"/>
            <a:endCxn id="3" idx="6"/>
          </p:cNvCxnSpPr>
          <p:nvPr/>
        </p:nvCxnSpPr>
        <p:spPr>
          <a:xfrm rot="10800000" flipV="1">
            <a:off x="5932075" y="163801"/>
            <a:ext cx="472342" cy="27106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509B940-D4FD-F29F-8E03-9DC7D6FE8292}"/>
                  </a:ext>
                </a:extLst>
              </p:cNvPr>
              <p:cNvSpPr/>
              <p:nvPr/>
            </p:nvSpPr>
            <p:spPr>
              <a:xfrm>
                <a:off x="4842705" y="1610831"/>
                <a:ext cx="1377235" cy="266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sub>
                      </m:sSub>
                    </m:oMath>
                  </m:oMathPara>
                </a14:m>
                <a:endParaRPr lang="en-VN" sz="105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509B940-D4FD-F29F-8E03-9DC7D6FE82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705" y="1610831"/>
                <a:ext cx="1377235" cy="2666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DF7830A-339A-8989-FBE9-E0C61214FE4A}"/>
              </a:ext>
            </a:extLst>
          </p:cNvPr>
          <p:cNvCxnSpPr>
            <a:cxnSpLocks/>
            <a:stCxn id="114" idx="1"/>
            <a:endCxn id="53" idx="1"/>
          </p:cNvCxnSpPr>
          <p:nvPr/>
        </p:nvCxnSpPr>
        <p:spPr>
          <a:xfrm rot="10800000" flipV="1">
            <a:off x="4560779" y="2442581"/>
            <a:ext cx="282998" cy="2873503"/>
          </a:xfrm>
          <a:prstGeom prst="bentConnector3">
            <a:avLst>
              <a:gd name="adj1" fmla="val 180778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iamond 75">
            <a:extLst>
              <a:ext uri="{FF2B5EF4-FFF2-40B4-BE49-F238E27FC236}">
                <a16:creationId xmlns:a16="http://schemas.microsoft.com/office/drawing/2014/main" id="{3E33076A-6021-5B61-85A3-8E36F7D6ADB2}"/>
              </a:ext>
            </a:extLst>
          </p:cNvPr>
          <p:cNvSpPr/>
          <p:nvPr/>
        </p:nvSpPr>
        <p:spPr>
          <a:xfrm>
            <a:off x="4758847" y="3968063"/>
            <a:ext cx="1492299" cy="536714"/>
          </a:xfrm>
          <a:prstGeom prst="diamond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798D463-F43E-3F9F-46BA-E8C9001EB83D}"/>
                  </a:ext>
                </a:extLst>
              </p:cNvPr>
              <p:cNvSpPr/>
              <p:nvPr/>
            </p:nvSpPr>
            <p:spPr>
              <a:xfrm>
                <a:off x="4880466" y="4090979"/>
                <a:ext cx="1377235" cy="266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sub>
                      </m:sSub>
                    </m:oMath>
                  </m:oMathPara>
                </a14:m>
                <a:endParaRPr lang="en-VN" sz="105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798D463-F43E-3F9F-46BA-E8C9001EB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466" y="4090979"/>
                <a:ext cx="1377235" cy="2666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EAD943E-0123-A476-DFEE-77A4F240E5B9}"/>
              </a:ext>
            </a:extLst>
          </p:cNvPr>
          <p:cNvCxnSpPr>
            <a:cxnSpLocks/>
            <a:stCxn id="5" idx="2"/>
            <a:endCxn id="76" idx="0"/>
          </p:cNvCxnSpPr>
          <p:nvPr/>
        </p:nvCxnSpPr>
        <p:spPr>
          <a:xfrm>
            <a:off x="5503279" y="3829563"/>
            <a:ext cx="1718" cy="13850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94CE0075-C28F-D84F-5BA7-9C4967C20E7C}"/>
              </a:ext>
            </a:extLst>
          </p:cNvPr>
          <p:cNvSpPr/>
          <p:nvPr/>
        </p:nvSpPr>
        <p:spPr>
          <a:xfrm>
            <a:off x="4563045" y="4708259"/>
            <a:ext cx="1888434" cy="268410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dirty="0">
              <a:solidFill>
                <a:schemeClr val="dk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535D5CA-8196-1D4A-8985-3303D38A9B17}"/>
              </a:ext>
            </a:extLst>
          </p:cNvPr>
          <p:cNvSpPr/>
          <p:nvPr/>
        </p:nvSpPr>
        <p:spPr>
          <a:xfrm>
            <a:off x="4680753" y="4702598"/>
            <a:ext cx="16530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Turn off Memory Layer k</a:t>
            </a:r>
            <a:endParaRPr lang="en-VN" sz="1050">
              <a:solidFill>
                <a:schemeClr val="dk1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31F65CF-1BC5-D7E6-92C3-9CC73042A67D}"/>
              </a:ext>
            </a:extLst>
          </p:cNvPr>
          <p:cNvCxnSpPr>
            <a:cxnSpLocks/>
            <a:stCxn id="76" idx="2"/>
            <a:endCxn id="99" idx="0"/>
          </p:cNvCxnSpPr>
          <p:nvPr/>
        </p:nvCxnSpPr>
        <p:spPr>
          <a:xfrm>
            <a:off x="5504997" y="4504777"/>
            <a:ext cx="2265" cy="20348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77EE7BB-6B05-F16F-3E96-823348ECE66A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5504997" y="4956514"/>
            <a:ext cx="2265" cy="16256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056905E-2D22-2320-EFD9-AD0D15D3FEC2}"/>
              </a:ext>
            </a:extLst>
          </p:cNvPr>
          <p:cNvSpPr/>
          <p:nvPr/>
        </p:nvSpPr>
        <p:spPr>
          <a:xfrm>
            <a:off x="4574681" y="2204417"/>
            <a:ext cx="4171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Yes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343F1D3-1953-46C9-C4C6-421FF08DCD84}"/>
              </a:ext>
            </a:extLst>
          </p:cNvPr>
          <p:cNvSpPr/>
          <p:nvPr/>
        </p:nvSpPr>
        <p:spPr>
          <a:xfrm>
            <a:off x="5438817" y="2597008"/>
            <a:ext cx="3577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No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58AEE45-93BE-FB51-1506-C319BBCF8F93}"/>
              </a:ext>
            </a:extLst>
          </p:cNvPr>
          <p:cNvSpPr/>
          <p:nvPr/>
        </p:nvSpPr>
        <p:spPr>
          <a:xfrm>
            <a:off x="6755771" y="4264790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806</a:t>
            </a:r>
            <a:endParaRPr lang="en-VN" sz="1200" dirty="0"/>
          </a:p>
        </p:txBody>
      </p: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7143EBD7-4090-B5E3-0C4E-D9741359F86A}"/>
              </a:ext>
            </a:extLst>
          </p:cNvPr>
          <p:cNvCxnSpPr>
            <a:cxnSpLocks/>
          </p:cNvCxnSpPr>
          <p:nvPr/>
        </p:nvCxnSpPr>
        <p:spPr>
          <a:xfrm rot="10800000">
            <a:off x="6178419" y="4315972"/>
            <a:ext cx="615505" cy="1172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479892D-6BE9-C0DB-9A74-40AF9D7D39E1}"/>
              </a:ext>
            </a:extLst>
          </p:cNvPr>
          <p:cNvSpPr/>
          <p:nvPr/>
        </p:nvSpPr>
        <p:spPr>
          <a:xfrm>
            <a:off x="6638153" y="5280211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808</a:t>
            </a:r>
            <a:endParaRPr lang="en-VN" sz="1200" dirty="0"/>
          </a:p>
        </p:txBody>
      </p:sp>
      <p:cxnSp>
        <p:nvCxnSpPr>
          <p:cNvPr id="120" name="Curved Connector 119">
            <a:extLst>
              <a:ext uri="{FF2B5EF4-FFF2-40B4-BE49-F238E27FC236}">
                <a16:creationId xmlns:a16="http://schemas.microsoft.com/office/drawing/2014/main" id="{5267F524-D189-8887-C740-D464BAB6E497}"/>
              </a:ext>
            </a:extLst>
          </p:cNvPr>
          <p:cNvCxnSpPr>
            <a:cxnSpLocks/>
          </p:cNvCxnSpPr>
          <p:nvPr/>
        </p:nvCxnSpPr>
        <p:spPr>
          <a:xfrm rot="10800000">
            <a:off x="6454857" y="5257791"/>
            <a:ext cx="304292" cy="175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98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Freeform 466">
            <a:extLst>
              <a:ext uri="{FF2B5EF4-FFF2-40B4-BE49-F238E27FC236}">
                <a16:creationId xmlns:a16="http://schemas.microsoft.com/office/drawing/2014/main" id="{CF0BAD90-E118-7938-30D2-502759208F21}"/>
              </a:ext>
            </a:extLst>
          </p:cNvPr>
          <p:cNvSpPr/>
          <p:nvPr/>
        </p:nvSpPr>
        <p:spPr>
          <a:xfrm>
            <a:off x="3379055" y="1461527"/>
            <a:ext cx="5005638" cy="3754120"/>
          </a:xfrm>
          <a:custGeom>
            <a:avLst/>
            <a:gdLst>
              <a:gd name="connsiteX0" fmla="*/ 0 w 5005638"/>
              <a:gd name="connsiteY0" fmla="*/ 0 h 3754120"/>
              <a:gd name="connsiteX1" fmla="*/ 1439828 w 5005638"/>
              <a:gd name="connsiteY1" fmla="*/ 0 h 3754120"/>
              <a:gd name="connsiteX2" fmla="*/ 1439828 w 5005638"/>
              <a:gd name="connsiteY2" fmla="*/ 526826 h 3754120"/>
              <a:gd name="connsiteX3" fmla="*/ 5005638 w 5005638"/>
              <a:gd name="connsiteY3" fmla="*/ 526826 h 3754120"/>
              <a:gd name="connsiteX4" fmla="*/ 5005638 w 5005638"/>
              <a:gd name="connsiteY4" fmla="*/ 3754120 h 3754120"/>
              <a:gd name="connsiteX5" fmla="*/ 639779 w 5005638"/>
              <a:gd name="connsiteY5" fmla="*/ 3754120 h 3754120"/>
              <a:gd name="connsiteX6" fmla="*/ 639779 w 5005638"/>
              <a:gd name="connsiteY6" fmla="*/ 1330092 h 3754120"/>
              <a:gd name="connsiteX7" fmla="*/ 0 w 5005638"/>
              <a:gd name="connsiteY7" fmla="*/ 1330092 h 375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5638" h="3754120">
                <a:moveTo>
                  <a:pt x="0" y="0"/>
                </a:moveTo>
                <a:lnTo>
                  <a:pt x="1439828" y="0"/>
                </a:lnTo>
                <a:lnTo>
                  <a:pt x="1439828" y="526826"/>
                </a:lnTo>
                <a:lnTo>
                  <a:pt x="5005638" y="526826"/>
                </a:lnTo>
                <a:lnTo>
                  <a:pt x="5005638" y="3754120"/>
                </a:lnTo>
                <a:lnTo>
                  <a:pt x="639779" y="3754120"/>
                </a:lnTo>
                <a:lnTo>
                  <a:pt x="639779" y="1330092"/>
                </a:lnTo>
                <a:lnTo>
                  <a:pt x="0" y="1330092"/>
                </a:lnTo>
                <a:close/>
              </a:path>
            </a:pathLst>
          </a:custGeom>
          <a:ln w="6350"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endParaRPr lang="en-VN" dirty="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A08FF22C-4FBF-EDF3-46AA-1EAC953078B5}"/>
              </a:ext>
            </a:extLst>
          </p:cNvPr>
          <p:cNvGrpSpPr/>
          <p:nvPr/>
        </p:nvGrpSpPr>
        <p:grpSpPr>
          <a:xfrm>
            <a:off x="4799463" y="3881078"/>
            <a:ext cx="642026" cy="515566"/>
            <a:chOff x="3482502" y="4727643"/>
            <a:chExt cx="642026" cy="515566"/>
          </a:xfrm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E2F845A-176F-D2F0-DFCE-FADB75A20CA3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C778D3B0-43C8-6554-183E-A17702E9730C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9ABD7FA1-B80D-252F-6C3B-B4BA0759F560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47087B8-F514-8072-A751-849582221DA0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9C70D67-8CB9-221A-10AD-27C209B3BB75}"/>
              </a:ext>
            </a:extLst>
          </p:cNvPr>
          <p:cNvGrpSpPr/>
          <p:nvPr/>
        </p:nvGrpSpPr>
        <p:grpSpPr>
          <a:xfrm>
            <a:off x="5496751" y="3885922"/>
            <a:ext cx="642026" cy="515566"/>
            <a:chOff x="3482502" y="4727643"/>
            <a:chExt cx="642026" cy="515566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9CA7502E-DFC1-C227-6BB0-2732F4692548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42A5C34A-3792-1AA9-67CB-D749699C1770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F99DDE22-5207-1A1E-8FE8-526EA807DD6D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4B0F068-2158-E120-B785-FB8FE8041C33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0AA65F1-4DB1-3573-599F-602477F2F69A}"/>
              </a:ext>
            </a:extLst>
          </p:cNvPr>
          <p:cNvGrpSpPr/>
          <p:nvPr/>
        </p:nvGrpSpPr>
        <p:grpSpPr>
          <a:xfrm>
            <a:off x="6181069" y="3890766"/>
            <a:ext cx="642026" cy="515566"/>
            <a:chOff x="3482502" y="4727643"/>
            <a:chExt cx="642026" cy="515566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40E2AACE-9A7F-1074-5CAF-7A38FFC6403A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07EA931B-3F7A-9046-05C2-9B579761E2F5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E7025524-44F0-3D7A-60CF-A9999EB8B243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4F7FF145-E9C8-EAB3-667E-96119D0E7A3E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D541796B-44B1-2BC6-1D19-4E7992FD3C2F}"/>
              </a:ext>
            </a:extLst>
          </p:cNvPr>
          <p:cNvGrpSpPr/>
          <p:nvPr/>
        </p:nvGrpSpPr>
        <p:grpSpPr>
          <a:xfrm>
            <a:off x="6871872" y="3895610"/>
            <a:ext cx="642026" cy="515566"/>
            <a:chOff x="3482502" y="4727643"/>
            <a:chExt cx="642026" cy="515566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A41D6501-3113-FF0E-9AF3-355241D1499A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762DDE0-3AA1-F90E-5C97-89877D409013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B351444A-0056-E7A3-EB9A-AB87B4D4D297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F4CCDA64-0F96-F33F-B9C7-97E4FB01496E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C841E37E-7A35-D73F-C632-9A137FC71D4B}"/>
              </a:ext>
            </a:extLst>
          </p:cNvPr>
          <p:cNvGrpSpPr/>
          <p:nvPr/>
        </p:nvGrpSpPr>
        <p:grpSpPr>
          <a:xfrm>
            <a:off x="7556190" y="3900454"/>
            <a:ext cx="642026" cy="515566"/>
            <a:chOff x="3482502" y="4727643"/>
            <a:chExt cx="642026" cy="515566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2ED7642F-28B4-BBB4-473F-B207366AE18A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43917B8D-4C67-AD30-0B0E-085F8F42C058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5FA117A1-AC9C-D549-292E-569A1B220E9B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74392564-3640-836F-A250-13F485BFFFD9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8487FBF9-8C5B-2733-D7A3-B56D3AB82D35}"/>
              </a:ext>
            </a:extLst>
          </p:cNvPr>
          <p:cNvGrpSpPr/>
          <p:nvPr/>
        </p:nvGrpSpPr>
        <p:grpSpPr>
          <a:xfrm>
            <a:off x="4108660" y="3876234"/>
            <a:ext cx="642026" cy="515566"/>
            <a:chOff x="3482502" y="4727643"/>
            <a:chExt cx="642026" cy="515566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FFCA8DD2-4E82-AC13-9AE0-655FCACCA49C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B675EC6D-287B-F1E3-9EBA-E3988A69EED0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4394DAB3-1203-5695-5DBF-0746909E0453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8FE4BDAF-5DCD-00C1-BFCA-1F9BB7A4E357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AAEE4E90-63C0-8369-1BCF-B2D84576E948}"/>
              </a:ext>
            </a:extLst>
          </p:cNvPr>
          <p:cNvGrpSpPr/>
          <p:nvPr/>
        </p:nvGrpSpPr>
        <p:grpSpPr>
          <a:xfrm>
            <a:off x="4799313" y="3316282"/>
            <a:ext cx="642026" cy="515566"/>
            <a:chOff x="3482502" y="4727643"/>
            <a:chExt cx="642026" cy="515566"/>
          </a:xfrm>
        </p:grpSpPr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F10AC958-A16B-4D80-2C2E-3B45CBA37D4B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D63BA5B0-EFE5-95D2-7E26-A5CBC5F7D897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DC88E842-0514-1F15-5533-0B15CA2124AA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B075866-3407-29D7-BC07-B14465D7A21D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0216ABE-3CCB-8774-D2FA-D20CFE05DCD0}"/>
              </a:ext>
            </a:extLst>
          </p:cNvPr>
          <p:cNvGrpSpPr/>
          <p:nvPr/>
        </p:nvGrpSpPr>
        <p:grpSpPr>
          <a:xfrm>
            <a:off x="5496601" y="3321126"/>
            <a:ext cx="642026" cy="515566"/>
            <a:chOff x="3482502" y="4727643"/>
            <a:chExt cx="642026" cy="515566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6B6807BC-2D90-E023-178A-E3B7355A55A6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F36C8101-992A-C76E-BE1A-6CCF3E2F6310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3BCB7041-1330-09D1-2BCA-88B0F2D5EA08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56DBE414-C3F1-AD91-2887-795A1F90EA6B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BBB2A4DE-AF18-FA30-762C-6494835CEFA3}"/>
              </a:ext>
            </a:extLst>
          </p:cNvPr>
          <p:cNvGrpSpPr/>
          <p:nvPr/>
        </p:nvGrpSpPr>
        <p:grpSpPr>
          <a:xfrm>
            <a:off x="6180919" y="3325970"/>
            <a:ext cx="642026" cy="515566"/>
            <a:chOff x="3482502" y="4727643"/>
            <a:chExt cx="642026" cy="515566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74927C08-D382-F6BD-FEB4-B2D54E57A69D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F505C3E8-4033-2C93-E603-C05D8C2E181B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BB30CF64-2B06-68E3-0919-5122CA203C59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147411ED-81F6-EF66-9D61-793A2557EB70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72062B01-3F12-FF18-00B6-B616FF8A4FAF}"/>
              </a:ext>
            </a:extLst>
          </p:cNvPr>
          <p:cNvGrpSpPr/>
          <p:nvPr/>
        </p:nvGrpSpPr>
        <p:grpSpPr>
          <a:xfrm>
            <a:off x="6871722" y="3330814"/>
            <a:ext cx="642026" cy="515566"/>
            <a:chOff x="3482502" y="4727643"/>
            <a:chExt cx="642026" cy="515566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657E5B2B-B63A-B466-4B1A-47D22A50B4CD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56E028BB-907B-7015-12F5-8AB3DE6F8A87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E50B110-5AD4-C1D4-C48C-0961459CAA65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D7C08A14-2931-0A73-7B39-69C3A6F2FAEB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41726622-4B59-8D39-07F7-876834800494}"/>
              </a:ext>
            </a:extLst>
          </p:cNvPr>
          <p:cNvGrpSpPr/>
          <p:nvPr/>
        </p:nvGrpSpPr>
        <p:grpSpPr>
          <a:xfrm>
            <a:off x="7556040" y="3335658"/>
            <a:ext cx="642026" cy="515566"/>
            <a:chOff x="3482502" y="4727643"/>
            <a:chExt cx="642026" cy="515566"/>
          </a:xfrm>
        </p:grpSpPr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AA045F33-964E-9E17-6CFC-BDA18474EF13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306FBE0F-57C6-1D8D-5C54-C5CB470C958C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F1CE31BD-16E4-33BF-E875-1F17F4DFF97B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554C5ED8-CFC2-EB32-66A9-50A9B3A8C067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C80455D5-D1AD-C509-B7AE-33F5D09FFDEF}"/>
              </a:ext>
            </a:extLst>
          </p:cNvPr>
          <p:cNvGrpSpPr/>
          <p:nvPr/>
        </p:nvGrpSpPr>
        <p:grpSpPr>
          <a:xfrm>
            <a:off x="4108510" y="3311438"/>
            <a:ext cx="642026" cy="515566"/>
            <a:chOff x="3482502" y="4727643"/>
            <a:chExt cx="642026" cy="515566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C65D269-F5C3-B7DF-9F22-D3562FD75CB8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BA5FE832-CC3A-4AAD-271B-195366DDF16B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FB38524A-EF06-40B5-BFD0-C10986633738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C58AB6DE-21F9-A706-BF02-EF7C46296569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2929FDB3-55ED-50CE-E1F1-4B103E6BC4A4}"/>
              </a:ext>
            </a:extLst>
          </p:cNvPr>
          <p:cNvGrpSpPr/>
          <p:nvPr/>
        </p:nvGrpSpPr>
        <p:grpSpPr>
          <a:xfrm>
            <a:off x="4803626" y="2727423"/>
            <a:ext cx="642026" cy="515566"/>
            <a:chOff x="3482502" y="4727643"/>
            <a:chExt cx="642026" cy="515566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D79AEC15-1203-98DC-74BE-A2D62AEEAF7A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6562B7EB-73DA-B011-30CC-55E5298F231E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063530EA-5FDA-59A9-2A8E-E9C9B2AA7F2B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DD368D9-FDD2-BC98-A8D4-A9E697EC90B2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4A86F4D2-5F5E-88C0-7F3E-BCBEB02B244E}"/>
              </a:ext>
            </a:extLst>
          </p:cNvPr>
          <p:cNvGrpSpPr/>
          <p:nvPr/>
        </p:nvGrpSpPr>
        <p:grpSpPr>
          <a:xfrm>
            <a:off x="5500914" y="2732267"/>
            <a:ext cx="642026" cy="515566"/>
            <a:chOff x="3482502" y="4727643"/>
            <a:chExt cx="642026" cy="515566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31C6424F-B931-E861-4DEE-4BE6C1C7CB6A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846BC5C0-E748-D92C-65B0-09FD24CEEB32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B8B4ED67-08A8-8430-7585-5C1C985C17AA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F554133C-9779-B0FD-1626-371B23F0F1CA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27E0CA3C-76F9-8950-C6E0-4B5758851F31}"/>
              </a:ext>
            </a:extLst>
          </p:cNvPr>
          <p:cNvGrpSpPr/>
          <p:nvPr/>
        </p:nvGrpSpPr>
        <p:grpSpPr>
          <a:xfrm>
            <a:off x="6185232" y="2737111"/>
            <a:ext cx="642026" cy="515566"/>
            <a:chOff x="3482502" y="4727643"/>
            <a:chExt cx="642026" cy="515566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9CA5161-F167-EABD-37EF-DF35637C8BCA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ED258FA-02BC-7FC9-7A8B-7B9FA0600A57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3BBA0E6E-704F-4607-FFF8-5DAD6580AD12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E4F79010-3488-EBC1-A1DA-AEBFECF9A8C9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672EBA00-6486-7895-129D-2913E1C38E9F}"/>
              </a:ext>
            </a:extLst>
          </p:cNvPr>
          <p:cNvGrpSpPr/>
          <p:nvPr/>
        </p:nvGrpSpPr>
        <p:grpSpPr>
          <a:xfrm>
            <a:off x="6876035" y="2741955"/>
            <a:ext cx="642026" cy="515566"/>
            <a:chOff x="3482502" y="4727643"/>
            <a:chExt cx="642026" cy="515566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DA665864-8DB3-F9CE-C548-00E7ED48EFC2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6A3D305B-58BB-D11B-2DC0-0301B832B9D7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B111D530-2139-2EC8-A47C-B179E17834F5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25E654AC-E281-ECD8-A176-4E8434794AEA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FDF9B294-D018-3D08-8295-789452095153}"/>
              </a:ext>
            </a:extLst>
          </p:cNvPr>
          <p:cNvGrpSpPr/>
          <p:nvPr/>
        </p:nvGrpSpPr>
        <p:grpSpPr>
          <a:xfrm>
            <a:off x="7560353" y="2746799"/>
            <a:ext cx="642026" cy="515566"/>
            <a:chOff x="3482502" y="4727643"/>
            <a:chExt cx="642026" cy="515566"/>
          </a:xfrm>
        </p:grpSpPr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365250FA-1D69-0396-CCF7-78A949CC96BA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5327C941-0AA4-5773-A55F-CCDA8EE5CB40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D7C804C5-B2C1-1647-E008-498D63F5F99F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486AC202-2C9B-DE58-0CC0-A499DCBCEFFC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91CFED91-BC34-13F4-AA0A-E8B2C83001A0}"/>
              </a:ext>
            </a:extLst>
          </p:cNvPr>
          <p:cNvGrpSpPr/>
          <p:nvPr/>
        </p:nvGrpSpPr>
        <p:grpSpPr>
          <a:xfrm>
            <a:off x="4112823" y="2722579"/>
            <a:ext cx="642026" cy="515566"/>
            <a:chOff x="3482502" y="4727643"/>
            <a:chExt cx="642026" cy="515566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97B11BAF-FD35-37A8-7156-A92C0E091BAD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61DF6A91-70E5-40BA-8BF2-F87A26FA87A1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D2A8F7D7-D9B2-8BCB-48C7-5A3005269A9B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AFF022D5-DC68-C70F-785D-2EB851D4EC0A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</p:grpSp>
      <p:sp>
        <p:nvSpPr>
          <p:cNvPr id="378" name="Rectangle 377">
            <a:extLst>
              <a:ext uri="{FF2B5EF4-FFF2-40B4-BE49-F238E27FC236}">
                <a16:creationId xmlns:a16="http://schemas.microsoft.com/office/drawing/2014/main" id="{F38B7312-DC73-0104-8418-A53EB0A4C71C}"/>
              </a:ext>
            </a:extLst>
          </p:cNvPr>
          <p:cNvSpPr/>
          <p:nvPr/>
        </p:nvSpPr>
        <p:spPr>
          <a:xfrm>
            <a:off x="4800338" y="2151128"/>
            <a:ext cx="642026" cy="515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9A0341B-A6B1-6F6B-3114-230D3BCA5A44}"/>
              </a:ext>
            </a:extLst>
          </p:cNvPr>
          <p:cNvSpPr/>
          <p:nvPr/>
        </p:nvSpPr>
        <p:spPr>
          <a:xfrm>
            <a:off x="5200590" y="2436603"/>
            <a:ext cx="199360" cy="20089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AC8541D0-9F85-8090-2201-8745B2FDE762}"/>
              </a:ext>
            </a:extLst>
          </p:cNvPr>
          <p:cNvSpPr/>
          <p:nvPr/>
        </p:nvSpPr>
        <p:spPr>
          <a:xfrm>
            <a:off x="4846573" y="2208012"/>
            <a:ext cx="199360" cy="384820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3D4462F0-5C14-3E16-75CF-8E6CC9C05FD0}"/>
              </a:ext>
            </a:extLst>
          </p:cNvPr>
          <p:cNvSpPr/>
          <p:nvPr/>
        </p:nvSpPr>
        <p:spPr>
          <a:xfrm rot="5400000">
            <a:off x="5143152" y="2116079"/>
            <a:ext cx="199360" cy="314235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FE3BA66A-80CF-D2C9-7C7C-334421C30AC1}"/>
              </a:ext>
            </a:extLst>
          </p:cNvPr>
          <p:cNvSpPr/>
          <p:nvPr/>
        </p:nvSpPr>
        <p:spPr>
          <a:xfrm>
            <a:off x="5497626" y="2155972"/>
            <a:ext cx="642026" cy="515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87D9BAD4-2DC5-B252-54D4-9E68EA515EBD}"/>
              </a:ext>
            </a:extLst>
          </p:cNvPr>
          <p:cNvSpPr/>
          <p:nvPr/>
        </p:nvSpPr>
        <p:spPr>
          <a:xfrm>
            <a:off x="5897878" y="2441447"/>
            <a:ext cx="199360" cy="20089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06A02B1C-4C9D-5937-2B22-E323F60C475F}"/>
              </a:ext>
            </a:extLst>
          </p:cNvPr>
          <p:cNvSpPr/>
          <p:nvPr/>
        </p:nvSpPr>
        <p:spPr>
          <a:xfrm>
            <a:off x="5543861" y="2212856"/>
            <a:ext cx="199360" cy="384820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8DCDC1E4-CEB6-E7A0-3539-22E19B9B02E8}"/>
              </a:ext>
            </a:extLst>
          </p:cNvPr>
          <p:cNvSpPr/>
          <p:nvPr/>
        </p:nvSpPr>
        <p:spPr>
          <a:xfrm rot="5400000">
            <a:off x="5840440" y="2120923"/>
            <a:ext cx="199360" cy="314235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B29454C5-1EE0-5C91-5B33-D7C73E6211C4}"/>
              </a:ext>
            </a:extLst>
          </p:cNvPr>
          <p:cNvSpPr/>
          <p:nvPr/>
        </p:nvSpPr>
        <p:spPr>
          <a:xfrm>
            <a:off x="6181944" y="2160816"/>
            <a:ext cx="642026" cy="515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D7F34B3C-C970-A84A-52B2-5F1FF9CDE25B}"/>
              </a:ext>
            </a:extLst>
          </p:cNvPr>
          <p:cNvSpPr/>
          <p:nvPr/>
        </p:nvSpPr>
        <p:spPr>
          <a:xfrm>
            <a:off x="6582196" y="2446291"/>
            <a:ext cx="199360" cy="20089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2552FD9D-E8EF-80B1-772B-AB304C8E80C7}"/>
              </a:ext>
            </a:extLst>
          </p:cNvPr>
          <p:cNvSpPr/>
          <p:nvPr/>
        </p:nvSpPr>
        <p:spPr>
          <a:xfrm>
            <a:off x="6228179" y="2217700"/>
            <a:ext cx="199360" cy="384820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EFB0B7CA-1333-1B13-EB80-07DA539C6FEE}"/>
              </a:ext>
            </a:extLst>
          </p:cNvPr>
          <p:cNvSpPr/>
          <p:nvPr/>
        </p:nvSpPr>
        <p:spPr>
          <a:xfrm rot="5400000">
            <a:off x="6524758" y="2125767"/>
            <a:ext cx="199360" cy="314235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62C70E39-8485-4C88-0DD1-EB70CE6D2E07}"/>
              </a:ext>
            </a:extLst>
          </p:cNvPr>
          <p:cNvSpPr/>
          <p:nvPr/>
        </p:nvSpPr>
        <p:spPr>
          <a:xfrm>
            <a:off x="6872747" y="2165660"/>
            <a:ext cx="642026" cy="515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3D964BEA-8A2E-CC5B-A15D-711F588D6547}"/>
              </a:ext>
            </a:extLst>
          </p:cNvPr>
          <p:cNvSpPr/>
          <p:nvPr/>
        </p:nvSpPr>
        <p:spPr>
          <a:xfrm>
            <a:off x="7272999" y="2451135"/>
            <a:ext cx="199360" cy="20089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F73C5AF2-65B8-352B-979A-495D6D83A021}"/>
              </a:ext>
            </a:extLst>
          </p:cNvPr>
          <p:cNvSpPr/>
          <p:nvPr/>
        </p:nvSpPr>
        <p:spPr>
          <a:xfrm>
            <a:off x="6918982" y="2222544"/>
            <a:ext cx="199360" cy="384820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17B6A1EF-DCF3-6986-DD2F-3890E3AC086C}"/>
              </a:ext>
            </a:extLst>
          </p:cNvPr>
          <p:cNvSpPr/>
          <p:nvPr/>
        </p:nvSpPr>
        <p:spPr>
          <a:xfrm rot="5400000">
            <a:off x="7215561" y="2130611"/>
            <a:ext cx="199360" cy="314235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4BD8CFD9-965B-F472-704D-55BC525F3B5B}"/>
              </a:ext>
            </a:extLst>
          </p:cNvPr>
          <p:cNvSpPr/>
          <p:nvPr/>
        </p:nvSpPr>
        <p:spPr>
          <a:xfrm>
            <a:off x="7557065" y="2170504"/>
            <a:ext cx="642026" cy="515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798E5AB4-AB8C-05A8-37AC-0B294561C7C7}"/>
              </a:ext>
            </a:extLst>
          </p:cNvPr>
          <p:cNvSpPr/>
          <p:nvPr/>
        </p:nvSpPr>
        <p:spPr>
          <a:xfrm>
            <a:off x="7957317" y="2455979"/>
            <a:ext cx="199360" cy="20089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29E5DC39-8D5C-B432-9FDD-50F0D3ABBC73}"/>
              </a:ext>
            </a:extLst>
          </p:cNvPr>
          <p:cNvSpPr/>
          <p:nvPr/>
        </p:nvSpPr>
        <p:spPr>
          <a:xfrm>
            <a:off x="7603300" y="2227388"/>
            <a:ext cx="199360" cy="384820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3296778C-D43F-2056-E8AA-0EA1FF95E34E}"/>
              </a:ext>
            </a:extLst>
          </p:cNvPr>
          <p:cNvSpPr/>
          <p:nvPr/>
        </p:nvSpPr>
        <p:spPr>
          <a:xfrm rot="5400000">
            <a:off x="7899879" y="2135455"/>
            <a:ext cx="199360" cy="314235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692FFF-C80D-3229-7465-97D062B5EC69}"/>
              </a:ext>
            </a:extLst>
          </p:cNvPr>
          <p:cNvSpPr/>
          <p:nvPr/>
        </p:nvSpPr>
        <p:spPr>
          <a:xfrm>
            <a:off x="2464861" y="4656078"/>
            <a:ext cx="826852" cy="627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dirty="0"/>
              <a:t>HOST PC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F31518-F1A9-A865-E2C6-D93E525B4F9A}"/>
              </a:ext>
            </a:extLst>
          </p:cNvPr>
          <p:cNvCxnSpPr/>
          <p:nvPr/>
        </p:nvCxnSpPr>
        <p:spPr>
          <a:xfrm>
            <a:off x="3293207" y="5025530"/>
            <a:ext cx="826852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29BC56C3-C3B5-34D7-471D-8BC320F00E1D}"/>
              </a:ext>
            </a:extLst>
          </p:cNvPr>
          <p:cNvGrpSpPr/>
          <p:nvPr/>
        </p:nvGrpSpPr>
        <p:grpSpPr>
          <a:xfrm>
            <a:off x="4801455" y="4470339"/>
            <a:ext cx="642026" cy="515566"/>
            <a:chOff x="3482502" y="4727643"/>
            <a:chExt cx="642026" cy="515566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3DA2FDA9-C4DC-F234-206F-8966A2CADAB4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361A10F-F8EF-C0E0-360F-F3EB688C7FC8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DD1CAC34-6DC0-CD6D-7B22-E4EC8B7B9A06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1E95DDA5-F28F-0C38-B79B-D3E4A4643D03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1212D06B-634B-D565-B89B-3F1FFCEE07AD}"/>
              </a:ext>
            </a:extLst>
          </p:cNvPr>
          <p:cNvGrpSpPr/>
          <p:nvPr/>
        </p:nvGrpSpPr>
        <p:grpSpPr>
          <a:xfrm>
            <a:off x="5498743" y="4475183"/>
            <a:ext cx="642026" cy="515566"/>
            <a:chOff x="3482502" y="4727643"/>
            <a:chExt cx="642026" cy="515566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15CF905-65D2-1F08-85F0-27903846005E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BBFE7AC-FCC0-D304-8980-A15DC3F9CCE8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7C64D3F1-CA3B-AFC4-CDA5-18E771F64C17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51BA733-703F-F94B-4A4E-8662FA416827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2581CE2-7B96-721E-2290-964FAEA5F050}"/>
              </a:ext>
            </a:extLst>
          </p:cNvPr>
          <p:cNvGrpSpPr/>
          <p:nvPr/>
        </p:nvGrpSpPr>
        <p:grpSpPr>
          <a:xfrm>
            <a:off x="6183061" y="4480027"/>
            <a:ext cx="642026" cy="515566"/>
            <a:chOff x="3482502" y="4727643"/>
            <a:chExt cx="642026" cy="515566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B054700-8588-01FF-CE2A-3C0026181D32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683BC5C7-0B7B-7222-33B9-46843647397D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A317B4B-FE71-D45A-DD94-17E035251E7D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1D72F53A-E3BC-6A5C-D9D6-BDA8FD441939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A3033E6-C054-5C3F-4639-C8BD38B52D36}"/>
              </a:ext>
            </a:extLst>
          </p:cNvPr>
          <p:cNvGrpSpPr/>
          <p:nvPr/>
        </p:nvGrpSpPr>
        <p:grpSpPr>
          <a:xfrm>
            <a:off x="6873864" y="4484871"/>
            <a:ext cx="642026" cy="515566"/>
            <a:chOff x="3482502" y="4727643"/>
            <a:chExt cx="642026" cy="515566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E4955443-9492-8010-E615-DB7E034D6AA3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43168D23-D488-A6AB-2FA1-8AA728F7853B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629E6267-13CF-D6B1-4B5C-27C187F25C7C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761698F-4A9B-5E8C-EB9E-8635B07EBC18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74B4DA9B-F1DB-4512-462B-3EF4409251EA}"/>
              </a:ext>
            </a:extLst>
          </p:cNvPr>
          <p:cNvGrpSpPr/>
          <p:nvPr/>
        </p:nvGrpSpPr>
        <p:grpSpPr>
          <a:xfrm>
            <a:off x="7558182" y="4489715"/>
            <a:ext cx="642026" cy="515566"/>
            <a:chOff x="3482502" y="4727643"/>
            <a:chExt cx="642026" cy="515566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D9E8C737-18F7-32AE-10A7-E3ABFC9DB367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8D54263-4FC1-E3F2-B4A0-D742E2A545DF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E95F7AFC-7256-12CD-DE88-6B68FAF5F86C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75E70047-793E-5FC9-3AC7-F6D65BC3A570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CA59B4-8114-6796-CD36-F0AF005F7549}"/>
              </a:ext>
            </a:extLst>
          </p:cNvPr>
          <p:cNvGrpSpPr/>
          <p:nvPr/>
        </p:nvGrpSpPr>
        <p:grpSpPr>
          <a:xfrm>
            <a:off x="4110652" y="4465495"/>
            <a:ext cx="642026" cy="515566"/>
            <a:chOff x="3482502" y="4727643"/>
            <a:chExt cx="642026" cy="515566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5DB336A-8B38-96B1-FBDF-1EDA94409DC8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7224B84-DAB2-8D4F-D3C1-11E36E676764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717CDE3-12BB-6133-3086-EB61B1091391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2142EDE-44FF-F296-4EF4-D10F8A642E7E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</p:grp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D421042-FA23-DAD9-5A34-8D5DEB52342D}"/>
              </a:ext>
            </a:extLst>
          </p:cNvPr>
          <p:cNvCxnSpPr/>
          <p:nvPr/>
        </p:nvCxnSpPr>
        <p:spPr>
          <a:xfrm>
            <a:off x="4781041" y="2099333"/>
            <a:ext cx="0" cy="30144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3EBA539-7516-83D9-B40E-50E087A0D70D}"/>
              </a:ext>
            </a:extLst>
          </p:cNvPr>
          <p:cNvCxnSpPr>
            <a:cxnSpLocks/>
          </p:cNvCxnSpPr>
          <p:nvPr/>
        </p:nvCxnSpPr>
        <p:spPr>
          <a:xfrm>
            <a:off x="5470886" y="2096246"/>
            <a:ext cx="0" cy="30144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E7AFEB7-55F1-6F2E-16A9-821689084078}"/>
              </a:ext>
            </a:extLst>
          </p:cNvPr>
          <p:cNvCxnSpPr>
            <a:cxnSpLocks/>
          </p:cNvCxnSpPr>
          <p:nvPr/>
        </p:nvCxnSpPr>
        <p:spPr>
          <a:xfrm>
            <a:off x="6160731" y="2096246"/>
            <a:ext cx="0" cy="30144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959058B-D159-7533-BDCA-BEBDCC532478}"/>
              </a:ext>
            </a:extLst>
          </p:cNvPr>
          <p:cNvCxnSpPr>
            <a:cxnSpLocks/>
          </p:cNvCxnSpPr>
          <p:nvPr/>
        </p:nvCxnSpPr>
        <p:spPr>
          <a:xfrm>
            <a:off x="6850576" y="2096246"/>
            <a:ext cx="0" cy="30144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9FE8642-C5BA-0ACA-0E9F-D0F25B180AB3}"/>
              </a:ext>
            </a:extLst>
          </p:cNvPr>
          <p:cNvCxnSpPr>
            <a:cxnSpLocks/>
          </p:cNvCxnSpPr>
          <p:nvPr/>
        </p:nvCxnSpPr>
        <p:spPr>
          <a:xfrm>
            <a:off x="7540421" y="2096246"/>
            <a:ext cx="0" cy="30144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81750E-A4C2-8230-1250-B3F9FB35BE69}"/>
              </a:ext>
            </a:extLst>
          </p:cNvPr>
          <p:cNvSpPr/>
          <p:nvPr/>
        </p:nvSpPr>
        <p:spPr>
          <a:xfrm>
            <a:off x="4806872" y="5414221"/>
            <a:ext cx="2207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VN" sz="1400"/>
              <a:t>NEUROMORPHIC CHIP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101</a:t>
            </a:r>
            <a:endParaRPr lang="en-VN" sz="1400" dirty="0"/>
          </a:p>
        </p:txBody>
      </p:sp>
      <p:cxnSp>
        <p:nvCxnSpPr>
          <p:cNvPr id="165" name="Curved Connector 164">
            <a:extLst>
              <a:ext uri="{FF2B5EF4-FFF2-40B4-BE49-F238E27FC236}">
                <a16:creationId xmlns:a16="http://schemas.microsoft.com/office/drawing/2014/main" id="{2932D521-CF7F-192F-3AE6-74772CB1FB96}"/>
              </a:ext>
            </a:extLst>
          </p:cNvPr>
          <p:cNvCxnSpPr>
            <a:cxnSpLocks/>
            <a:stCxn id="163" idx="0"/>
          </p:cNvCxnSpPr>
          <p:nvPr/>
        </p:nvCxnSpPr>
        <p:spPr>
          <a:xfrm rot="5400000" flipH="1" flipV="1">
            <a:off x="5956929" y="5169386"/>
            <a:ext cx="198574" cy="29109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52421EA-CE0C-A5FF-6114-9B8B3A1031B0}"/>
              </a:ext>
            </a:extLst>
          </p:cNvPr>
          <p:cNvCxnSpPr>
            <a:cxnSpLocks/>
          </p:cNvCxnSpPr>
          <p:nvPr/>
        </p:nvCxnSpPr>
        <p:spPr>
          <a:xfrm flipH="1">
            <a:off x="4092385" y="2713723"/>
            <a:ext cx="4189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263F034-CE92-8F01-6651-45892143A806}"/>
              </a:ext>
            </a:extLst>
          </p:cNvPr>
          <p:cNvCxnSpPr>
            <a:cxnSpLocks/>
          </p:cNvCxnSpPr>
          <p:nvPr/>
        </p:nvCxnSpPr>
        <p:spPr>
          <a:xfrm flipH="1">
            <a:off x="4092385" y="3289705"/>
            <a:ext cx="4189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66172DD-CB7A-A14E-44EB-2498CBDC4F4C}"/>
              </a:ext>
            </a:extLst>
          </p:cNvPr>
          <p:cNvCxnSpPr>
            <a:cxnSpLocks/>
          </p:cNvCxnSpPr>
          <p:nvPr/>
        </p:nvCxnSpPr>
        <p:spPr>
          <a:xfrm flipH="1">
            <a:off x="4092385" y="3865687"/>
            <a:ext cx="4189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E47E173-E616-B5AE-9533-384FC75DE799}"/>
              </a:ext>
            </a:extLst>
          </p:cNvPr>
          <p:cNvCxnSpPr>
            <a:cxnSpLocks/>
          </p:cNvCxnSpPr>
          <p:nvPr/>
        </p:nvCxnSpPr>
        <p:spPr>
          <a:xfrm flipH="1">
            <a:off x="4092385" y="4441669"/>
            <a:ext cx="4189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E6D17BA-3C33-3E97-8B19-B23A81E09815}"/>
              </a:ext>
            </a:extLst>
          </p:cNvPr>
          <p:cNvSpPr/>
          <p:nvPr/>
        </p:nvSpPr>
        <p:spPr>
          <a:xfrm>
            <a:off x="8526427" y="2724689"/>
            <a:ext cx="1786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VN" sz="1200" dirty="0"/>
              <a:t>NoC (</a:t>
            </a:r>
            <a:r>
              <a:rPr lang="en-VN" sz="1200"/>
              <a:t>Network-on-Chip)</a:t>
            </a:r>
            <a:endParaRPr lang="en-US" sz="1200" dirty="0"/>
          </a:p>
          <a:p>
            <a:pPr algn="ctr"/>
            <a:r>
              <a:rPr lang="en-US" sz="1200" dirty="0"/>
              <a:t>103</a:t>
            </a:r>
            <a:endParaRPr lang="en-VN" sz="1200" dirty="0"/>
          </a:p>
        </p:txBody>
      </p:sp>
      <p:cxnSp>
        <p:nvCxnSpPr>
          <p:cNvPr id="172" name="Curved Connector 171">
            <a:extLst>
              <a:ext uri="{FF2B5EF4-FFF2-40B4-BE49-F238E27FC236}">
                <a16:creationId xmlns:a16="http://schemas.microsoft.com/office/drawing/2014/main" id="{A89BD6E2-EE37-EE6E-75CE-339996AEC07B}"/>
              </a:ext>
            </a:extLst>
          </p:cNvPr>
          <p:cNvCxnSpPr>
            <a:cxnSpLocks/>
            <a:endCxn id="171" idx="1"/>
          </p:cNvCxnSpPr>
          <p:nvPr/>
        </p:nvCxnSpPr>
        <p:spPr>
          <a:xfrm>
            <a:off x="8281834" y="2713723"/>
            <a:ext cx="244593" cy="241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3E5FEF3-E33B-F51B-A2C3-126D8B5B1774}"/>
              </a:ext>
            </a:extLst>
          </p:cNvPr>
          <p:cNvSpPr/>
          <p:nvPr/>
        </p:nvSpPr>
        <p:spPr>
          <a:xfrm>
            <a:off x="8472034" y="2010208"/>
            <a:ext cx="1837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VN" sz="1200" dirty="0"/>
              <a:t>Neural </a:t>
            </a:r>
            <a:r>
              <a:rPr lang="en-VN" sz="1200"/>
              <a:t>Computing Core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102</a:t>
            </a:r>
            <a:endParaRPr lang="en-VN" sz="1200" dirty="0"/>
          </a:p>
        </p:txBody>
      </p:sp>
      <p:cxnSp>
        <p:nvCxnSpPr>
          <p:cNvPr id="178" name="Curved Connector 177">
            <a:extLst>
              <a:ext uri="{FF2B5EF4-FFF2-40B4-BE49-F238E27FC236}">
                <a16:creationId xmlns:a16="http://schemas.microsoft.com/office/drawing/2014/main" id="{DC16349B-053A-5840-5979-39F76E86E1A1}"/>
              </a:ext>
            </a:extLst>
          </p:cNvPr>
          <p:cNvCxnSpPr>
            <a:cxnSpLocks/>
            <a:endCxn id="177" idx="1"/>
          </p:cNvCxnSpPr>
          <p:nvPr/>
        </p:nvCxnSpPr>
        <p:spPr>
          <a:xfrm flipV="1">
            <a:off x="8202615" y="2241041"/>
            <a:ext cx="269419" cy="17773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D9F4E1A-C0F1-5713-A48D-7FD9E93E30F6}"/>
              </a:ext>
            </a:extLst>
          </p:cNvPr>
          <p:cNvSpPr/>
          <p:nvPr/>
        </p:nvSpPr>
        <p:spPr>
          <a:xfrm>
            <a:off x="11297203" y="0"/>
            <a:ext cx="894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FIG. 1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27F4084-0A10-8A1C-A6FE-DEA4B453FD4E}"/>
              </a:ext>
            </a:extLst>
          </p:cNvPr>
          <p:cNvCxnSpPr>
            <a:cxnSpLocks/>
          </p:cNvCxnSpPr>
          <p:nvPr/>
        </p:nvCxnSpPr>
        <p:spPr>
          <a:xfrm flipH="1" flipV="1">
            <a:off x="4618478" y="2564921"/>
            <a:ext cx="162563" cy="148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B70E018-B904-5937-7136-C4D1D947ECDD}"/>
              </a:ext>
            </a:extLst>
          </p:cNvPr>
          <p:cNvCxnSpPr>
            <a:cxnSpLocks/>
          </p:cNvCxnSpPr>
          <p:nvPr/>
        </p:nvCxnSpPr>
        <p:spPr>
          <a:xfrm flipH="1" flipV="1">
            <a:off x="5380517" y="2617575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BB5EEAE-E9C1-0759-C0EA-4B9D8FAECE59}"/>
              </a:ext>
            </a:extLst>
          </p:cNvPr>
          <p:cNvCxnSpPr>
            <a:cxnSpLocks/>
          </p:cNvCxnSpPr>
          <p:nvPr/>
        </p:nvCxnSpPr>
        <p:spPr>
          <a:xfrm flipH="1" flipV="1">
            <a:off x="6069173" y="2616566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998520C-9DC6-7F4A-05EF-3873CF3F34A4}"/>
              </a:ext>
            </a:extLst>
          </p:cNvPr>
          <p:cNvCxnSpPr>
            <a:cxnSpLocks/>
          </p:cNvCxnSpPr>
          <p:nvPr/>
        </p:nvCxnSpPr>
        <p:spPr>
          <a:xfrm flipH="1" flipV="1">
            <a:off x="6757829" y="2615557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6B4908C-7D67-2BF8-B436-A1A61B4DC0E4}"/>
              </a:ext>
            </a:extLst>
          </p:cNvPr>
          <p:cNvCxnSpPr>
            <a:cxnSpLocks/>
          </p:cNvCxnSpPr>
          <p:nvPr/>
        </p:nvCxnSpPr>
        <p:spPr>
          <a:xfrm flipH="1" flipV="1">
            <a:off x="7446485" y="2614548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9C1C6A0-7099-DBCE-A84A-6F637943EF81}"/>
              </a:ext>
            </a:extLst>
          </p:cNvPr>
          <p:cNvCxnSpPr>
            <a:cxnSpLocks/>
          </p:cNvCxnSpPr>
          <p:nvPr/>
        </p:nvCxnSpPr>
        <p:spPr>
          <a:xfrm flipH="1" flipV="1">
            <a:off x="8135141" y="2613539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B8042C3-7AC0-9529-FEE8-D951815E6A0A}"/>
              </a:ext>
            </a:extLst>
          </p:cNvPr>
          <p:cNvCxnSpPr>
            <a:cxnSpLocks/>
          </p:cNvCxnSpPr>
          <p:nvPr/>
        </p:nvCxnSpPr>
        <p:spPr>
          <a:xfrm>
            <a:off x="8224905" y="2096246"/>
            <a:ext cx="0" cy="30144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BC434A5-2C01-E816-45AF-27A3953B2D79}"/>
              </a:ext>
            </a:extLst>
          </p:cNvPr>
          <p:cNvCxnSpPr>
            <a:cxnSpLocks/>
          </p:cNvCxnSpPr>
          <p:nvPr/>
        </p:nvCxnSpPr>
        <p:spPr>
          <a:xfrm flipH="1" flipV="1">
            <a:off x="4692445" y="3197797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72017E8-AA63-77E5-F7FB-CE311569420E}"/>
              </a:ext>
            </a:extLst>
          </p:cNvPr>
          <p:cNvCxnSpPr>
            <a:cxnSpLocks/>
          </p:cNvCxnSpPr>
          <p:nvPr/>
        </p:nvCxnSpPr>
        <p:spPr>
          <a:xfrm flipH="1" flipV="1">
            <a:off x="5381101" y="3196788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8231C63-9BF3-E409-8A89-4484EC782969}"/>
              </a:ext>
            </a:extLst>
          </p:cNvPr>
          <p:cNvCxnSpPr>
            <a:cxnSpLocks/>
          </p:cNvCxnSpPr>
          <p:nvPr/>
        </p:nvCxnSpPr>
        <p:spPr>
          <a:xfrm flipH="1" flipV="1">
            <a:off x="6069757" y="3195779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FF9BF46-3ADF-0085-562A-92AD5F952EB3}"/>
              </a:ext>
            </a:extLst>
          </p:cNvPr>
          <p:cNvCxnSpPr>
            <a:cxnSpLocks/>
          </p:cNvCxnSpPr>
          <p:nvPr/>
        </p:nvCxnSpPr>
        <p:spPr>
          <a:xfrm flipH="1" flipV="1">
            <a:off x="6758413" y="3194770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5FF9A3D-2028-3438-26A5-7C7F506357F6}"/>
              </a:ext>
            </a:extLst>
          </p:cNvPr>
          <p:cNvCxnSpPr>
            <a:cxnSpLocks/>
          </p:cNvCxnSpPr>
          <p:nvPr/>
        </p:nvCxnSpPr>
        <p:spPr>
          <a:xfrm flipH="1" flipV="1">
            <a:off x="7447069" y="3193761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AEE01EAB-12EF-61A9-8C3A-47370C59A106}"/>
              </a:ext>
            </a:extLst>
          </p:cNvPr>
          <p:cNvCxnSpPr>
            <a:cxnSpLocks/>
          </p:cNvCxnSpPr>
          <p:nvPr/>
        </p:nvCxnSpPr>
        <p:spPr>
          <a:xfrm flipH="1" flipV="1">
            <a:off x="8135725" y="3192752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F769C975-2554-1CD8-DA5B-84AF69FA688B}"/>
              </a:ext>
            </a:extLst>
          </p:cNvPr>
          <p:cNvCxnSpPr>
            <a:cxnSpLocks/>
          </p:cNvCxnSpPr>
          <p:nvPr/>
        </p:nvCxnSpPr>
        <p:spPr>
          <a:xfrm flipH="1" flipV="1">
            <a:off x="4693029" y="3777010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D743A66-8FD0-8D2F-0480-2FDF68179559}"/>
              </a:ext>
            </a:extLst>
          </p:cNvPr>
          <p:cNvCxnSpPr>
            <a:cxnSpLocks/>
          </p:cNvCxnSpPr>
          <p:nvPr/>
        </p:nvCxnSpPr>
        <p:spPr>
          <a:xfrm flipH="1" flipV="1">
            <a:off x="5381685" y="3776001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80F6FF3-06E8-32FB-D913-45F12B78A89D}"/>
              </a:ext>
            </a:extLst>
          </p:cNvPr>
          <p:cNvCxnSpPr>
            <a:cxnSpLocks/>
          </p:cNvCxnSpPr>
          <p:nvPr/>
        </p:nvCxnSpPr>
        <p:spPr>
          <a:xfrm flipH="1" flipV="1">
            <a:off x="6070341" y="3774992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FB14CC1-17E7-C107-07C0-543431CF696F}"/>
              </a:ext>
            </a:extLst>
          </p:cNvPr>
          <p:cNvCxnSpPr>
            <a:cxnSpLocks/>
          </p:cNvCxnSpPr>
          <p:nvPr/>
        </p:nvCxnSpPr>
        <p:spPr>
          <a:xfrm flipH="1" flipV="1">
            <a:off x="6758997" y="3773983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7F096D2-94EF-AE93-4081-4151DBC0D4C8}"/>
              </a:ext>
            </a:extLst>
          </p:cNvPr>
          <p:cNvCxnSpPr>
            <a:cxnSpLocks/>
          </p:cNvCxnSpPr>
          <p:nvPr/>
        </p:nvCxnSpPr>
        <p:spPr>
          <a:xfrm flipH="1" flipV="1">
            <a:off x="7447653" y="3772974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D466369-24A2-BC57-05C6-261DD369D3DB}"/>
              </a:ext>
            </a:extLst>
          </p:cNvPr>
          <p:cNvCxnSpPr>
            <a:cxnSpLocks/>
          </p:cNvCxnSpPr>
          <p:nvPr/>
        </p:nvCxnSpPr>
        <p:spPr>
          <a:xfrm flipH="1" flipV="1">
            <a:off x="8136309" y="3771965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F15943E-8600-E5F9-0E35-1D1C3D988351}"/>
              </a:ext>
            </a:extLst>
          </p:cNvPr>
          <p:cNvCxnSpPr>
            <a:cxnSpLocks/>
          </p:cNvCxnSpPr>
          <p:nvPr/>
        </p:nvCxnSpPr>
        <p:spPr>
          <a:xfrm flipH="1" flipV="1">
            <a:off x="4693613" y="4356223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0F08DDDE-8974-9B87-3D22-C401F45AEBCB}"/>
              </a:ext>
            </a:extLst>
          </p:cNvPr>
          <p:cNvCxnSpPr>
            <a:cxnSpLocks/>
          </p:cNvCxnSpPr>
          <p:nvPr/>
        </p:nvCxnSpPr>
        <p:spPr>
          <a:xfrm flipH="1" flipV="1">
            <a:off x="5382269" y="4355214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E7094066-8E7E-BF65-21C0-6E3E1689D353}"/>
              </a:ext>
            </a:extLst>
          </p:cNvPr>
          <p:cNvCxnSpPr>
            <a:cxnSpLocks/>
          </p:cNvCxnSpPr>
          <p:nvPr/>
        </p:nvCxnSpPr>
        <p:spPr>
          <a:xfrm flipH="1" flipV="1">
            <a:off x="6070925" y="4354205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A8CBD15-637E-A436-7933-1E48F7C803DD}"/>
              </a:ext>
            </a:extLst>
          </p:cNvPr>
          <p:cNvCxnSpPr>
            <a:cxnSpLocks/>
          </p:cNvCxnSpPr>
          <p:nvPr/>
        </p:nvCxnSpPr>
        <p:spPr>
          <a:xfrm flipH="1" flipV="1">
            <a:off x="6759581" y="4353196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9EFC5726-378F-1425-7843-8D0007E3166C}"/>
              </a:ext>
            </a:extLst>
          </p:cNvPr>
          <p:cNvCxnSpPr>
            <a:cxnSpLocks/>
          </p:cNvCxnSpPr>
          <p:nvPr/>
        </p:nvCxnSpPr>
        <p:spPr>
          <a:xfrm flipH="1" flipV="1">
            <a:off x="7448237" y="4352187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5DAD000-3BD2-A4A5-FEC3-C0AE801A0179}"/>
              </a:ext>
            </a:extLst>
          </p:cNvPr>
          <p:cNvCxnSpPr>
            <a:cxnSpLocks/>
          </p:cNvCxnSpPr>
          <p:nvPr/>
        </p:nvCxnSpPr>
        <p:spPr>
          <a:xfrm flipH="1" flipV="1">
            <a:off x="8136893" y="4351178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DB277ABA-7605-099B-488B-60385FE7C3CF}"/>
              </a:ext>
            </a:extLst>
          </p:cNvPr>
          <p:cNvCxnSpPr>
            <a:cxnSpLocks/>
          </p:cNvCxnSpPr>
          <p:nvPr/>
        </p:nvCxnSpPr>
        <p:spPr>
          <a:xfrm flipH="1" flipV="1">
            <a:off x="4694197" y="4935436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F3CAB11-266F-6B93-F33F-CBE7B63DC0E7}"/>
              </a:ext>
            </a:extLst>
          </p:cNvPr>
          <p:cNvCxnSpPr>
            <a:cxnSpLocks/>
          </p:cNvCxnSpPr>
          <p:nvPr/>
        </p:nvCxnSpPr>
        <p:spPr>
          <a:xfrm flipH="1" flipV="1">
            <a:off x="5382853" y="4934427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271166F-B42E-5B62-095D-1CA2FE2ACD82}"/>
              </a:ext>
            </a:extLst>
          </p:cNvPr>
          <p:cNvCxnSpPr>
            <a:cxnSpLocks/>
          </p:cNvCxnSpPr>
          <p:nvPr/>
        </p:nvCxnSpPr>
        <p:spPr>
          <a:xfrm flipH="1" flipV="1">
            <a:off x="6071509" y="4933418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BC911202-D7F5-2E0E-E04A-72F2C1B1A4C0}"/>
              </a:ext>
            </a:extLst>
          </p:cNvPr>
          <p:cNvCxnSpPr>
            <a:cxnSpLocks/>
          </p:cNvCxnSpPr>
          <p:nvPr/>
        </p:nvCxnSpPr>
        <p:spPr>
          <a:xfrm flipH="1" flipV="1">
            <a:off x="6760165" y="4932409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A8A7D959-557B-CC6A-A394-AED5F6A2A3E1}"/>
              </a:ext>
            </a:extLst>
          </p:cNvPr>
          <p:cNvCxnSpPr>
            <a:cxnSpLocks/>
          </p:cNvCxnSpPr>
          <p:nvPr/>
        </p:nvCxnSpPr>
        <p:spPr>
          <a:xfrm flipH="1" flipV="1">
            <a:off x="7448821" y="4931400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1F1FB8B-E171-B1F2-D59B-D89C9F3E07D2}"/>
              </a:ext>
            </a:extLst>
          </p:cNvPr>
          <p:cNvCxnSpPr>
            <a:cxnSpLocks/>
          </p:cNvCxnSpPr>
          <p:nvPr/>
        </p:nvCxnSpPr>
        <p:spPr>
          <a:xfrm flipH="1" flipV="1">
            <a:off x="8137477" y="4930391"/>
            <a:ext cx="89180" cy="951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1AE7773-2B8C-4ADE-2E11-B5F7294E43D7}"/>
              </a:ext>
            </a:extLst>
          </p:cNvPr>
          <p:cNvCxnSpPr>
            <a:cxnSpLocks/>
          </p:cNvCxnSpPr>
          <p:nvPr/>
        </p:nvCxnSpPr>
        <p:spPr>
          <a:xfrm flipH="1">
            <a:off x="4092384" y="5031197"/>
            <a:ext cx="41894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3E1CBC9-E6CD-B0CB-6571-A9731234468B}"/>
              </a:ext>
            </a:extLst>
          </p:cNvPr>
          <p:cNvSpPr/>
          <p:nvPr/>
        </p:nvSpPr>
        <p:spPr>
          <a:xfrm>
            <a:off x="8438072" y="3505181"/>
            <a:ext cx="1688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VN" sz="1200" dirty="0"/>
              <a:t>NI (Network </a:t>
            </a:r>
            <a:r>
              <a:rPr lang="en-VN" sz="1200"/>
              <a:t>Interface)</a:t>
            </a:r>
            <a:endParaRPr lang="en-US" sz="1200" dirty="0"/>
          </a:p>
          <a:p>
            <a:pPr algn="ctr"/>
            <a:r>
              <a:rPr lang="en-US" sz="1200" dirty="0"/>
              <a:t>104</a:t>
            </a:r>
            <a:endParaRPr lang="en-VN" sz="1200" dirty="0"/>
          </a:p>
        </p:txBody>
      </p:sp>
      <p:cxnSp>
        <p:nvCxnSpPr>
          <p:cNvPr id="221" name="Curved Connector 220">
            <a:extLst>
              <a:ext uri="{FF2B5EF4-FFF2-40B4-BE49-F238E27FC236}">
                <a16:creationId xmlns:a16="http://schemas.microsoft.com/office/drawing/2014/main" id="{A6F656D6-114F-E59F-6807-4563BC7225C8}"/>
              </a:ext>
            </a:extLst>
          </p:cNvPr>
          <p:cNvCxnSpPr>
            <a:cxnSpLocks/>
            <a:endCxn id="220" idx="1"/>
          </p:cNvCxnSpPr>
          <p:nvPr/>
        </p:nvCxnSpPr>
        <p:spPr>
          <a:xfrm>
            <a:off x="8160201" y="3701405"/>
            <a:ext cx="277871" cy="3460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FB79C14-82A3-6040-82AF-1F313BB42CB6}"/>
              </a:ext>
            </a:extLst>
          </p:cNvPr>
          <p:cNvSpPr/>
          <p:nvPr/>
        </p:nvSpPr>
        <p:spPr>
          <a:xfrm>
            <a:off x="8559174" y="4008674"/>
            <a:ext cx="1257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VN" sz="1200"/>
              <a:t>Weight Memory</a:t>
            </a:r>
            <a:endParaRPr lang="en-US" sz="1200" dirty="0"/>
          </a:p>
          <a:p>
            <a:pPr algn="ctr"/>
            <a:r>
              <a:rPr lang="en-US" sz="1200" dirty="0"/>
              <a:t>105</a:t>
            </a:r>
            <a:endParaRPr lang="en-VN" sz="1200" dirty="0"/>
          </a:p>
        </p:txBody>
      </p:sp>
      <p:cxnSp>
        <p:nvCxnSpPr>
          <p:cNvPr id="225" name="Curved Connector 224">
            <a:extLst>
              <a:ext uri="{FF2B5EF4-FFF2-40B4-BE49-F238E27FC236}">
                <a16:creationId xmlns:a16="http://schemas.microsoft.com/office/drawing/2014/main" id="{1C87BD5D-CC1E-E11A-1C6B-787C4285F9BB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8160201" y="4014793"/>
            <a:ext cx="398973" cy="22471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16F0C507-19A1-76D8-8328-F3BD001B3846}"/>
              </a:ext>
            </a:extLst>
          </p:cNvPr>
          <p:cNvSpPr/>
          <p:nvPr/>
        </p:nvSpPr>
        <p:spPr>
          <a:xfrm>
            <a:off x="7447931" y="1431953"/>
            <a:ext cx="1131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VN" sz="1200"/>
              <a:t>Neuron</a:t>
            </a:r>
            <a:r>
              <a:rPr lang="en-US" sz="1200" dirty="0"/>
              <a:t> Array </a:t>
            </a:r>
          </a:p>
          <a:p>
            <a:pPr algn="ctr"/>
            <a:r>
              <a:rPr lang="en-US" sz="1200" dirty="0"/>
              <a:t>106</a:t>
            </a:r>
            <a:endParaRPr lang="en-VN" sz="1200" dirty="0"/>
          </a:p>
        </p:txBody>
      </p:sp>
      <p:cxnSp>
        <p:nvCxnSpPr>
          <p:cNvPr id="230" name="Curved Connector 229">
            <a:extLst>
              <a:ext uri="{FF2B5EF4-FFF2-40B4-BE49-F238E27FC236}">
                <a16:creationId xmlns:a16="http://schemas.microsoft.com/office/drawing/2014/main" id="{EB91F43B-38E7-9A7C-52C0-97DF509C4399}"/>
              </a:ext>
            </a:extLst>
          </p:cNvPr>
          <p:cNvCxnSpPr>
            <a:cxnSpLocks/>
            <a:stCxn id="364" idx="0"/>
            <a:endCxn id="229" idx="2"/>
          </p:cNvCxnSpPr>
          <p:nvPr/>
        </p:nvCxnSpPr>
        <p:spPr>
          <a:xfrm rot="5400000" flipH="1" flipV="1">
            <a:off x="7691469" y="1905129"/>
            <a:ext cx="333770" cy="3107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6306728-6EF5-17E3-32A0-BF8EDE27E001}"/>
              </a:ext>
            </a:extLst>
          </p:cNvPr>
          <p:cNvSpPr/>
          <p:nvPr/>
        </p:nvSpPr>
        <p:spPr>
          <a:xfrm flipH="1">
            <a:off x="4752752" y="5001135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870F80C-FBB2-000E-86EB-14CE89913583}"/>
              </a:ext>
            </a:extLst>
          </p:cNvPr>
          <p:cNvSpPr/>
          <p:nvPr/>
        </p:nvSpPr>
        <p:spPr>
          <a:xfrm flipH="1">
            <a:off x="5442698" y="5001135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19A9D841-9F1E-E2E2-D64E-1FB94788A628}"/>
              </a:ext>
            </a:extLst>
          </p:cNvPr>
          <p:cNvSpPr/>
          <p:nvPr/>
        </p:nvSpPr>
        <p:spPr>
          <a:xfrm flipH="1">
            <a:off x="6135474" y="5001135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E59A4C0-390B-9004-0CFC-F347096D0B28}"/>
              </a:ext>
            </a:extLst>
          </p:cNvPr>
          <p:cNvSpPr/>
          <p:nvPr/>
        </p:nvSpPr>
        <p:spPr>
          <a:xfrm flipH="1">
            <a:off x="6824267" y="5001135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56F731A9-DC45-9944-A7D8-F27FA18D99A5}"/>
              </a:ext>
            </a:extLst>
          </p:cNvPr>
          <p:cNvSpPr/>
          <p:nvPr/>
        </p:nvSpPr>
        <p:spPr>
          <a:xfrm flipH="1">
            <a:off x="7511679" y="5001135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E9BF056B-A99D-D428-9155-0CE2A8195F31}"/>
              </a:ext>
            </a:extLst>
          </p:cNvPr>
          <p:cNvSpPr/>
          <p:nvPr/>
        </p:nvSpPr>
        <p:spPr>
          <a:xfrm flipH="1">
            <a:off x="8199091" y="5001135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8A2DE4D4-007E-7C11-A096-F152603FB422}"/>
              </a:ext>
            </a:extLst>
          </p:cNvPr>
          <p:cNvSpPr/>
          <p:nvPr/>
        </p:nvSpPr>
        <p:spPr>
          <a:xfrm flipH="1">
            <a:off x="4752752" y="4412990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16437074-B271-51B0-EFA5-7ABBC382CD40}"/>
              </a:ext>
            </a:extLst>
          </p:cNvPr>
          <p:cNvSpPr/>
          <p:nvPr/>
        </p:nvSpPr>
        <p:spPr>
          <a:xfrm flipH="1">
            <a:off x="5442698" y="4412990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27E82C81-EEBE-2206-D3E4-378E77DE9507}"/>
              </a:ext>
            </a:extLst>
          </p:cNvPr>
          <p:cNvSpPr/>
          <p:nvPr/>
        </p:nvSpPr>
        <p:spPr>
          <a:xfrm flipH="1">
            <a:off x="6135474" y="4412990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CE455667-8429-8298-F501-76C12712A63B}"/>
              </a:ext>
            </a:extLst>
          </p:cNvPr>
          <p:cNvSpPr/>
          <p:nvPr/>
        </p:nvSpPr>
        <p:spPr>
          <a:xfrm flipH="1">
            <a:off x="6824267" y="4412990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F98D9FE6-15F9-BA12-4461-5665DB63FCCA}"/>
              </a:ext>
            </a:extLst>
          </p:cNvPr>
          <p:cNvSpPr/>
          <p:nvPr/>
        </p:nvSpPr>
        <p:spPr>
          <a:xfrm flipH="1">
            <a:off x="7511679" y="4412990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CDD69AFD-D17A-E500-62D4-D7342094DC37}"/>
              </a:ext>
            </a:extLst>
          </p:cNvPr>
          <p:cNvSpPr/>
          <p:nvPr/>
        </p:nvSpPr>
        <p:spPr>
          <a:xfrm flipH="1">
            <a:off x="8199091" y="4412990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BBF5BADA-7694-79E6-9459-51C683A636E5}"/>
              </a:ext>
            </a:extLst>
          </p:cNvPr>
          <p:cNvSpPr/>
          <p:nvPr/>
        </p:nvSpPr>
        <p:spPr>
          <a:xfrm flipH="1">
            <a:off x="4752752" y="3834908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E085ECF0-7230-89CA-926C-E6DC9A7B02B0}"/>
              </a:ext>
            </a:extLst>
          </p:cNvPr>
          <p:cNvSpPr/>
          <p:nvPr/>
        </p:nvSpPr>
        <p:spPr>
          <a:xfrm flipH="1">
            <a:off x="5442698" y="3834908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20587C97-6C9E-30C2-AA93-ECE8CA1A9867}"/>
              </a:ext>
            </a:extLst>
          </p:cNvPr>
          <p:cNvSpPr/>
          <p:nvPr/>
        </p:nvSpPr>
        <p:spPr>
          <a:xfrm flipH="1">
            <a:off x="6135474" y="3834908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75D1626C-8508-B520-7A8A-6CE35B3DC45E}"/>
              </a:ext>
            </a:extLst>
          </p:cNvPr>
          <p:cNvSpPr/>
          <p:nvPr/>
        </p:nvSpPr>
        <p:spPr>
          <a:xfrm flipH="1">
            <a:off x="6824267" y="3834908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799F5CF3-6902-35CF-CE90-23D60A8B9FDE}"/>
              </a:ext>
            </a:extLst>
          </p:cNvPr>
          <p:cNvSpPr/>
          <p:nvPr/>
        </p:nvSpPr>
        <p:spPr>
          <a:xfrm flipH="1">
            <a:off x="7511679" y="3834908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77E1F2EE-A2D6-DF5D-F17E-0419AB59CF6D}"/>
              </a:ext>
            </a:extLst>
          </p:cNvPr>
          <p:cNvSpPr/>
          <p:nvPr/>
        </p:nvSpPr>
        <p:spPr>
          <a:xfrm flipH="1">
            <a:off x="8199091" y="3834908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ED67F228-08BD-4FE5-8AD4-603143C6F120}"/>
              </a:ext>
            </a:extLst>
          </p:cNvPr>
          <p:cNvSpPr/>
          <p:nvPr/>
        </p:nvSpPr>
        <p:spPr>
          <a:xfrm flipH="1">
            <a:off x="4745856" y="3262935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B2A164C3-0E64-09E2-64D2-0BDF13E07FEB}"/>
              </a:ext>
            </a:extLst>
          </p:cNvPr>
          <p:cNvSpPr/>
          <p:nvPr/>
        </p:nvSpPr>
        <p:spPr>
          <a:xfrm flipH="1">
            <a:off x="5435802" y="3262935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01EF4A04-C8B9-2976-0724-F38365D0CFF9}"/>
              </a:ext>
            </a:extLst>
          </p:cNvPr>
          <p:cNvSpPr/>
          <p:nvPr/>
        </p:nvSpPr>
        <p:spPr>
          <a:xfrm flipH="1">
            <a:off x="6128578" y="3262935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0E06D742-9B78-66E6-2CE6-1F01EB63AB4D}"/>
              </a:ext>
            </a:extLst>
          </p:cNvPr>
          <p:cNvSpPr/>
          <p:nvPr/>
        </p:nvSpPr>
        <p:spPr>
          <a:xfrm flipH="1">
            <a:off x="6817371" y="3262935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D5AEB257-B9BA-B263-18C9-7E3ABA304BF6}"/>
              </a:ext>
            </a:extLst>
          </p:cNvPr>
          <p:cNvSpPr/>
          <p:nvPr/>
        </p:nvSpPr>
        <p:spPr>
          <a:xfrm flipH="1">
            <a:off x="7504783" y="3262935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44E34E8-0A9D-55B6-733E-27026BE9FECE}"/>
              </a:ext>
            </a:extLst>
          </p:cNvPr>
          <p:cNvSpPr/>
          <p:nvPr/>
        </p:nvSpPr>
        <p:spPr>
          <a:xfrm flipH="1">
            <a:off x="8192195" y="3262935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31A05382-DC7F-7AAF-41BB-A9819765073C}"/>
              </a:ext>
            </a:extLst>
          </p:cNvPr>
          <p:cNvSpPr/>
          <p:nvPr/>
        </p:nvSpPr>
        <p:spPr>
          <a:xfrm flipH="1">
            <a:off x="4753031" y="2683447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001A049D-D876-BEC2-4BE5-49DB3A7CE97D}"/>
              </a:ext>
            </a:extLst>
          </p:cNvPr>
          <p:cNvSpPr/>
          <p:nvPr/>
        </p:nvSpPr>
        <p:spPr>
          <a:xfrm flipH="1">
            <a:off x="5442977" y="2683447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C8DF2F7-7630-1735-5316-1D774B277ADA}"/>
              </a:ext>
            </a:extLst>
          </p:cNvPr>
          <p:cNvSpPr/>
          <p:nvPr/>
        </p:nvSpPr>
        <p:spPr>
          <a:xfrm flipH="1">
            <a:off x="6135753" y="2683447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259E7B29-EC46-0B38-6B2C-A39767851652}"/>
              </a:ext>
            </a:extLst>
          </p:cNvPr>
          <p:cNvSpPr/>
          <p:nvPr/>
        </p:nvSpPr>
        <p:spPr>
          <a:xfrm flipH="1">
            <a:off x="6824546" y="2683447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D16FA45B-CF1B-00AB-3451-0C36A09AC21B}"/>
              </a:ext>
            </a:extLst>
          </p:cNvPr>
          <p:cNvSpPr/>
          <p:nvPr/>
        </p:nvSpPr>
        <p:spPr>
          <a:xfrm flipH="1">
            <a:off x="7511958" y="2683447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84D0D424-3381-925B-2F46-FC2CFFF68DF6}"/>
              </a:ext>
            </a:extLst>
          </p:cNvPr>
          <p:cNvSpPr/>
          <p:nvPr/>
        </p:nvSpPr>
        <p:spPr>
          <a:xfrm flipH="1">
            <a:off x="8199370" y="2683447"/>
            <a:ext cx="54000" cy="56174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72A42D36-FC44-A9CF-EDAA-DAA7435143A4}"/>
              </a:ext>
            </a:extLst>
          </p:cNvPr>
          <p:cNvSpPr/>
          <p:nvPr/>
        </p:nvSpPr>
        <p:spPr>
          <a:xfrm>
            <a:off x="8864857" y="4469582"/>
            <a:ext cx="994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VN" sz="1200"/>
              <a:t>NoC </a:t>
            </a:r>
            <a:r>
              <a:rPr lang="en-US" sz="1200" dirty="0"/>
              <a:t>Router</a:t>
            </a:r>
          </a:p>
          <a:p>
            <a:pPr algn="ctr"/>
            <a:r>
              <a:rPr lang="en-US" sz="1200" dirty="0"/>
              <a:t>107</a:t>
            </a:r>
            <a:endParaRPr lang="en-VN" sz="1200" dirty="0"/>
          </a:p>
        </p:txBody>
      </p:sp>
      <p:cxnSp>
        <p:nvCxnSpPr>
          <p:cNvPr id="416" name="Curved Connector 415">
            <a:extLst>
              <a:ext uri="{FF2B5EF4-FFF2-40B4-BE49-F238E27FC236}">
                <a16:creationId xmlns:a16="http://schemas.microsoft.com/office/drawing/2014/main" id="{DF6BBA47-4ACF-0082-C114-6146C0988BD0}"/>
              </a:ext>
            </a:extLst>
          </p:cNvPr>
          <p:cNvCxnSpPr>
            <a:cxnSpLocks/>
            <a:endCxn id="415" idx="1"/>
          </p:cNvCxnSpPr>
          <p:nvPr/>
        </p:nvCxnSpPr>
        <p:spPr>
          <a:xfrm>
            <a:off x="8224321" y="4458616"/>
            <a:ext cx="640536" cy="241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8" name="Rectangle 417">
            <a:extLst>
              <a:ext uri="{FF2B5EF4-FFF2-40B4-BE49-F238E27FC236}">
                <a16:creationId xmlns:a16="http://schemas.microsoft.com/office/drawing/2014/main" id="{5FF19E83-EE38-4232-4834-4034BF42553F}"/>
              </a:ext>
            </a:extLst>
          </p:cNvPr>
          <p:cNvSpPr/>
          <p:nvPr/>
        </p:nvSpPr>
        <p:spPr>
          <a:xfrm>
            <a:off x="2310247" y="5675831"/>
            <a:ext cx="923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109</a:t>
            </a:r>
            <a:endParaRPr lang="en-VN" sz="1200" dirty="0"/>
          </a:p>
        </p:txBody>
      </p:sp>
      <p:cxnSp>
        <p:nvCxnSpPr>
          <p:cNvPr id="419" name="Curved Connector 418">
            <a:extLst>
              <a:ext uri="{FF2B5EF4-FFF2-40B4-BE49-F238E27FC236}">
                <a16:creationId xmlns:a16="http://schemas.microsoft.com/office/drawing/2014/main" id="{E2A02745-8541-0632-F3E7-380AF297A0A1}"/>
              </a:ext>
            </a:extLst>
          </p:cNvPr>
          <p:cNvCxnSpPr>
            <a:cxnSpLocks/>
            <a:stCxn id="3" idx="2"/>
            <a:endCxn id="418" idx="0"/>
          </p:cNvCxnSpPr>
          <p:nvPr/>
        </p:nvCxnSpPr>
        <p:spPr>
          <a:xfrm rot="5400000">
            <a:off x="2628885" y="5426429"/>
            <a:ext cx="392520" cy="10628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E0DA896-16E5-FF3B-0617-16D5DE061C20}"/>
              </a:ext>
            </a:extLst>
          </p:cNvPr>
          <p:cNvSpPr/>
          <p:nvPr/>
        </p:nvSpPr>
        <p:spPr>
          <a:xfrm>
            <a:off x="3040206" y="5496847"/>
            <a:ext cx="1702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Inter-chip interconnect</a:t>
            </a:r>
          </a:p>
          <a:p>
            <a:pPr algn="ctr"/>
            <a:r>
              <a:rPr lang="en-US" sz="1200" dirty="0"/>
              <a:t>108</a:t>
            </a:r>
            <a:endParaRPr lang="en-VN" sz="1200" dirty="0"/>
          </a:p>
        </p:txBody>
      </p:sp>
      <p:cxnSp>
        <p:nvCxnSpPr>
          <p:cNvPr id="421" name="Curved Connector 420">
            <a:extLst>
              <a:ext uri="{FF2B5EF4-FFF2-40B4-BE49-F238E27FC236}">
                <a16:creationId xmlns:a16="http://schemas.microsoft.com/office/drawing/2014/main" id="{EEC04080-6B56-57A0-1D04-5A930462DA30}"/>
              </a:ext>
            </a:extLst>
          </p:cNvPr>
          <p:cNvCxnSpPr>
            <a:cxnSpLocks/>
            <a:endCxn id="420" idx="0"/>
          </p:cNvCxnSpPr>
          <p:nvPr/>
        </p:nvCxnSpPr>
        <p:spPr>
          <a:xfrm rot="16200000" flipH="1">
            <a:off x="3572911" y="5178197"/>
            <a:ext cx="441254" cy="1960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1" name="Rectangle 450">
            <a:extLst>
              <a:ext uri="{FF2B5EF4-FFF2-40B4-BE49-F238E27FC236}">
                <a16:creationId xmlns:a16="http://schemas.microsoft.com/office/drawing/2014/main" id="{810C90D6-8054-31FC-99DA-0D9833CA644B}"/>
              </a:ext>
            </a:extLst>
          </p:cNvPr>
          <p:cNvSpPr/>
          <p:nvPr/>
        </p:nvSpPr>
        <p:spPr>
          <a:xfrm>
            <a:off x="3494567" y="1564431"/>
            <a:ext cx="1242458" cy="109970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97A478B2-E042-10BF-E4F2-5A8D2BEAD0A3}"/>
              </a:ext>
            </a:extLst>
          </p:cNvPr>
          <p:cNvSpPr/>
          <p:nvPr/>
        </p:nvSpPr>
        <p:spPr>
          <a:xfrm>
            <a:off x="4269140" y="2173348"/>
            <a:ext cx="385804" cy="428518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FB71202A-5B35-BB81-D00D-B24BCA35DB6F}"/>
              </a:ext>
            </a:extLst>
          </p:cNvPr>
          <p:cNvSpPr/>
          <p:nvPr/>
        </p:nvSpPr>
        <p:spPr>
          <a:xfrm>
            <a:off x="3584042" y="1685763"/>
            <a:ext cx="385804" cy="820822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D1B1AB49-62E2-E9E4-FD5D-E1C5DE84271B}"/>
              </a:ext>
            </a:extLst>
          </p:cNvPr>
          <p:cNvSpPr/>
          <p:nvPr/>
        </p:nvSpPr>
        <p:spPr>
          <a:xfrm rot="5400000">
            <a:off x="4138270" y="1520747"/>
            <a:ext cx="425236" cy="608112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CA1180B9-E86C-3565-B02E-CB279674C7EE}"/>
              </a:ext>
            </a:extLst>
          </p:cNvPr>
          <p:cNvSpPr/>
          <p:nvPr/>
        </p:nvSpPr>
        <p:spPr>
          <a:xfrm>
            <a:off x="3651447" y="1718990"/>
            <a:ext cx="250994" cy="13243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400">
              <a:solidFill>
                <a:schemeClr val="dk1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77081167-5EC4-AD67-E785-E5D715086816}"/>
              </a:ext>
            </a:extLst>
          </p:cNvPr>
          <p:cNvSpPr/>
          <p:nvPr/>
        </p:nvSpPr>
        <p:spPr>
          <a:xfrm>
            <a:off x="3651447" y="1880915"/>
            <a:ext cx="250994" cy="13243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200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3E96E591-6B84-2172-305A-8A8A152E2CC3}"/>
              </a:ext>
            </a:extLst>
          </p:cNvPr>
          <p:cNvSpPr/>
          <p:nvPr/>
        </p:nvSpPr>
        <p:spPr>
          <a:xfrm>
            <a:off x="3651447" y="2044910"/>
            <a:ext cx="250994" cy="13243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702902B9-9EAA-D6A5-9CDD-8D626D0F4799}"/>
              </a:ext>
            </a:extLst>
          </p:cNvPr>
          <p:cNvSpPr/>
          <p:nvPr/>
        </p:nvSpPr>
        <p:spPr>
          <a:xfrm>
            <a:off x="3652614" y="2322683"/>
            <a:ext cx="250994" cy="13243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>
              <a:solidFill>
                <a:schemeClr val="dk1"/>
              </a:solidFill>
            </a:endParaRPr>
          </a:p>
        </p:txBody>
      </p: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FB0C1730-7C89-A0DB-A56F-3E5E765A9A3E}"/>
              </a:ext>
            </a:extLst>
          </p:cNvPr>
          <p:cNvCxnSpPr>
            <a:stCxn id="452" idx="0"/>
            <a:endCxn id="454" idx="3"/>
          </p:cNvCxnSpPr>
          <p:nvPr/>
        </p:nvCxnSpPr>
        <p:spPr>
          <a:xfrm rot="16200000" flipV="1">
            <a:off x="4338501" y="2049810"/>
            <a:ext cx="135929" cy="111155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411C4E60-C128-504F-8796-8BDBBF008254}"/>
              </a:ext>
            </a:extLst>
          </p:cNvPr>
          <p:cNvCxnSpPr>
            <a:cxnSpLocks/>
          </p:cNvCxnSpPr>
          <p:nvPr/>
        </p:nvCxnSpPr>
        <p:spPr>
          <a:xfrm>
            <a:off x="3969846" y="2438077"/>
            <a:ext cx="299294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4DCF01B2-5443-0F24-45A0-3F4F6EDD37FC}"/>
              </a:ext>
            </a:extLst>
          </p:cNvPr>
          <p:cNvCxnSpPr>
            <a:cxnSpLocks/>
          </p:cNvCxnSpPr>
          <p:nvPr/>
        </p:nvCxnSpPr>
        <p:spPr>
          <a:xfrm flipV="1">
            <a:off x="3969846" y="1846438"/>
            <a:ext cx="76985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8" name="Rectangle 467">
            <a:extLst>
              <a:ext uri="{FF2B5EF4-FFF2-40B4-BE49-F238E27FC236}">
                <a16:creationId xmlns:a16="http://schemas.microsoft.com/office/drawing/2014/main" id="{4AA17581-2D13-5251-B90E-9A1BFE87D1A5}"/>
              </a:ext>
            </a:extLst>
          </p:cNvPr>
          <p:cNvSpPr/>
          <p:nvPr/>
        </p:nvSpPr>
        <p:spPr>
          <a:xfrm>
            <a:off x="3764688" y="891286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106</a:t>
            </a:r>
            <a:endParaRPr lang="en-VN" sz="1200" dirty="0"/>
          </a:p>
        </p:txBody>
      </p:sp>
      <p:cxnSp>
        <p:nvCxnSpPr>
          <p:cNvPr id="469" name="Curved Connector 468">
            <a:extLst>
              <a:ext uri="{FF2B5EF4-FFF2-40B4-BE49-F238E27FC236}">
                <a16:creationId xmlns:a16="http://schemas.microsoft.com/office/drawing/2014/main" id="{5DE2086C-2F54-3FA6-4611-4D45DE555C5D}"/>
              </a:ext>
            </a:extLst>
          </p:cNvPr>
          <p:cNvCxnSpPr>
            <a:cxnSpLocks/>
            <a:endCxn id="468" idx="2"/>
          </p:cNvCxnSpPr>
          <p:nvPr/>
        </p:nvCxnSpPr>
        <p:spPr>
          <a:xfrm rot="5400000" flipH="1" flipV="1">
            <a:off x="3569868" y="1272129"/>
            <a:ext cx="518436" cy="3107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0" name="Rectangle 469">
            <a:extLst>
              <a:ext uri="{FF2B5EF4-FFF2-40B4-BE49-F238E27FC236}">
                <a16:creationId xmlns:a16="http://schemas.microsoft.com/office/drawing/2014/main" id="{AD63809F-2B71-BA18-5E31-BC422878075D}"/>
              </a:ext>
            </a:extLst>
          </p:cNvPr>
          <p:cNvSpPr/>
          <p:nvPr/>
        </p:nvSpPr>
        <p:spPr>
          <a:xfrm>
            <a:off x="4361879" y="772024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102</a:t>
            </a:r>
            <a:endParaRPr lang="en-VN" sz="1200" dirty="0"/>
          </a:p>
        </p:txBody>
      </p:sp>
      <p:cxnSp>
        <p:nvCxnSpPr>
          <p:cNvPr id="471" name="Curved Connector 470">
            <a:extLst>
              <a:ext uri="{FF2B5EF4-FFF2-40B4-BE49-F238E27FC236}">
                <a16:creationId xmlns:a16="http://schemas.microsoft.com/office/drawing/2014/main" id="{1CCC52EE-6227-CD22-DB16-243A51DCC39E}"/>
              </a:ext>
            </a:extLst>
          </p:cNvPr>
          <p:cNvCxnSpPr>
            <a:cxnSpLocks/>
            <a:endCxn id="470" idx="2"/>
          </p:cNvCxnSpPr>
          <p:nvPr/>
        </p:nvCxnSpPr>
        <p:spPr>
          <a:xfrm rot="5400000" flipH="1" flipV="1">
            <a:off x="4167059" y="1152867"/>
            <a:ext cx="518436" cy="3107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2" name="Rectangle 471">
            <a:extLst>
              <a:ext uri="{FF2B5EF4-FFF2-40B4-BE49-F238E27FC236}">
                <a16:creationId xmlns:a16="http://schemas.microsoft.com/office/drawing/2014/main" id="{C1F9AFF4-8F4D-6974-14F0-26B110F38B56}"/>
              </a:ext>
            </a:extLst>
          </p:cNvPr>
          <p:cNvSpPr/>
          <p:nvPr/>
        </p:nvSpPr>
        <p:spPr>
          <a:xfrm>
            <a:off x="4941820" y="1692019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104</a:t>
            </a:r>
            <a:endParaRPr lang="en-VN" sz="1200" dirty="0"/>
          </a:p>
        </p:txBody>
      </p:sp>
      <p:cxnSp>
        <p:nvCxnSpPr>
          <p:cNvPr id="473" name="Curved Connector 472">
            <a:extLst>
              <a:ext uri="{FF2B5EF4-FFF2-40B4-BE49-F238E27FC236}">
                <a16:creationId xmlns:a16="http://schemas.microsoft.com/office/drawing/2014/main" id="{69D43C33-DD52-15AF-5716-2919A01AC90D}"/>
              </a:ext>
            </a:extLst>
          </p:cNvPr>
          <p:cNvCxnSpPr>
            <a:cxnSpLocks/>
            <a:endCxn id="472" idx="1"/>
          </p:cNvCxnSpPr>
          <p:nvPr/>
        </p:nvCxnSpPr>
        <p:spPr>
          <a:xfrm rot="5400000" flipH="1" flipV="1">
            <a:off x="4620682" y="1861417"/>
            <a:ext cx="352036" cy="29024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7" name="Rectangle 476">
            <a:extLst>
              <a:ext uri="{FF2B5EF4-FFF2-40B4-BE49-F238E27FC236}">
                <a16:creationId xmlns:a16="http://schemas.microsoft.com/office/drawing/2014/main" id="{90A4E413-5ABE-8BD8-C140-E3FA7C8A5678}"/>
              </a:ext>
            </a:extLst>
          </p:cNvPr>
          <p:cNvSpPr/>
          <p:nvPr/>
        </p:nvSpPr>
        <p:spPr>
          <a:xfrm>
            <a:off x="4698896" y="817591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105</a:t>
            </a:r>
            <a:endParaRPr lang="en-VN" sz="1200" dirty="0"/>
          </a:p>
        </p:txBody>
      </p:sp>
      <p:cxnSp>
        <p:nvCxnSpPr>
          <p:cNvPr id="478" name="Curved Connector 477">
            <a:extLst>
              <a:ext uri="{FF2B5EF4-FFF2-40B4-BE49-F238E27FC236}">
                <a16:creationId xmlns:a16="http://schemas.microsoft.com/office/drawing/2014/main" id="{6D32405E-336F-B136-9BF6-0DD0AD0DFFA8}"/>
              </a:ext>
            </a:extLst>
          </p:cNvPr>
          <p:cNvCxnSpPr>
            <a:cxnSpLocks/>
            <a:endCxn id="477" idx="2"/>
          </p:cNvCxnSpPr>
          <p:nvPr/>
        </p:nvCxnSpPr>
        <p:spPr>
          <a:xfrm rot="5400000" flipH="1" flipV="1">
            <a:off x="4504076" y="1198434"/>
            <a:ext cx="518436" cy="3107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9" name="Rectangle 478">
            <a:extLst>
              <a:ext uri="{FF2B5EF4-FFF2-40B4-BE49-F238E27FC236}">
                <a16:creationId xmlns:a16="http://schemas.microsoft.com/office/drawing/2014/main" id="{39ED4FD4-58EC-CDDE-1E40-64FC886057F9}"/>
              </a:ext>
            </a:extLst>
          </p:cNvPr>
          <p:cNvSpPr/>
          <p:nvPr/>
        </p:nvSpPr>
        <p:spPr>
          <a:xfrm>
            <a:off x="2599817" y="2955521"/>
            <a:ext cx="1300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Physical Neuron</a:t>
            </a:r>
          </a:p>
          <a:p>
            <a:pPr algn="ctr"/>
            <a:r>
              <a:rPr lang="en-US" sz="1200" dirty="0"/>
              <a:t>110</a:t>
            </a:r>
            <a:endParaRPr lang="en-VN" sz="1200" dirty="0"/>
          </a:p>
        </p:txBody>
      </p:sp>
      <p:cxnSp>
        <p:nvCxnSpPr>
          <p:cNvPr id="480" name="Curved Connector 479">
            <a:extLst>
              <a:ext uri="{FF2B5EF4-FFF2-40B4-BE49-F238E27FC236}">
                <a16:creationId xmlns:a16="http://schemas.microsoft.com/office/drawing/2014/main" id="{FFDB495F-7D26-D553-5530-86231D109218}"/>
              </a:ext>
            </a:extLst>
          </p:cNvPr>
          <p:cNvCxnSpPr>
            <a:cxnSpLocks/>
            <a:stCxn id="479" idx="0"/>
            <a:endCxn id="459" idx="2"/>
          </p:cNvCxnSpPr>
          <p:nvPr/>
        </p:nvCxnSpPr>
        <p:spPr>
          <a:xfrm rot="5400000" flipH="1" flipV="1">
            <a:off x="3263851" y="2441261"/>
            <a:ext cx="500404" cy="52811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3" name="Rectangle 482">
            <a:extLst>
              <a:ext uri="{FF2B5EF4-FFF2-40B4-BE49-F238E27FC236}">
                <a16:creationId xmlns:a16="http://schemas.microsoft.com/office/drawing/2014/main" id="{A1B89451-167E-BB6C-2D8E-DF39E0FE386A}"/>
              </a:ext>
            </a:extLst>
          </p:cNvPr>
          <p:cNvSpPr/>
          <p:nvPr/>
        </p:nvSpPr>
        <p:spPr>
          <a:xfrm rot="16200000">
            <a:off x="3572679" y="2118043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A21909BE-2134-DDE1-6CCD-F304B3CD24BD}"/>
              </a:ext>
            </a:extLst>
          </p:cNvPr>
          <p:cNvSpPr/>
          <p:nvPr/>
        </p:nvSpPr>
        <p:spPr>
          <a:xfrm>
            <a:off x="3595264" y="1674057"/>
            <a:ext cx="3658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chemeClr val="dk1"/>
                </a:solidFill>
              </a:rPr>
              <a:t>SN</a:t>
            </a:r>
            <a:r>
              <a:rPr lang="en-US" sz="800" baseline="-25000" dirty="0">
                <a:solidFill>
                  <a:schemeClr val="dk1"/>
                </a:solidFill>
              </a:rPr>
              <a:t>1</a:t>
            </a:r>
            <a:endParaRPr lang="en-VN" sz="800" baseline="-25000">
              <a:solidFill>
                <a:schemeClr val="dk1"/>
              </a:solidFill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78F2C8AD-3F4B-A114-9A8C-135ED732FA9E}"/>
              </a:ext>
            </a:extLst>
          </p:cNvPr>
          <p:cNvSpPr/>
          <p:nvPr/>
        </p:nvSpPr>
        <p:spPr>
          <a:xfrm>
            <a:off x="3595264" y="1839410"/>
            <a:ext cx="3658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chemeClr val="dk1"/>
                </a:solidFill>
              </a:rPr>
              <a:t>SN</a:t>
            </a:r>
            <a:r>
              <a:rPr lang="en-US" sz="800" baseline="-25000" dirty="0">
                <a:solidFill>
                  <a:schemeClr val="dk1"/>
                </a:solidFill>
              </a:rPr>
              <a:t>2</a:t>
            </a:r>
            <a:endParaRPr lang="en-VN" sz="800" baseline="-25000">
              <a:solidFill>
                <a:schemeClr val="dk1"/>
              </a:solidFill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9884F5ED-B76B-0865-CA13-8D922D8027C4}"/>
              </a:ext>
            </a:extLst>
          </p:cNvPr>
          <p:cNvSpPr/>
          <p:nvPr/>
        </p:nvSpPr>
        <p:spPr>
          <a:xfrm>
            <a:off x="3595264" y="2001781"/>
            <a:ext cx="3658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chemeClr val="dk1"/>
                </a:solidFill>
              </a:rPr>
              <a:t>SN</a:t>
            </a:r>
            <a:r>
              <a:rPr lang="en-US" sz="800" baseline="-25000" dirty="0">
                <a:solidFill>
                  <a:schemeClr val="dk1"/>
                </a:solidFill>
              </a:rPr>
              <a:t>3</a:t>
            </a:r>
            <a:endParaRPr lang="en-VN" sz="800" baseline="-25000">
              <a:solidFill>
                <a:schemeClr val="dk1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8078572-CBB8-403F-8CDF-94A75B5F3284}"/>
              </a:ext>
            </a:extLst>
          </p:cNvPr>
          <p:cNvSpPr/>
          <p:nvPr/>
        </p:nvSpPr>
        <p:spPr>
          <a:xfrm>
            <a:off x="3601414" y="2281178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chemeClr val="dk1"/>
                </a:solidFill>
              </a:rPr>
              <a:t>SN</a:t>
            </a:r>
            <a:r>
              <a:rPr lang="en-US" sz="800" baseline="-25000" dirty="0">
                <a:solidFill>
                  <a:schemeClr val="dk1"/>
                </a:solidFill>
              </a:rPr>
              <a:t>N</a:t>
            </a:r>
            <a:endParaRPr lang="en-VN" sz="800" baseline="-25000">
              <a:solidFill>
                <a:schemeClr val="dk1"/>
              </a:solidFill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5B7725B9-6DBE-E853-86CB-C65ECC24199F}"/>
              </a:ext>
            </a:extLst>
          </p:cNvPr>
          <p:cNvSpPr/>
          <p:nvPr/>
        </p:nvSpPr>
        <p:spPr>
          <a:xfrm>
            <a:off x="4085782" y="1629701"/>
            <a:ext cx="532696" cy="563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400">
              <a:solidFill>
                <a:schemeClr val="dk1"/>
              </a:solidFill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F1DBE791-6FA8-7D3F-ED3F-494CCFA90350}"/>
              </a:ext>
            </a:extLst>
          </p:cNvPr>
          <p:cNvSpPr/>
          <p:nvPr/>
        </p:nvSpPr>
        <p:spPr>
          <a:xfrm>
            <a:off x="4085358" y="1701469"/>
            <a:ext cx="532696" cy="563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400">
              <a:solidFill>
                <a:schemeClr val="dk1"/>
              </a:solidFill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BD317E76-3E37-AF80-A515-ED6D9509ACCD}"/>
              </a:ext>
            </a:extLst>
          </p:cNvPr>
          <p:cNvSpPr/>
          <p:nvPr/>
        </p:nvSpPr>
        <p:spPr>
          <a:xfrm>
            <a:off x="4084934" y="1773237"/>
            <a:ext cx="532696" cy="563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400">
              <a:solidFill>
                <a:schemeClr val="dk1"/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12567C6C-0B92-BCB7-06C6-5A3259A51F96}"/>
              </a:ext>
            </a:extLst>
          </p:cNvPr>
          <p:cNvSpPr/>
          <p:nvPr/>
        </p:nvSpPr>
        <p:spPr>
          <a:xfrm>
            <a:off x="4084508" y="1960461"/>
            <a:ext cx="532696" cy="563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400">
              <a:solidFill>
                <a:schemeClr val="dk1"/>
              </a:solidFill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83218AB8-80B4-9F13-8C81-6FBBF7F6D4F9}"/>
              </a:ext>
            </a:extLst>
          </p:cNvPr>
          <p:cNvSpPr/>
          <p:nvPr/>
        </p:nvSpPr>
        <p:spPr>
          <a:xfrm>
            <a:off x="4124646" y="1586791"/>
            <a:ext cx="431528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" dirty="0">
                <a:solidFill>
                  <a:schemeClr val="dk1"/>
                </a:solidFill>
              </a:rPr>
              <a:t>Weight of SN</a:t>
            </a:r>
            <a:r>
              <a:rPr lang="en-US" sz="300" baseline="-25000" dirty="0">
                <a:solidFill>
                  <a:schemeClr val="dk1"/>
                </a:solidFill>
              </a:rPr>
              <a:t>1</a:t>
            </a:r>
            <a:endParaRPr lang="en-JP" sz="1050" baseline="-25000" dirty="0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9F0DD7C7-D9F2-3AC0-4354-CC2025D7CDFF}"/>
              </a:ext>
            </a:extLst>
          </p:cNvPr>
          <p:cNvSpPr/>
          <p:nvPr/>
        </p:nvSpPr>
        <p:spPr>
          <a:xfrm>
            <a:off x="4124646" y="1667276"/>
            <a:ext cx="431528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" dirty="0">
                <a:solidFill>
                  <a:schemeClr val="dk1"/>
                </a:solidFill>
              </a:rPr>
              <a:t>Weight of SN</a:t>
            </a:r>
            <a:r>
              <a:rPr lang="en-US" sz="300" baseline="-25000" dirty="0">
                <a:solidFill>
                  <a:schemeClr val="dk1"/>
                </a:solidFill>
              </a:rPr>
              <a:t>2</a:t>
            </a:r>
            <a:endParaRPr lang="en-JP" sz="1050" baseline="-25000" dirty="0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EDF5E70D-1D0B-15D7-993F-0715F6F70975}"/>
              </a:ext>
            </a:extLst>
          </p:cNvPr>
          <p:cNvSpPr/>
          <p:nvPr/>
        </p:nvSpPr>
        <p:spPr>
          <a:xfrm>
            <a:off x="4124646" y="1738525"/>
            <a:ext cx="425116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" dirty="0">
                <a:solidFill>
                  <a:schemeClr val="dk1"/>
                </a:solidFill>
              </a:rPr>
              <a:t>Weight of SN</a:t>
            </a:r>
            <a:r>
              <a:rPr lang="en-US" sz="300" baseline="-25000" dirty="0">
                <a:solidFill>
                  <a:schemeClr val="dk1"/>
                </a:solidFill>
              </a:rPr>
              <a:t>3</a:t>
            </a:r>
            <a:endParaRPr lang="en-JP" sz="1050" dirty="0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1D92EC6E-6785-225B-2E1C-9B91B8211911}"/>
              </a:ext>
            </a:extLst>
          </p:cNvPr>
          <p:cNvSpPr/>
          <p:nvPr/>
        </p:nvSpPr>
        <p:spPr>
          <a:xfrm>
            <a:off x="4124646" y="1922585"/>
            <a:ext cx="437940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" dirty="0">
                <a:solidFill>
                  <a:schemeClr val="dk1"/>
                </a:solidFill>
              </a:rPr>
              <a:t>Weight of SN</a:t>
            </a:r>
            <a:r>
              <a:rPr lang="en-US" sz="300" baseline="-25000" dirty="0">
                <a:solidFill>
                  <a:schemeClr val="dk1"/>
                </a:solidFill>
              </a:rPr>
              <a:t>N</a:t>
            </a:r>
            <a:endParaRPr lang="en-JP" sz="1050" baseline="-25000" dirty="0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D55EE90A-D1D6-9678-1558-FAA63D1A7778}"/>
              </a:ext>
            </a:extLst>
          </p:cNvPr>
          <p:cNvSpPr/>
          <p:nvPr/>
        </p:nvSpPr>
        <p:spPr>
          <a:xfrm rot="16200000">
            <a:off x="4166013" y="1805141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…</a:t>
            </a:r>
            <a:endParaRPr lang="en-VN" sz="800" dirty="0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74E288E7-B7DE-09B9-D358-BC3C8109378E}"/>
              </a:ext>
            </a:extLst>
          </p:cNvPr>
          <p:cNvSpPr/>
          <p:nvPr/>
        </p:nvSpPr>
        <p:spPr>
          <a:xfrm>
            <a:off x="5033985" y="1116113"/>
            <a:ext cx="197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Weight Memory Block of Physical Neuron</a:t>
            </a:r>
          </a:p>
          <a:p>
            <a:pPr algn="ctr"/>
            <a:r>
              <a:rPr lang="en-US" sz="1200" dirty="0"/>
              <a:t>111</a:t>
            </a:r>
            <a:endParaRPr lang="en-VN" sz="1200" dirty="0"/>
          </a:p>
        </p:txBody>
      </p:sp>
      <p:cxnSp>
        <p:nvCxnSpPr>
          <p:cNvPr id="501" name="Curved Connector 500">
            <a:extLst>
              <a:ext uri="{FF2B5EF4-FFF2-40B4-BE49-F238E27FC236}">
                <a16:creationId xmlns:a16="http://schemas.microsoft.com/office/drawing/2014/main" id="{86E1EBFD-CC59-DBB1-AC10-F4E13C2057BA}"/>
              </a:ext>
            </a:extLst>
          </p:cNvPr>
          <p:cNvCxnSpPr>
            <a:cxnSpLocks/>
            <a:stCxn id="491" idx="3"/>
            <a:endCxn id="500" idx="1"/>
          </p:cNvCxnSpPr>
          <p:nvPr/>
        </p:nvCxnSpPr>
        <p:spPr>
          <a:xfrm flipV="1">
            <a:off x="4617630" y="1439279"/>
            <a:ext cx="416355" cy="36213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192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Rectangle 284">
            <a:extLst>
              <a:ext uri="{FF2B5EF4-FFF2-40B4-BE49-F238E27FC236}">
                <a16:creationId xmlns:a16="http://schemas.microsoft.com/office/drawing/2014/main" id="{5DACC01B-D247-2884-5320-525B38F9571C}"/>
              </a:ext>
            </a:extLst>
          </p:cNvPr>
          <p:cNvSpPr/>
          <p:nvPr/>
        </p:nvSpPr>
        <p:spPr>
          <a:xfrm>
            <a:off x="4388512" y="400110"/>
            <a:ext cx="4007586" cy="5835944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8" name="Parallelogram 107">
            <a:extLst>
              <a:ext uri="{FF2B5EF4-FFF2-40B4-BE49-F238E27FC236}">
                <a16:creationId xmlns:a16="http://schemas.microsoft.com/office/drawing/2014/main" id="{C93D3614-28A4-285E-FB2F-667D22712A1C}"/>
              </a:ext>
            </a:extLst>
          </p:cNvPr>
          <p:cNvSpPr/>
          <p:nvPr/>
        </p:nvSpPr>
        <p:spPr>
          <a:xfrm>
            <a:off x="4423558" y="4697721"/>
            <a:ext cx="3924795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0" dirty="0">
              <a:solidFill>
                <a:schemeClr val="dk1"/>
              </a:solidFill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8F17B2E-2011-3F2A-84CC-0DEF76990673}"/>
              </a:ext>
            </a:extLst>
          </p:cNvPr>
          <p:cNvSpPr/>
          <p:nvPr/>
        </p:nvSpPr>
        <p:spPr>
          <a:xfrm>
            <a:off x="5395585" y="5969159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>
              <a:solidFill>
                <a:schemeClr val="dk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0339D2-3139-78FA-6E60-9D19FD9E349A}"/>
              </a:ext>
            </a:extLst>
          </p:cNvPr>
          <p:cNvGrpSpPr/>
          <p:nvPr/>
        </p:nvGrpSpPr>
        <p:grpSpPr>
          <a:xfrm>
            <a:off x="5078933" y="4772661"/>
            <a:ext cx="916695" cy="486374"/>
            <a:chOff x="6165482" y="5117481"/>
            <a:chExt cx="885312" cy="486374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1CD5E8FE-F1BB-58AE-745D-E39159306DD3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AA853C9F-B215-94CB-8080-362C3863FB8C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5485408D-7849-389D-5F58-323AE1180C85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1B37FDA0-703B-D7DD-60C7-BCE82B57B807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</p:grp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AF125586-FECA-6CA5-31DC-FE5B470DC820}"/>
              </a:ext>
            </a:extLst>
          </p:cNvPr>
          <p:cNvSpPr/>
          <p:nvPr/>
        </p:nvSpPr>
        <p:spPr>
          <a:xfrm>
            <a:off x="5729826" y="5303705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>
              <a:solidFill>
                <a:schemeClr val="dk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0A7AFE-D316-06CF-CE11-D59413F31CA5}"/>
              </a:ext>
            </a:extLst>
          </p:cNvPr>
          <p:cNvCxnSpPr>
            <a:stCxn id="18" idx="3"/>
            <a:endCxn id="11" idx="1"/>
          </p:cNvCxnSpPr>
          <p:nvPr/>
        </p:nvCxnSpPr>
        <p:spPr>
          <a:xfrm flipH="1">
            <a:off x="5534214" y="5420748"/>
            <a:ext cx="275818" cy="5484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D422B81A-A715-E8E4-2BDC-A23885C358B1}"/>
              </a:ext>
            </a:extLst>
          </p:cNvPr>
          <p:cNvSpPr/>
          <p:nvPr/>
        </p:nvSpPr>
        <p:spPr>
          <a:xfrm>
            <a:off x="6319438" y="5969159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>
              <a:solidFill>
                <a:schemeClr val="dk1"/>
              </a:solidFill>
            </a:endParaRP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94F19F29-1B7A-0F87-EC45-32EB374FDDC9}"/>
              </a:ext>
            </a:extLst>
          </p:cNvPr>
          <p:cNvSpPr/>
          <p:nvPr/>
        </p:nvSpPr>
        <p:spPr>
          <a:xfrm>
            <a:off x="6653679" y="5303705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>
              <a:solidFill>
                <a:schemeClr val="dk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8C5F63-49D3-591B-6EED-5220F8345D77}"/>
              </a:ext>
            </a:extLst>
          </p:cNvPr>
          <p:cNvCxnSpPr>
            <a:stCxn id="32" idx="3"/>
            <a:endCxn id="26" idx="1"/>
          </p:cNvCxnSpPr>
          <p:nvPr/>
        </p:nvCxnSpPr>
        <p:spPr>
          <a:xfrm flipH="1">
            <a:off x="6458067" y="5420748"/>
            <a:ext cx="275818" cy="5484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317007-8C23-8D4E-B0FC-56EC60D0F040}"/>
              </a:ext>
            </a:extLst>
          </p:cNvPr>
          <p:cNvCxnSpPr>
            <a:cxnSpLocks/>
            <a:stCxn id="32" idx="5"/>
            <a:endCxn id="18" idx="2"/>
          </p:cNvCxnSpPr>
          <p:nvPr/>
        </p:nvCxnSpPr>
        <p:spPr>
          <a:xfrm flipH="1">
            <a:off x="5919449" y="5362227"/>
            <a:ext cx="76344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D79389-00DE-C579-AA0D-35E4308DC6FC}"/>
              </a:ext>
            </a:extLst>
          </p:cNvPr>
          <p:cNvCxnSpPr>
            <a:cxnSpLocks/>
            <a:stCxn id="26" idx="5"/>
            <a:endCxn id="11" idx="2"/>
          </p:cNvCxnSpPr>
          <p:nvPr/>
        </p:nvCxnSpPr>
        <p:spPr>
          <a:xfrm flipH="1">
            <a:off x="5585208" y="6027681"/>
            <a:ext cx="76344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96C19D-EF0C-986E-E213-BA3F08275BFF}"/>
              </a:ext>
            </a:extLst>
          </p:cNvPr>
          <p:cNvGrpSpPr/>
          <p:nvPr/>
        </p:nvGrpSpPr>
        <p:grpSpPr>
          <a:xfrm>
            <a:off x="5999719" y="4772661"/>
            <a:ext cx="916695" cy="486374"/>
            <a:chOff x="6165482" y="5117481"/>
            <a:chExt cx="885312" cy="486374"/>
          </a:xfrm>
        </p:grpSpPr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4C198B95-26D0-538B-4004-7D42E693420E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8FCA8452-AE50-EFCB-67A2-C80EA1B6D098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39DDF7D0-ECE1-6A33-F721-46DFA731F26A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1365286C-10E3-2B8B-B6A6-E71B1295021F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ED01745-72B0-C97A-D508-5AA79CCB582C}"/>
              </a:ext>
            </a:extLst>
          </p:cNvPr>
          <p:cNvGrpSpPr/>
          <p:nvPr/>
        </p:nvGrpSpPr>
        <p:grpSpPr>
          <a:xfrm>
            <a:off x="5679281" y="5461208"/>
            <a:ext cx="916695" cy="486374"/>
            <a:chOff x="6165482" y="5117481"/>
            <a:chExt cx="885312" cy="486374"/>
          </a:xfrm>
        </p:grpSpPr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61EA9D3C-6E5F-2E68-5738-51D1E68F5AE4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8A0A194A-9F42-7302-5D1A-813D16938090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49E2A387-3D18-0BF7-E47C-4B99D3270C39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F86ED400-FEE9-9BD9-FA69-F97312863BF6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2CFFE99-6809-1A09-7FFA-0C61FC4A2534}"/>
              </a:ext>
            </a:extLst>
          </p:cNvPr>
          <p:cNvGrpSpPr/>
          <p:nvPr/>
        </p:nvGrpSpPr>
        <p:grpSpPr>
          <a:xfrm>
            <a:off x="4762275" y="5461208"/>
            <a:ext cx="916695" cy="486374"/>
            <a:chOff x="6165482" y="5117481"/>
            <a:chExt cx="885312" cy="486374"/>
          </a:xfrm>
        </p:grpSpPr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AFCEB6D9-B6AB-DE60-5D2B-2688DB151FC0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0953CECE-9EE4-BDAF-8928-EC0A67DD49EB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E7BDA6C9-B8C8-8F3E-4F82-CF2A160233F0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69" name="Parallelogram 68">
              <a:extLst>
                <a:ext uri="{FF2B5EF4-FFF2-40B4-BE49-F238E27FC236}">
                  <a16:creationId xmlns:a16="http://schemas.microsoft.com/office/drawing/2014/main" id="{9E701A83-A971-A8D2-0AC9-45A539E7BDF1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5AC0F-E685-1AF2-E6DC-05A9CD72F1E0}"/>
              </a:ext>
            </a:extLst>
          </p:cNvPr>
          <p:cNvCxnSpPr>
            <a:cxnSpLocks/>
          </p:cNvCxnSpPr>
          <p:nvPr/>
        </p:nvCxnSpPr>
        <p:spPr>
          <a:xfrm>
            <a:off x="5728770" y="5228766"/>
            <a:ext cx="79890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94E84B9-0871-B061-A3AE-3A6078A2DC2E}"/>
              </a:ext>
            </a:extLst>
          </p:cNvPr>
          <p:cNvCxnSpPr>
            <a:cxnSpLocks/>
          </p:cNvCxnSpPr>
          <p:nvPr/>
        </p:nvCxnSpPr>
        <p:spPr>
          <a:xfrm>
            <a:off x="6641190" y="5228766"/>
            <a:ext cx="79890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2437427-D77F-8979-C519-6ED2ABD48E01}"/>
              </a:ext>
            </a:extLst>
          </p:cNvPr>
          <p:cNvCxnSpPr>
            <a:cxnSpLocks/>
          </p:cNvCxnSpPr>
          <p:nvPr/>
        </p:nvCxnSpPr>
        <p:spPr>
          <a:xfrm>
            <a:off x="5404076" y="5906098"/>
            <a:ext cx="79890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5EBB8F-4C36-6343-CA1D-B3EFCFFF9C1A}"/>
              </a:ext>
            </a:extLst>
          </p:cNvPr>
          <p:cNvCxnSpPr>
            <a:cxnSpLocks/>
          </p:cNvCxnSpPr>
          <p:nvPr/>
        </p:nvCxnSpPr>
        <p:spPr>
          <a:xfrm>
            <a:off x="6316496" y="5906098"/>
            <a:ext cx="79890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Parallelogram 77">
            <a:extLst>
              <a:ext uri="{FF2B5EF4-FFF2-40B4-BE49-F238E27FC236}">
                <a16:creationId xmlns:a16="http://schemas.microsoft.com/office/drawing/2014/main" id="{F95BBB14-2B26-D8F8-CD2E-8188EFF35574}"/>
              </a:ext>
            </a:extLst>
          </p:cNvPr>
          <p:cNvSpPr/>
          <p:nvPr/>
        </p:nvSpPr>
        <p:spPr>
          <a:xfrm>
            <a:off x="7308973" y="5969159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>
              <a:solidFill>
                <a:schemeClr val="dk1"/>
              </a:solidFill>
            </a:endParaRPr>
          </a:p>
        </p:txBody>
      </p:sp>
      <p:sp>
        <p:nvSpPr>
          <p:cNvPr id="79" name="Parallelogram 78">
            <a:extLst>
              <a:ext uri="{FF2B5EF4-FFF2-40B4-BE49-F238E27FC236}">
                <a16:creationId xmlns:a16="http://schemas.microsoft.com/office/drawing/2014/main" id="{85A546D5-382B-352F-4135-0C730CBDBCA6}"/>
              </a:ext>
            </a:extLst>
          </p:cNvPr>
          <p:cNvSpPr/>
          <p:nvPr/>
        </p:nvSpPr>
        <p:spPr>
          <a:xfrm>
            <a:off x="7643214" y="5303705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>
              <a:solidFill>
                <a:schemeClr val="dk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CB5CBC9-63EE-8A55-9BC7-DF7AF2B60F51}"/>
              </a:ext>
            </a:extLst>
          </p:cNvPr>
          <p:cNvCxnSpPr>
            <a:stCxn id="79" idx="3"/>
            <a:endCxn id="78" idx="1"/>
          </p:cNvCxnSpPr>
          <p:nvPr/>
        </p:nvCxnSpPr>
        <p:spPr>
          <a:xfrm flipH="1">
            <a:off x="7447602" y="5420748"/>
            <a:ext cx="275818" cy="5484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054A535-9008-052A-193D-A6F88277AE2C}"/>
              </a:ext>
            </a:extLst>
          </p:cNvPr>
          <p:cNvGrpSpPr/>
          <p:nvPr/>
        </p:nvGrpSpPr>
        <p:grpSpPr>
          <a:xfrm>
            <a:off x="6989254" y="4772661"/>
            <a:ext cx="916695" cy="486374"/>
            <a:chOff x="6165482" y="5117481"/>
            <a:chExt cx="885312" cy="486374"/>
          </a:xfrm>
        </p:grpSpPr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DA557DEF-FD8B-1864-2507-00DF9C01F918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425953E3-68BD-9822-E144-7792D363A971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8BEA6AA7-2D65-D7B8-E760-E9216344723A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AFE90A5A-3444-7998-AE93-8AEF7B571F40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BC182CC-DB09-7BC2-5F75-DFDF0D938A20}"/>
              </a:ext>
            </a:extLst>
          </p:cNvPr>
          <p:cNvGrpSpPr/>
          <p:nvPr/>
        </p:nvGrpSpPr>
        <p:grpSpPr>
          <a:xfrm>
            <a:off x="6668816" y="5461208"/>
            <a:ext cx="916695" cy="486374"/>
            <a:chOff x="6165482" y="5117481"/>
            <a:chExt cx="885312" cy="486374"/>
          </a:xfrm>
        </p:grpSpPr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91A94198-C956-FD1E-EA14-56F0B27523F4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96675ECD-544D-064D-DF77-2F59DE6AC27D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5068AA56-040A-A684-F66A-7634A7AB75A0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90" name="Parallelogram 89">
              <a:extLst>
                <a:ext uri="{FF2B5EF4-FFF2-40B4-BE49-F238E27FC236}">
                  <a16:creationId xmlns:a16="http://schemas.microsoft.com/office/drawing/2014/main" id="{50E37496-D906-A7FE-33C3-1F6DFA15D105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BE97F7-F234-52DC-06E8-A684C11193D0}"/>
              </a:ext>
            </a:extLst>
          </p:cNvPr>
          <p:cNvCxnSpPr>
            <a:cxnSpLocks/>
          </p:cNvCxnSpPr>
          <p:nvPr/>
        </p:nvCxnSpPr>
        <p:spPr>
          <a:xfrm>
            <a:off x="7630725" y="5228766"/>
            <a:ext cx="79890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BEA90CE-6D1C-12E0-CED3-9970548459ED}"/>
              </a:ext>
            </a:extLst>
          </p:cNvPr>
          <p:cNvCxnSpPr>
            <a:cxnSpLocks/>
          </p:cNvCxnSpPr>
          <p:nvPr/>
        </p:nvCxnSpPr>
        <p:spPr>
          <a:xfrm>
            <a:off x="7306031" y="5906098"/>
            <a:ext cx="79890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A2F9D3E-2346-09AF-FDC5-3B30DBCFCCE6}"/>
              </a:ext>
            </a:extLst>
          </p:cNvPr>
          <p:cNvCxnSpPr>
            <a:cxnSpLocks/>
            <a:stCxn id="79" idx="5"/>
            <a:endCxn id="32" idx="2"/>
          </p:cNvCxnSpPr>
          <p:nvPr/>
        </p:nvCxnSpPr>
        <p:spPr>
          <a:xfrm flipH="1">
            <a:off x="6843302" y="5362227"/>
            <a:ext cx="8291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DF49FEC-2F95-FABA-F6CE-6312EC5A3439}"/>
              </a:ext>
            </a:extLst>
          </p:cNvPr>
          <p:cNvCxnSpPr>
            <a:cxnSpLocks/>
            <a:stCxn id="78" idx="5"/>
            <a:endCxn id="26" idx="2"/>
          </p:cNvCxnSpPr>
          <p:nvPr/>
        </p:nvCxnSpPr>
        <p:spPr>
          <a:xfrm flipH="1">
            <a:off x="6509061" y="6027681"/>
            <a:ext cx="8291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Parallelogram 99">
            <a:extLst>
              <a:ext uri="{FF2B5EF4-FFF2-40B4-BE49-F238E27FC236}">
                <a16:creationId xmlns:a16="http://schemas.microsoft.com/office/drawing/2014/main" id="{63C32153-DC31-6A56-3645-723CC536DD31}"/>
              </a:ext>
            </a:extLst>
          </p:cNvPr>
          <p:cNvSpPr/>
          <p:nvPr/>
        </p:nvSpPr>
        <p:spPr>
          <a:xfrm>
            <a:off x="2736553" y="5906098"/>
            <a:ext cx="916695" cy="486374"/>
          </a:xfrm>
          <a:prstGeom prst="parallelogram">
            <a:avLst>
              <a:gd name="adj" fmla="val 4991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0" dirty="0">
              <a:solidFill>
                <a:schemeClr val="dk1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B5A6CA7-9895-42A1-9C42-7D455FFEB3CD}"/>
              </a:ext>
            </a:extLst>
          </p:cNvPr>
          <p:cNvCxnSpPr>
            <a:cxnSpLocks/>
          </p:cNvCxnSpPr>
          <p:nvPr/>
        </p:nvCxnSpPr>
        <p:spPr>
          <a:xfrm flipH="1" flipV="1">
            <a:off x="3593206" y="6019994"/>
            <a:ext cx="183159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5463435-1290-8A53-82FC-038C15C53745}"/>
              </a:ext>
            </a:extLst>
          </p:cNvPr>
          <p:cNvCxnSpPr>
            <a:cxnSpLocks/>
          </p:cNvCxnSpPr>
          <p:nvPr/>
        </p:nvCxnSpPr>
        <p:spPr>
          <a:xfrm>
            <a:off x="5260168" y="3779721"/>
            <a:ext cx="0" cy="13351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BF82FDE-B5C6-A8E3-86E4-CA5D2CAAB5D6}"/>
              </a:ext>
            </a:extLst>
          </p:cNvPr>
          <p:cNvCxnSpPr>
            <a:cxnSpLocks/>
          </p:cNvCxnSpPr>
          <p:nvPr/>
        </p:nvCxnSpPr>
        <p:spPr>
          <a:xfrm>
            <a:off x="4933437" y="4429598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0465FF9-B90F-6491-FC92-9A8B9F647A12}"/>
              </a:ext>
            </a:extLst>
          </p:cNvPr>
          <p:cNvCxnSpPr>
            <a:cxnSpLocks/>
          </p:cNvCxnSpPr>
          <p:nvPr/>
        </p:nvCxnSpPr>
        <p:spPr>
          <a:xfrm>
            <a:off x="6199981" y="3793974"/>
            <a:ext cx="0" cy="13351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EA65133-CAE3-B6E3-4BAA-CC36A0CF1F54}"/>
              </a:ext>
            </a:extLst>
          </p:cNvPr>
          <p:cNvCxnSpPr>
            <a:cxnSpLocks/>
          </p:cNvCxnSpPr>
          <p:nvPr/>
        </p:nvCxnSpPr>
        <p:spPr>
          <a:xfrm>
            <a:off x="5867312" y="4443851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5DE053A-5512-8EBE-27A3-BC0FCADCE8D8}"/>
              </a:ext>
            </a:extLst>
          </p:cNvPr>
          <p:cNvCxnSpPr>
            <a:cxnSpLocks/>
          </p:cNvCxnSpPr>
          <p:nvPr/>
        </p:nvCxnSpPr>
        <p:spPr>
          <a:xfrm>
            <a:off x="7175487" y="3827967"/>
            <a:ext cx="0" cy="13351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54B9F66-C776-15F2-AE45-DA3A16735534}"/>
              </a:ext>
            </a:extLst>
          </p:cNvPr>
          <p:cNvCxnSpPr>
            <a:cxnSpLocks/>
          </p:cNvCxnSpPr>
          <p:nvPr/>
        </p:nvCxnSpPr>
        <p:spPr>
          <a:xfrm>
            <a:off x="6842818" y="4477844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E4FF1EB-9595-3AAC-3260-21F869949760}"/>
              </a:ext>
            </a:extLst>
          </p:cNvPr>
          <p:cNvGrpSpPr/>
          <p:nvPr/>
        </p:nvGrpSpPr>
        <p:grpSpPr>
          <a:xfrm>
            <a:off x="4423558" y="3074107"/>
            <a:ext cx="3924795" cy="1471509"/>
            <a:chOff x="4423558" y="3074107"/>
            <a:chExt cx="3924795" cy="1471509"/>
          </a:xfrm>
        </p:grpSpPr>
        <p:sp>
          <p:nvSpPr>
            <p:cNvPr id="109" name="Parallelogram 108">
              <a:extLst>
                <a:ext uri="{FF2B5EF4-FFF2-40B4-BE49-F238E27FC236}">
                  <a16:creationId xmlns:a16="http://schemas.microsoft.com/office/drawing/2014/main" id="{4E3C6239-F9B7-44F4-59DF-88944AB6703A}"/>
                </a:ext>
              </a:extLst>
            </p:cNvPr>
            <p:cNvSpPr/>
            <p:nvPr/>
          </p:nvSpPr>
          <p:spPr>
            <a:xfrm>
              <a:off x="4423558" y="3074107"/>
              <a:ext cx="3924795" cy="1471509"/>
            </a:xfrm>
            <a:prstGeom prst="parallelogram">
              <a:avLst>
                <a:gd name="adj" fmla="val 49916"/>
              </a:avLst>
            </a:prstGeom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1050" dirty="0">
                <a:solidFill>
                  <a:schemeClr val="dk1"/>
                </a:solidFill>
              </a:endParaRPr>
            </a:p>
          </p:txBody>
        </p:sp>
        <p:sp>
          <p:nvSpPr>
            <p:cNvPr id="134" name="Parallelogram 133">
              <a:extLst>
                <a:ext uri="{FF2B5EF4-FFF2-40B4-BE49-F238E27FC236}">
                  <a16:creationId xmlns:a16="http://schemas.microsoft.com/office/drawing/2014/main" id="{CBF2C531-C2C6-C625-D122-20495493422F}"/>
                </a:ext>
              </a:extLst>
            </p:cNvPr>
            <p:cNvSpPr/>
            <p:nvPr/>
          </p:nvSpPr>
          <p:spPr>
            <a:xfrm>
              <a:off x="4913090" y="3837594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159" name="Parallelogram 158">
              <a:extLst>
                <a:ext uri="{FF2B5EF4-FFF2-40B4-BE49-F238E27FC236}">
                  <a16:creationId xmlns:a16="http://schemas.microsoft.com/office/drawing/2014/main" id="{B9ECA61E-99CD-C33A-984A-FD6FBA1C5B43}"/>
                </a:ext>
              </a:extLst>
            </p:cNvPr>
            <p:cNvSpPr/>
            <p:nvPr/>
          </p:nvSpPr>
          <p:spPr>
            <a:xfrm>
              <a:off x="5229748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160" name="Parallelogram 159">
              <a:extLst>
                <a:ext uri="{FF2B5EF4-FFF2-40B4-BE49-F238E27FC236}">
                  <a16:creationId xmlns:a16="http://schemas.microsoft.com/office/drawing/2014/main" id="{C2DBCE1A-A070-38ED-261D-09F3DC83BC97}"/>
                </a:ext>
              </a:extLst>
            </p:cNvPr>
            <p:cNvSpPr/>
            <p:nvPr/>
          </p:nvSpPr>
          <p:spPr>
            <a:xfrm>
              <a:off x="6213708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>
                <a:solidFill>
                  <a:schemeClr val="dk1"/>
                </a:solidFill>
              </a:endParaRPr>
            </a:p>
          </p:txBody>
        </p:sp>
        <p:sp>
          <p:nvSpPr>
            <p:cNvPr id="161" name="Parallelogram 160">
              <a:extLst>
                <a:ext uri="{FF2B5EF4-FFF2-40B4-BE49-F238E27FC236}">
                  <a16:creationId xmlns:a16="http://schemas.microsoft.com/office/drawing/2014/main" id="{371C9FA6-E1D3-D31C-419E-15EE7862E877}"/>
                </a:ext>
              </a:extLst>
            </p:cNvPr>
            <p:cNvSpPr/>
            <p:nvPr/>
          </p:nvSpPr>
          <p:spPr>
            <a:xfrm>
              <a:off x="7220275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>
                <a:solidFill>
                  <a:schemeClr val="dk1"/>
                </a:solidFill>
              </a:endParaRPr>
            </a:p>
          </p:txBody>
        </p:sp>
        <p:sp>
          <p:nvSpPr>
            <p:cNvPr id="162" name="Parallelogram 161">
              <a:extLst>
                <a:ext uri="{FF2B5EF4-FFF2-40B4-BE49-F238E27FC236}">
                  <a16:creationId xmlns:a16="http://schemas.microsoft.com/office/drawing/2014/main" id="{33582275-F055-B11E-EBA7-45AEC4DAF1F6}"/>
                </a:ext>
              </a:extLst>
            </p:cNvPr>
            <p:cNvSpPr/>
            <p:nvPr/>
          </p:nvSpPr>
          <p:spPr>
            <a:xfrm>
              <a:off x="5902936" y="3836612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>
                <a:solidFill>
                  <a:schemeClr val="dk1"/>
                </a:solidFill>
              </a:endParaRPr>
            </a:p>
          </p:txBody>
        </p:sp>
        <p:sp>
          <p:nvSpPr>
            <p:cNvPr id="163" name="Parallelogram 162">
              <a:extLst>
                <a:ext uri="{FF2B5EF4-FFF2-40B4-BE49-F238E27FC236}">
                  <a16:creationId xmlns:a16="http://schemas.microsoft.com/office/drawing/2014/main" id="{8423BB3F-1195-A164-195D-9200C7217276}"/>
                </a:ext>
              </a:extLst>
            </p:cNvPr>
            <p:cNvSpPr/>
            <p:nvPr/>
          </p:nvSpPr>
          <p:spPr>
            <a:xfrm>
              <a:off x="6893874" y="3835690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>
                <a:solidFill>
                  <a:schemeClr val="dk1"/>
                </a:solidFill>
              </a:endParaRPr>
            </a:p>
          </p:txBody>
        </p:sp>
        <p:sp>
          <p:nvSpPr>
            <p:cNvPr id="189" name="Parallelogram 188">
              <a:extLst>
                <a:ext uri="{FF2B5EF4-FFF2-40B4-BE49-F238E27FC236}">
                  <a16:creationId xmlns:a16="http://schemas.microsoft.com/office/drawing/2014/main" id="{9BF98FEB-030C-C03B-3BA5-84A96BDF3950}"/>
                </a:ext>
              </a:extLst>
            </p:cNvPr>
            <p:cNvSpPr/>
            <p:nvPr/>
          </p:nvSpPr>
          <p:spPr>
            <a:xfrm>
              <a:off x="4633809" y="4240725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190" name="Parallelogram 189">
              <a:extLst>
                <a:ext uri="{FF2B5EF4-FFF2-40B4-BE49-F238E27FC236}">
                  <a16:creationId xmlns:a16="http://schemas.microsoft.com/office/drawing/2014/main" id="{5640A93E-9D4F-3276-DBF8-052391051CC8}"/>
                </a:ext>
              </a:extLst>
            </p:cNvPr>
            <p:cNvSpPr/>
            <p:nvPr/>
          </p:nvSpPr>
          <p:spPr>
            <a:xfrm>
              <a:off x="4950467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4C81CF9D-BC9B-53F6-C699-83F91F9DF81C}"/>
                </a:ext>
              </a:extLst>
            </p:cNvPr>
            <p:cNvSpPr/>
            <p:nvPr/>
          </p:nvSpPr>
          <p:spPr>
            <a:xfrm>
              <a:off x="5934427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>
                <a:solidFill>
                  <a:schemeClr val="dk1"/>
                </a:solidFill>
              </a:endParaRPr>
            </a:p>
          </p:txBody>
        </p:sp>
        <p:sp>
          <p:nvSpPr>
            <p:cNvPr id="192" name="Parallelogram 191">
              <a:extLst>
                <a:ext uri="{FF2B5EF4-FFF2-40B4-BE49-F238E27FC236}">
                  <a16:creationId xmlns:a16="http://schemas.microsoft.com/office/drawing/2014/main" id="{B301DEA2-07FC-7853-16A3-FF6DB8583395}"/>
                </a:ext>
              </a:extLst>
            </p:cNvPr>
            <p:cNvSpPr/>
            <p:nvPr/>
          </p:nvSpPr>
          <p:spPr>
            <a:xfrm>
              <a:off x="6940994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>
                <a:solidFill>
                  <a:schemeClr val="dk1"/>
                </a:solidFill>
              </a:endParaRPr>
            </a:p>
          </p:txBody>
        </p:sp>
        <p:sp>
          <p:nvSpPr>
            <p:cNvPr id="193" name="Parallelogram 192">
              <a:extLst>
                <a:ext uri="{FF2B5EF4-FFF2-40B4-BE49-F238E27FC236}">
                  <a16:creationId xmlns:a16="http://schemas.microsoft.com/office/drawing/2014/main" id="{E7954795-422A-70CC-0819-8E1EFB50F82B}"/>
                </a:ext>
              </a:extLst>
            </p:cNvPr>
            <p:cNvSpPr/>
            <p:nvPr/>
          </p:nvSpPr>
          <p:spPr>
            <a:xfrm>
              <a:off x="5623655" y="4239743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>
                <a:solidFill>
                  <a:schemeClr val="dk1"/>
                </a:solidFill>
              </a:endParaRPr>
            </a:p>
          </p:txBody>
        </p:sp>
        <p:sp>
          <p:nvSpPr>
            <p:cNvPr id="194" name="Parallelogram 193">
              <a:extLst>
                <a:ext uri="{FF2B5EF4-FFF2-40B4-BE49-F238E27FC236}">
                  <a16:creationId xmlns:a16="http://schemas.microsoft.com/office/drawing/2014/main" id="{7245DA28-05C2-F736-699D-F9583D58CE7B}"/>
                </a:ext>
              </a:extLst>
            </p:cNvPr>
            <p:cNvSpPr/>
            <p:nvPr/>
          </p:nvSpPr>
          <p:spPr>
            <a:xfrm>
              <a:off x="6614593" y="4238821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98EE716-063E-3B63-73B5-67D08D1C595E}"/>
              </a:ext>
            </a:extLst>
          </p:cNvPr>
          <p:cNvGrpSpPr/>
          <p:nvPr/>
        </p:nvGrpSpPr>
        <p:grpSpPr>
          <a:xfrm>
            <a:off x="4913091" y="2876664"/>
            <a:ext cx="2183157" cy="1483608"/>
            <a:chOff x="4913091" y="1875547"/>
            <a:chExt cx="2183157" cy="2484726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1B69C7D-1F1D-CFFC-5523-B08E86DDD811}"/>
                </a:ext>
              </a:extLst>
            </p:cNvPr>
            <p:cNvCxnSpPr>
              <a:cxnSpLocks/>
            </p:cNvCxnSpPr>
            <p:nvPr/>
          </p:nvCxnSpPr>
          <p:spPr>
            <a:xfrm>
              <a:off x="5180929" y="1875547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837C8AF-71F4-103C-7CF1-5E2F3815D777}"/>
                </a:ext>
              </a:extLst>
            </p:cNvPr>
            <p:cNvCxnSpPr>
              <a:cxnSpLocks/>
            </p:cNvCxnSpPr>
            <p:nvPr/>
          </p:nvCxnSpPr>
          <p:spPr>
            <a:xfrm>
              <a:off x="4913091" y="2953028"/>
              <a:ext cx="0" cy="1358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9719FD7-7DB5-FD83-5835-C1FFBA8C5889}"/>
                </a:ext>
              </a:extLst>
            </p:cNvPr>
            <p:cNvCxnSpPr>
              <a:cxnSpLocks/>
            </p:cNvCxnSpPr>
            <p:nvPr/>
          </p:nvCxnSpPr>
          <p:spPr>
            <a:xfrm>
              <a:off x="6120742" y="1889799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DC82251-5AB0-7F1F-68F7-9BBB7A4321A0}"/>
                </a:ext>
              </a:extLst>
            </p:cNvPr>
            <p:cNvCxnSpPr>
              <a:cxnSpLocks/>
            </p:cNvCxnSpPr>
            <p:nvPr/>
          </p:nvCxnSpPr>
          <p:spPr>
            <a:xfrm>
              <a:off x="5846966" y="2967281"/>
              <a:ext cx="0" cy="1358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DCDBD78-C5F0-17A5-32FF-6D4ACD4A34B3}"/>
                </a:ext>
              </a:extLst>
            </p:cNvPr>
            <p:cNvCxnSpPr>
              <a:cxnSpLocks/>
            </p:cNvCxnSpPr>
            <p:nvPr/>
          </p:nvCxnSpPr>
          <p:spPr>
            <a:xfrm>
              <a:off x="7096248" y="1923792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875DCB3-6C5F-8A9B-59C6-9550E48E10F7}"/>
                </a:ext>
              </a:extLst>
            </p:cNvPr>
            <p:cNvCxnSpPr>
              <a:cxnSpLocks/>
            </p:cNvCxnSpPr>
            <p:nvPr/>
          </p:nvCxnSpPr>
          <p:spPr>
            <a:xfrm>
              <a:off x="6822472" y="3001274"/>
              <a:ext cx="0" cy="1358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2517A74-CD93-C2DC-A31E-3B4D4389FF4F}"/>
              </a:ext>
            </a:extLst>
          </p:cNvPr>
          <p:cNvGrpSpPr/>
          <p:nvPr/>
        </p:nvGrpSpPr>
        <p:grpSpPr>
          <a:xfrm>
            <a:off x="4913089" y="2082811"/>
            <a:ext cx="2183157" cy="1483608"/>
            <a:chOff x="4913091" y="1875547"/>
            <a:chExt cx="2183157" cy="2484726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38C644F-73ED-8ABA-EA3A-85B7F7584058}"/>
                </a:ext>
              </a:extLst>
            </p:cNvPr>
            <p:cNvCxnSpPr>
              <a:cxnSpLocks/>
            </p:cNvCxnSpPr>
            <p:nvPr/>
          </p:nvCxnSpPr>
          <p:spPr>
            <a:xfrm>
              <a:off x="5180929" y="1875547"/>
              <a:ext cx="0" cy="1335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E03BC28-ACF2-0B6C-A541-A3E51A06AABB}"/>
                </a:ext>
              </a:extLst>
            </p:cNvPr>
            <p:cNvCxnSpPr>
              <a:cxnSpLocks/>
            </p:cNvCxnSpPr>
            <p:nvPr/>
          </p:nvCxnSpPr>
          <p:spPr>
            <a:xfrm>
              <a:off x="4913091" y="2953028"/>
              <a:ext cx="0" cy="135899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72FFEE4-C043-E641-203C-870C46272D39}"/>
                </a:ext>
              </a:extLst>
            </p:cNvPr>
            <p:cNvCxnSpPr>
              <a:cxnSpLocks/>
            </p:cNvCxnSpPr>
            <p:nvPr/>
          </p:nvCxnSpPr>
          <p:spPr>
            <a:xfrm>
              <a:off x="6120742" y="1889799"/>
              <a:ext cx="0" cy="1335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6278F00-D465-8EEF-A1AF-82A12AB0EE15}"/>
                </a:ext>
              </a:extLst>
            </p:cNvPr>
            <p:cNvCxnSpPr>
              <a:cxnSpLocks/>
            </p:cNvCxnSpPr>
            <p:nvPr/>
          </p:nvCxnSpPr>
          <p:spPr>
            <a:xfrm>
              <a:off x="5846966" y="2967281"/>
              <a:ext cx="0" cy="135899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88C83E9C-2952-13DF-0266-34F07BA0CDBF}"/>
                </a:ext>
              </a:extLst>
            </p:cNvPr>
            <p:cNvCxnSpPr>
              <a:cxnSpLocks/>
            </p:cNvCxnSpPr>
            <p:nvPr/>
          </p:nvCxnSpPr>
          <p:spPr>
            <a:xfrm>
              <a:off x="7096248" y="1923792"/>
              <a:ext cx="0" cy="1335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0321C815-6868-06F1-EAF8-3C23CFEA3100}"/>
                </a:ext>
              </a:extLst>
            </p:cNvPr>
            <p:cNvCxnSpPr>
              <a:cxnSpLocks/>
            </p:cNvCxnSpPr>
            <p:nvPr/>
          </p:nvCxnSpPr>
          <p:spPr>
            <a:xfrm>
              <a:off x="6822472" y="3001274"/>
              <a:ext cx="0" cy="135899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D92D99B-6ACA-B308-E324-14C71900222A}"/>
              </a:ext>
            </a:extLst>
          </p:cNvPr>
          <p:cNvGrpSpPr/>
          <p:nvPr/>
        </p:nvGrpSpPr>
        <p:grpSpPr>
          <a:xfrm>
            <a:off x="4910325" y="1300823"/>
            <a:ext cx="2183157" cy="1483608"/>
            <a:chOff x="4913091" y="1875547"/>
            <a:chExt cx="2183157" cy="2484726"/>
          </a:xfrm>
        </p:grpSpPr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3079E89-3F56-1D99-83FD-B87679B986A1}"/>
                </a:ext>
              </a:extLst>
            </p:cNvPr>
            <p:cNvCxnSpPr>
              <a:cxnSpLocks/>
            </p:cNvCxnSpPr>
            <p:nvPr/>
          </p:nvCxnSpPr>
          <p:spPr>
            <a:xfrm>
              <a:off x="5180929" y="1875547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A4A54A0-CE13-03AC-72DD-8E3B23E112BB}"/>
                </a:ext>
              </a:extLst>
            </p:cNvPr>
            <p:cNvCxnSpPr>
              <a:cxnSpLocks/>
            </p:cNvCxnSpPr>
            <p:nvPr/>
          </p:nvCxnSpPr>
          <p:spPr>
            <a:xfrm>
              <a:off x="4913091" y="2953028"/>
              <a:ext cx="0" cy="1358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13852B7-959F-550A-F02D-A47531EB2306}"/>
                </a:ext>
              </a:extLst>
            </p:cNvPr>
            <p:cNvCxnSpPr>
              <a:cxnSpLocks/>
            </p:cNvCxnSpPr>
            <p:nvPr/>
          </p:nvCxnSpPr>
          <p:spPr>
            <a:xfrm>
              <a:off x="6120742" y="1889799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140270A-B6C9-33FA-B68A-778783F27B68}"/>
                </a:ext>
              </a:extLst>
            </p:cNvPr>
            <p:cNvCxnSpPr>
              <a:cxnSpLocks/>
            </p:cNvCxnSpPr>
            <p:nvPr/>
          </p:nvCxnSpPr>
          <p:spPr>
            <a:xfrm>
              <a:off x="5846966" y="2967281"/>
              <a:ext cx="0" cy="1358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8AA61B8-4F98-7E61-C415-63E384A79503}"/>
                </a:ext>
              </a:extLst>
            </p:cNvPr>
            <p:cNvCxnSpPr>
              <a:cxnSpLocks/>
            </p:cNvCxnSpPr>
            <p:nvPr/>
          </p:nvCxnSpPr>
          <p:spPr>
            <a:xfrm>
              <a:off x="7096248" y="1923792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89921018-C540-865F-14C1-1C3581D40B9E}"/>
                </a:ext>
              </a:extLst>
            </p:cNvPr>
            <p:cNvCxnSpPr>
              <a:cxnSpLocks/>
            </p:cNvCxnSpPr>
            <p:nvPr/>
          </p:nvCxnSpPr>
          <p:spPr>
            <a:xfrm>
              <a:off x="6822472" y="3001274"/>
              <a:ext cx="0" cy="1358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7281CB1-8593-E5A0-7F99-8898B812CE9A}"/>
              </a:ext>
            </a:extLst>
          </p:cNvPr>
          <p:cNvGrpSpPr/>
          <p:nvPr/>
        </p:nvGrpSpPr>
        <p:grpSpPr>
          <a:xfrm>
            <a:off x="4423557" y="526080"/>
            <a:ext cx="3924795" cy="1471509"/>
            <a:chOff x="4423558" y="3074107"/>
            <a:chExt cx="3924795" cy="1471509"/>
          </a:xfrm>
        </p:grpSpPr>
        <p:sp>
          <p:nvSpPr>
            <p:cNvPr id="199" name="Parallelogram 198">
              <a:extLst>
                <a:ext uri="{FF2B5EF4-FFF2-40B4-BE49-F238E27FC236}">
                  <a16:creationId xmlns:a16="http://schemas.microsoft.com/office/drawing/2014/main" id="{F00A46BB-3D59-F1BD-B8D0-1450F892959B}"/>
                </a:ext>
              </a:extLst>
            </p:cNvPr>
            <p:cNvSpPr/>
            <p:nvPr/>
          </p:nvSpPr>
          <p:spPr>
            <a:xfrm>
              <a:off x="4423558" y="3074107"/>
              <a:ext cx="3924795" cy="1471509"/>
            </a:xfrm>
            <a:prstGeom prst="parallelogram">
              <a:avLst>
                <a:gd name="adj" fmla="val 49916"/>
              </a:avLst>
            </a:prstGeom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1050" dirty="0">
                <a:solidFill>
                  <a:schemeClr val="dk1"/>
                </a:solidFill>
              </a:endParaRPr>
            </a:p>
          </p:txBody>
        </p:sp>
        <p:sp>
          <p:nvSpPr>
            <p:cNvPr id="200" name="Parallelogram 199">
              <a:extLst>
                <a:ext uri="{FF2B5EF4-FFF2-40B4-BE49-F238E27FC236}">
                  <a16:creationId xmlns:a16="http://schemas.microsoft.com/office/drawing/2014/main" id="{64FC84A2-5142-CA91-883E-78AE921AEB13}"/>
                </a:ext>
              </a:extLst>
            </p:cNvPr>
            <p:cNvSpPr/>
            <p:nvPr/>
          </p:nvSpPr>
          <p:spPr>
            <a:xfrm>
              <a:off x="4913090" y="3837594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201" name="Parallelogram 200">
              <a:extLst>
                <a:ext uri="{FF2B5EF4-FFF2-40B4-BE49-F238E27FC236}">
                  <a16:creationId xmlns:a16="http://schemas.microsoft.com/office/drawing/2014/main" id="{5F2B14CF-98D5-3852-7698-A5037A22804C}"/>
                </a:ext>
              </a:extLst>
            </p:cNvPr>
            <p:cNvSpPr/>
            <p:nvPr/>
          </p:nvSpPr>
          <p:spPr>
            <a:xfrm>
              <a:off x="5229748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202" name="Parallelogram 201">
              <a:extLst>
                <a:ext uri="{FF2B5EF4-FFF2-40B4-BE49-F238E27FC236}">
                  <a16:creationId xmlns:a16="http://schemas.microsoft.com/office/drawing/2014/main" id="{F460CCEC-1A5E-E9DB-3A4D-D18242664D75}"/>
                </a:ext>
              </a:extLst>
            </p:cNvPr>
            <p:cNvSpPr/>
            <p:nvPr/>
          </p:nvSpPr>
          <p:spPr>
            <a:xfrm>
              <a:off x="6213708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>
                <a:solidFill>
                  <a:schemeClr val="dk1"/>
                </a:solidFill>
              </a:endParaRPr>
            </a:p>
          </p:txBody>
        </p:sp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E1B00F3C-C66A-6833-1D85-E0DE1290F72A}"/>
                </a:ext>
              </a:extLst>
            </p:cNvPr>
            <p:cNvSpPr/>
            <p:nvPr/>
          </p:nvSpPr>
          <p:spPr>
            <a:xfrm>
              <a:off x="7220275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>
                <a:solidFill>
                  <a:schemeClr val="dk1"/>
                </a:solidFill>
              </a:endParaRPr>
            </a:p>
          </p:txBody>
        </p:sp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A5DA7B1F-3481-DD8A-1460-5AC13533A3CD}"/>
                </a:ext>
              </a:extLst>
            </p:cNvPr>
            <p:cNvSpPr/>
            <p:nvPr/>
          </p:nvSpPr>
          <p:spPr>
            <a:xfrm>
              <a:off x="5902936" y="3836612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>
                <a:solidFill>
                  <a:schemeClr val="dk1"/>
                </a:solidFill>
              </a:endParaRPr>
            </a:p>
          </p:txBody>
        </p:sp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106EB3A8-9431-474E-A703-71B75C9DAA94}"/>
                </a:ext>
              </a:extLst>
            </p:cNvPr>
            <p:cNvSpPr/>
            <p:nvPr/>
          </p:nvSpPr>
          <p:spPr>
            <a:xfrm>
              <a:off x="6893874" y="3835690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>
                <a:solidFill>
                  <a:schemeClr val="dk1"/>
                </a:solidFill>
              </a:endParaRPr>
            </a:p>
          </p:txBody>
        </p:sp>
        <p:sp>
          <p:nvSpPr>
            <p:cNvPr id="206" name="Parallelogram 205">
              <a:extLst>
                <a:ext uri="{FF2B5EF4-FFF2-40B4-BE49-F238E27FC236}">
                  <a16:creationId xmlns:a16="http://schemas.microsoft.com/office/drawing/2014/main" id="{08572DA6-B20E-3BBA-AFAE-E7647644115D}"/>
                </a:ext>
              </a:extLst>
            </p:cNvPr>
            <p:cNvSpPr/>
            <p:nvPr/>
          </p:nvSpPr>
          <p:spPr>
            <a:xfrm>
              <a:off x="4633809" y="4240725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207" name="Parallelogram 206">
              <a:extLst>
                <a:ext uri="{FF2B5EF4-FFF2-40B4-BE49-F238E27FC236}">
                  <a16:creationId xmlns:a16="http://schemas.microsoft.com/office/drawing/2014/main" id="{6B140C53-FD2B-FB60-7405-0575411CB810}"/>
                </a:ext>
              </a:extLst>
            </p:cNvPr>
            <p:cNvSpPr/>
            <p:nvPr/>
          </p:nvSpPr>
          <p:spPr>
            <a:xfrm>
              <a:off x="4950467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208" name="Parallelogram 207">
              <a:extLst>
                <a:ext uri="{FF2B5EF4-FFF2-40B4-BE49-F238E27FC236}">
                  <a16:creationId xmlns:a16="http://schemas.microsoft.com/office/drawing/2014/main" id="{59AE8E2B-3FCD-F72C-41D6-20D8B68CE111}"/>
                </a:ext>
              </a:extLst>
            </p:cNvPr>
            <p:cNvSpPr/>
            <p:nvPr/>
          </p:nvSpPr>
          <p:spPr>
            <a:xfrm>
              <a:off x="5934427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>
                <a:solidFill>
                  <a:schemeClr val="dk1"/>
                </a:solidFill>
              </a:endParaRPr>
            </a:p>
          </p:txBody>
        </p:sp>
        <p:sp>
          <p:nvSpPr>
            <p:cNvPr id="209" name="Parallelogram 208">
              <a:extLst>
                <a:ext uri="{FF2B5EF4-FFF2-40B4-BE49-F238E27FC236}">
                  <a16:creationId xmlns:a16="http://schemas.microsoft.com/office/drawing/2014/main" id="{4E5D1250-5AC2-4FF5-D70D-519360679D1A}"/>
                </a:ext>
              </a:extLst>
            </p:cNvPr>
            <p:cNvSpPr/>
            <p:nvPr/>
          </p:nvSpPr>
          <p:spPr>
            <a:xfrm>
              <a:off x="6940994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>
                <a:solidFill>
                  <a:schemeClr val="dk1"/>
                </a:solidFill>
              </a:endParaRPr>
            </a:p>
          </p:txBody>
        </p:sp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id="{73CE9657-629E-097E-2F0F-417277D1528F}"/>
                </a:ext>
              </a:extLst>
            </p:cNvPr>
            <p:cNvSpPr/>
            <p:nvPr/>
          </p:nvSpPr>
          <p:spPr>
            <a:xfrm>
              <a:off x="5623655" y="4239743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>
                <a:solidFill>
                  <a:schemeClr val="dk1"/>
                </a:solidFill>
              </a:endParaRPr>
            </a:p>
          </p:txBody>
        </p:sp>
        <p:sp>
          <p:nvSpPr>
            <p:cNvPr id="211" name="Parallelogram 210">
              <a:extLst>
                <a:ext uri="{FF2B5EF4-FFF2-40B4-BE49-F238E27FC236}">
                  <a16:creationId xmlns:a16="http://schemas.microsoft.com/office/drawing/2014/main" id="{7D8B59F1-6DCA-E993-218E-C1EB2C9A48A9}"/>
                </a:ext>
              </a:extLst>
            </p:cNvPr>
            <p:cNvSpPr/>
            <p:nvPr/>
          </p:nvSpPr>
          <p:spPr>
            <a:xfrm>
              <a:off x="6614593" y="4238821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>
                <a:solidFill>
                  <a:schemeClr val="dk1"/>
                </a:solidFill>
              </a:endParaRP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1188269D-C176-EBFF-CF9D-9831329297D9}"/>
              </a:ext>
            </a:extLst>
          </p:cNvPr>
          <p:cNvSpPr txBox="1"/>
          <p:nvPr/>
        </p:nvSpPr>
        <p:spPr>
          <a:xfrm>
            <a:off x="8912231" y="1667178"/>
            <a:ext cx="1089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N-1 layers</a:t>
            </a:r>
          </a:p>
        </p:txBody>
      </p:sp>
      <p:sp>
        <p:nvSpPr>
          <p:cNvPr id="234" name="Right Brace 233">
            <a:extLst>
              <a:ext uri="{FF2B5EF4-FFF2-40B4-BE49-F238E27FC236}">
                <a16:creationId xmlns:a16="http://schemas.microsoft.com/office/drawing/2014/main" id="{24827F49-09E8-6BAC-3D84-74BE31189154}"/>
              </a:ext>
            </a:extLst>
          </p:cNvPr>
          <p:cNvSpPr/>
          <p:nvPr/>
        </p:nvSpPr>
        <p:spPr>
          <a:xfrm>
            <a:off x="8476180" y="526080"/>
            <a:ext cx="308224" cy="2659733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9235B74-5434-66B1-8FDA-52777F2FBDA9}"/>
              </a:ext>
            </a:extLst>
          </p:cNvPr>
          <p:cNvSpPr/>
          <p:nvPr/>
        </p:nvSpPr>
        <p:spPr>
          <a:xfrm>
            <a:off x="11297203" y="-582"/>
            <a:ext cx="894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2</a:t>
            </a:r>
            <a:endParaRPr lang="en-VN" sz="2000" b="1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2C2D3909-A5D2-C3EC-5235-9A78DE97FB9F}"/>
              </a:ext>
            </a:extLst>
          </p:cNvPr>
          <p:cNvSpPr/>
          <p:nvPr/>
        </p:nvSpPr>
        <p:spPr>
          <a:xfrm>
            <a:off x="7406973" y="6310516"/>
            <a:ext cx="1547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Computing Layer</a:t>
            </a:r>
          </a:p>
          <a:p>
            <a:pPr algn="ctr"/>
            <a:r>
              <a:rPr lang="en-US" sz="1400" dirty="0"/>
              <a:t>201</a:t>
            </a:r>
            <a:endParaRPr lang="en-VN" sz="1400" dirty="0"/>
          </a:p>
        </p:txBody>
      </p:sp>
      <p:cxnSp>
        <p:nvCxnSpPr>
          <p:cNvPr id="237" name="Curved Connector 236">
            <a:extLst>
              <a:ext uri="{FF2B5EF4-FFF2-40B4-BE49-F238E27FC236}">
                <a16:creationId xmlns:a16="http://schemas.microsoft.com/office/drawing/2014/main" id="{8FE3DC10-29A0-1CDC-32D2-AD3F9B35F01C}"/>
              </a:ext>
            </a:extLst>
          </p:cNvPr>
          <p:cNvCxnSpPr>
            <a:cxnSpLocks/>
            <a:stCxn id="236" idx="0"/>
          </p:cNvCxnSpPr>
          <p:nvPr/>
        </p:nvCxnSpPr>
        <p:spPr>
          <a:xfrm rot="16200000" flipV="1">
            <a:off x="7814350" y="5944284"/>
            <a:ext cx="224314" cy="50815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8B487C2-0107-9F0E-193F-370E082DA0B8}"/>
              </a:ext>
            </a:extLst>
          </p:cNvPr>
          <p:cNvSpPr/>
          <p:nvPr/>
        </p:nvSpPr>
        <p:spPr>
          <a:xfrm>
            <a:off x="8573696" y="5865799"/>
            <a:ext cx="1786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VN" sz="1200" dirty="0"/>
              <a:t>NoC (</a:t>
            </a:r>
            <a:r>
              <a:rPr lang="en-VN" sz="1200"/>
              <a:t>Network-on-Chip)</a:t>
            </a:r>
            <a:endParaRPr lang="en-US" sz="1200" dirty="0"/>
          </a:p>
          <a:p>
            <a:pPr algn="ctr"/>
            <a:r>
              <a:rPr lang="en-US" sz="1200" dirty="0"/>
              <a:t>204</a:t>
            </a:r>
            <a:endParaRPr lang="en-VN" sz="1200" dirty="0"/>
          </a:p>
        </p:txBody>
      </p:sp>
      <p:cxnSp>
        <p:nvCxnSpPr>
          <p:cNvPr id="239" name="Curved Connector 238">
            <a:extLst>
              <a:ext uri="{FF2B5EF4-FFF2-40B4-BE49-F238E27FC236}">
                <a16:creationId xmlns:a16="http://schemas.microsoft.com/office/drawing/2014/main" id="{29E60EC4-AD16-15E3-C377-94884B4EAC00}"/>
              </a:ext>
            </a:extLst>
          </p:cNvPr>
          <p:cNvCxnSpPr>
            <a:cxnSpLocks/>
            <a:endCxn id="238" idx="1"/>
          </p:cNvCxnSpPr>
          <p:nvPr/>
        </p:nvCxnSpPr>
        <p:spPr>
          <a:xfrm>
            <a:off x="7586055" y="5733381"/>
            <a:ext cx="987641" cy="363251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BC1FCFD6-B546-A5FF-D8CB-3D9FAF34692D}"/>
              </a:ext>
            </a:extLst>
          </p:cNvPr>
          <p:cNvSpPr/>
          <p:nvPr/>
        </p:nvSpPr>
        <p:spPr>
          <a:xfrm>
            <a:off x="2347652" y="5059517"/>
            <a:ext cx="1837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VN" sz="1200" dirty="0"/>
              <a:t>Neural </a:t>
            </a:r>
            <a:r>
              <a:rPr lang="en-VN" sz="1200"/>
              <a:t>Computing Core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205</a:t>
            </a:r>
            <a:endParaRPr lang="en-VN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6607DBB-9412-C6A0-68AC-2A65635A22D9}"/>
              </a:ext>
            </a:extLst>
          </p:cNvPr>
          <p:cNvSpPr/>
          <p:nvPr/>
        </p:nvSpPr>
        <p:spPr>
          <a:xfrm>
            <a:off x="8573696" y="4716991"/>
            <a:ext cx="1688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VN" sz="1200" dirty="0"/>
              <a:t>NI (Network </a:t>
            </a:r>
            <a:r>
              <a:rPr lang="en-VN" sz="1200"/>
              <a:t>Interface)</a:t>
            </a:r>
            <a:endParaRPr lang="en-US" sz="1200" dirty="0"/>
          </a:p>
          <a:p>
            <a:pPr algn="ctr"/>
            <a:r>
              <a:rPr lang="en-US" sz="1200" dirty="0"/>
              <a:t>203</a:t>
            </a:r>
            <a:endParaRPr lang="en-VN" sz="1200" dirty="0"/>
          </a:p>
        </p:txBody>
      </p:sp>
      <p:cxnSp>
        <p:nvCxnSpPr>
          <p:cNvPr id="243" name="Curved Connector 242">
            <a:extLst>
              <a:ext uri="{FF2B5EF4-FFF2-40B4-BE49-F238E27FC236}">
                <a16:creationId xmlns:a16="http://schemas.microsoft.com/office/drawing/2014/main" id="{C35D9F92-E427-62FC-A130-19C7B3D41895}"/>
              </a:ext>
            </a:extLst>
          </p:cNvPr>
          <p:cNvCxnSpPr>
            <a:cxnSpLocks/>
            <a:stCxn id="85" idx="2"/>
            <a:endCxn id="242" idx="1"/>
          </p:cNvCxnSpPr>
          <p:nvPr/>
        </p:nvCxnSpPr>
        <p:spPr>
          <a:xfrm flipV="1">
            <a:off x="7586055" y="4947824"/>
            <a:ext cx="987641" cy="18245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34FDD1A-8DA9-4E74-9F40-C5BE7D7206DD}"/>
              </a:ext>
            </a:extLst>
          </p:cNvPr>
          <p:cNvSpPr/>
          <p:nvPr/>
        </p:nvSpPr>
        <p:spPr>
          <a:xfrm>
            <a:off x="3017032" y="1256458"/>
            <a:ext cx="1257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VN" sz="1200"/>
              <a:t>Weight Memory</a:t>
            </a:r>
            <a:endParaRPr lang="en-US" sz="1200" dirty="0"/>
          </a:p>
          <a:p>
            <a:pPr algn="ctr"/>
            <a:r>
              <a:rPr lang="en-US" sz="1200" dirty="0"/>
              <a:t>206</a:t>
            </a:r>
            <a:endParaRPr lang="en-VN" sz="1200" dirty="0"/>
          </a:p>
        </p:txBody>
      </p:sp>
      <p:cxnSp>
        <p:nvCxnSpPr>
          <p:cNvPr id="245" name="Curved Connector 244">
            <a:extLst>
              <a:ext uri="{FF2B5EF4-FFF2-40B4-BE49-F238E27FC236}">
                <a16:creationId xmlns:a16="http://schemas.microsoft.com/office/drawing/2014/main" id="{FCE58CE8-0A3D-0D74-BAA5-FBFFA0CAA4D7}"/>
              </a:ext>
            </a:extLst>
          </p:cNvPr>
          <p:cNvCxnSpPr>
            <a:cxnSpLocks/>
            <a:stCxn id="240" idx="3"/>
          </p:cNvCxnSpPr>
          <p:nvPr/>
        </p:nvCxnSpPr>
        <p:spPr>
          <a:xfrm>
            <a:off x="4185014" y="5290350"/>
            <a:ext cx="642836" cy="57544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DCC156E5-85D9-3454-AC32-5ADA440A6C3F}"/>
              </a:ext>
            </a:extLst>
          </p:cNvPr>
          <p:cNvSpPr/>
          <p:nvPr/>
        </p:nvSpPr>
        <p:spPr>
          <a:xfrm>
            <a:off x="8597918" y="5271716"/>
            <a:ext cx="994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VN" sz="1200"/>
              <a:t>NoC </a:t>
            </a:r>
            <a:r>
              <a:rPr lang="en-US" sz="1200" dirty="0"/>
              <a:t>Router</a:t>
            </a:r>
          </a:p>
          <a:p>
            <a:pPr algn="ctr"/>
            <a:r>
              <a:rPr lang="en-US" sz="1200" dirty="0"/>
              <a:t>202</a:t>
            </a:r>
            <a:endParaRPr lang="en-VN" sz="1200" dirty="0"/>
          </a:p>
        </p:txBody>
      </p:sp>
      <p:cxnSp>
        <p:nvCxnSpPr>
          <p:cNvPr id="247" name="Curved Connector 246">
            <a:extLst>
              <a:ext uri="{FF2B5EF4-FFF2-40B4-BE49-F238E27FC236}">
                <a16:creationId xmlns:a16="http://schemas.microsoft.com/office/drawing/2014/main" id="{75392D3D-FD1B-49A2-4763-7520DA620DB9}"/>
              </a:ext>
            </a:extLst>
          </p:cNvPr>
          <p:cNvCxnSpPr>
            <a:cxnSpLocks/>
            <a:stCxn id="79" idx="2"/>
            <a:endCxn id="246" idx="1"/>
          </p:cNvCxnSpPr>
          <p:nvPr/>
        </p:nvCxnSpPr>
        <p:spPr>
          <a:xfrm>
            <a:off x="7832837" y="5362227"/>
            <a:ext cx="765081" cy="14032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Curved Connector 252">
            <a:extLst>
              <a:ext uri="{FF2B5EF4-FFF2-40B4-BE49-F238E27FC236}">
                <a16:creationId xmlns:a16="http://schemas.microsoft.com/office/drawing/2014/main" id="{37434536-4A7C-6F8C-7059-60E22218F84E}"/>
              </a:ext>
            </a:extLst>
          </p:cNvPr>
          <p:cNvCxnSpPr>
            <a:cxnSpLocks/>
            <a:stCxn id="244" idx="3"/>
            <a:endCxn id="200" idx="5"/>
          </p:cNvCxnSpPr>
          <p:nvPr/>
        </p:nvCxnSpPr>
        <p:spPr>
          <a:xfrm>
            <a:off x="4274556" y="1487291"/>
            <a:ext cx="786761" cy="9923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E09939A4-26BC-CCEA-F7DD-B86AE844625D}"/>
              </a:ext>
            </a:extLst>
          </p:cNvPr>
          <p:cNvSpPr/>
          <p:nvPr/>
        </p:nvSpPr>
        <p:spPr>
          <a:xfrm>
            <a:off x="2630200" y="3834877"/>
            <a:ext cx="1165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VN" sz="1200"/>
              <a:t>Memory</a:t>
            </a:r>
            <a:r>
              <a:rPr lang="en-US" sz="1200" dirty="0"/>
              <a:t> Layer</a:t>
            </a:r>
          </a:p>
          <a:p>
            <a:pPr algn="ctr"/>
            <a:r>
              <a:rPr lang="en-US" sz="1200" dirty="0"/>
              <a:t>207</a:t>
            </a:r>
            <a:endParaRPr lang="en-VN" sz="1200" dirty="0"/>
          </a:p>
        </p:txBody>
      </p:sp>
      <p:cxnSp>
        <p:nvCxnSpPr>
          <p:cNvPr id="257" name="Curved Connector 256">
            <a:extLst>
              <a:ext uri="{FF2B5EF4-FFF2-40B4-BE49-F238E27FC236}">
                <a16:creationId xmlns:a16="http://schemas.microsoft.com/office/drawing/2014/main" id="{EF904171-2568-7179-6CEF-95B701E629B1}"/>
              </a:ext>
            </a:extLst>
          </p:cNvPr>
          <p:cNvCxnSpPr>
            <a:cxnSpLocks/>
            <a:stCxn id="256" idx="3"/>
          </p:cNvCxnSpPr>
          <p:nvPr/>
        </p:nvCxnSpPr>
        <p:spPr>
          <a:xfrm>
            <a:off x="3795904" y="4065710"/>
            <a:ext cx="832672" cy="9923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E113191-5895-7E30-624B-B61B542C8632}"/>
              </a:ext>
            </a:extLst>
          </p:cNvPr>
          <p:cNvSpPr/>
          <p:nvPr/>
        </p:nvSpPr>
        <p:spPr>
          <a:xfrm>
            <a:off x="3353435" y="483446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207</a:t>
            </a:r>
            <a:endParaRPr lang="en-VN" sz="1200" dirty="0"/>
          </a:p>
        </p:txBody>
      </p:sp>
      <p:cxnSp>
        <p:nvCxnSpPr>
          <p:cNvPr id="259" name="Curved Connector 258">
            <a:extLst>
              <a:ext uri="{FF2B5EF4-FFF2-40B4-BE49-F238E27FC236}">
                <a16:creationId xmlns:a16="http://schemas.microsoft.com/office/drawing/2014/main" id="{A8454198-6A02-DBEB-790F-EECB7B4D2FF1}"/>
              </a:ext>
            </a:extLst>
          </p:cNvPr>
          <p:cNvCxnSpPr>
            <a:cxnSpLocks/>
            <a:stCxn id="258" idx="3"/>
          </p:cNvCxnSpPr>
          <p:nvPr/>
        </p:nvCxnSpPr>
        <p:spPr>
          <a:xfrm>
            <a:off x="3792979" y="621946"/>
            <a:ext cx="1195752" cy="19156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BE48A06-83AA-4950-B3A0-91103ABA0ADC}"/>
              </a:ext>
            </a:extLst>
          </p:cNvPr>
          <p:cNvSpPr/>
          <p:nvPr/>
        </p:nvSpPr>
        <p:spPr>
          <a:xfrm>
            <a:off x="2150665" y="1695917"/>
            <a:ext cx="1983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Inter-layer Communication</a:t>
            </a:r>
          </a:p>
          <a:p>
            <a:pPr algn="ctr"/>
            <a:r>
              <a:rPr lang="en-US" sz="1200" dirty="0"/>
              <a:t>208</a:t>
            </a:r>
            <a:endParaRPr lang="en-VN" sz="1200" dirty="0"/>
          </a:p>
        </p:txBody>
      </p: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7923BC18-212A-E9C3-848A-CAD4098A80B6}"/>
              </a:ext>
            </a:extLst>
          </p:cNvPr>
          <p:cNvCxnSpPr>
            <a:cxnSpLocks/>
            <a:stCxn id="260" idx="3"/>
            <a:endCxn id="206" idx="5"/>
          </p:cNvCxnSpPr>
          <p:nvPr/>
        </p:nvCxnSpPr>
        <p:spPr>
          <a:xfrm flipV="1">
            <a:off x="4133901" y="1789618"/>
            <a:ext cx="548286" cy="1371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0A3FF291-71C1-7DB9-6A83-649794BEA5B7}"/>
              </a:ext>
            </a:extLst>
          </p:cNvPr>
          <p:cNvSpPr/>
          <p:nvPr/>
        </p:nvSpPr>
        <p:spPr>
          <a:xfrm>
            <a:off x="3250056" y="4284675"/>
            <a:ext cx="439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208</a:t>
            </a:r>
            <a:endParaRPr lang="en-VN" sz="1200" dirty="0"/>
          </a:p>
        </p:txBody>
      </p:sp>
      <p:cxnSp>
        <p:nvCxnSpPr>
          <p:cNvPr id="266" name="Curved Connector 265">
            <a:extLst>
              <a:ext uri="{FF2B5EF4-FFF2-40B4-BE49-F238E27FC236}">
                <a16:creationId xmlns:a16="http://schemas.microsoft.com/office/drawing/2014/main" id="{DE76BF00-E6F6-7E3A-A31C-371463FB454F}"/>
              </a:ext>
            </a:extLst>
          </p:cNvPr>
          <p:cNvCxnSpPr>
            <a:cxnSpLocks/>
            <a:stCxn id="265" idx="3"/>
            <a:endCxn id="189" idx="5"/>
          </p:cNvCxnSpPr>
          <p:nvPr/>
        </p:nvCxnSpPr>
        <p:spPr>
          <a:xfrm flipV="1">
            <a:off x="3689600" y="4337645"/>
            <a:ext cx="992588" cy="8553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5B8F153-10C6-CE63-3C04-1E2533CC8D02}"/>
              </a:ext>
            </a:extLst>
          </p:cNvPr>
          <p:cNvSpPr/>
          <p:nvPr/>
        </p:nvSpPr>
        <p:spPr>
          <a:xfrm>
            <a:off x="3782907" y="4805724"/>
            <a:ext cx="439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208</a:t>
            </a:r>
            <a:endParaRPr lang="en-VN" sz="1200" dirty="0"/>
          </a:p>
        </p:txBody>
      </p:sp>
      <p:cxnSp>
        <p:nvCxnSpPr>
          <p:cNvPr id="269" name="Curved Connector 268">
            <a:extLst>
              <a:ext uri="{FF2B5EF4-FFF2-40B4-BE49-F238E27FC236}">
                <a16:creationId xmlns:a16="http://schemas.microsoft.com/office/drawing/2014/main" id="{00DFDA5A-DC13-858B-46DF-41E33FFA4BB4}"/>
              </a:ext>
            </a:extLst>
          </p:cNvPr>
          <p:cNvCxnSpPr>
            <a:cxnSpLocks/>
            <a:stCxn id="268" idx="3"/>
            <a:endCxn id="15" idx="5"/>
          </p:cNvCxnSpPr>
          <p:nvPr/>
        </p:nvCxnSpPr>
        <p:spPr>
          <a:xfrm>
            <a:off x="4222451" y="4944224"/>
            <a:ext cx="997682" cy="19700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1C7BC9A0-8EE8-6BE0-32B5-0EEDC276024E}"/>
              </a:ext>
            </a:extLst>
          </p:cNvPr>
          <p:cNvSpPr/>
          <p:nvPr/>
        </p:nvSpPr>
        <p:spPr>
          <a:xfrm>
            <a:off x="2738554" y="2938423"/>
            <a:ext cx="1214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Inter-layer Vias</a:t>
            </a:r>
          </a:p>
          <a:p>
            <a:pPr algn="ctr"/>
            <a:r>
              <a:rPr lang="en-US" sz="1200" dirty="0"/>
              <a:t>209</a:t>
            </a:r>
            <a:endParaRPr lang="en-VN" sz="1200" dirty="0"/>
          </a:p>
        </p:txBody>
      </p:sp>
      <p:cxnSp>
        <p:nvCxnSpPr>
          <p:cNvPr id="272" name="Curved Connector 271">
            <a:extLst>
              <a:ext uri="{FF2B5EF4-FFF2-40B4-BE49-F238E27FC236}">
                <a16:creationId xmlns:a16="http://schemas.microsoft.com/office/drawing/2014/main" id="{1E52E64E-70BD-233A-5D47-CD0DBF701EEB}"/>
              </a:ext>
            </a:extLst>
          </p:cNvPr>
          <p:cNvCxnSpPr>
            <a:cxnSpLocks/>
            <a:stCxn id="271" idx="3"/>
          </p:cNvCxnSpPr>
          <p:nvPr/>
        </p:nvCxnSpPr>
        <p:spPr>
          <a:xfrm flipV="1">
            <a:off x="3952797" y="3032124"/>
            <a:ext cx="932784" cy="1371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BA8351FA-86B5-EF84-E692-65A9F9678233}"/>
              </a:ext>
            </a:extLst>
          </p:cNvPr>
          <p:cNvSpPr/>
          <p:nvPr/>
        </p:nvSpPr>
        <p:spPr>
          <a:xfrm>
            <a:off x="867607" y="5504234"/>
            <a:ext cx="1807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Host PC/ other Chips</a:t>
            </a:r>
          </a:p>
          <a:p>
            <a:pPr algn="ctr"/>
            <a:r>
              <a:rPr lang="en-US" sz="1200" dirty="0"/>
              <a:t>211</a:t>
            </a:r>
            <a:endParaRPr lang="en-VN" sz="1200" dirty="0"/>
          </a:p>
        </p:txBody>
      </p:sp>
      <p:cxnSp>
        <p:nvCxnSpPr>
          <p:cNvPr id="274" name="Curved Connector 273">
            <a:extLst>
              <a:ext uri="{FF2B5EF4-FFF2-40B4-BE49-F238E27FC236}">
                <a16:creationId xmlns:a16="http://schemas.microsoft.com/office/drawing/2014/main" id="{34321ED4-BBFC-31E6-CE47-E382069F1249}"/>
              </a:ext>
            </a:extLst>
          </p:cNvPr>
          <p:cNvCxnSpPr>
            <a:cxnSpLocks/>
            <a:stCxn id="273" idx="3"/>
            <a:endCxn id="100" idx="5"/>
          </p:cNvCxnSpPr>
          <p:nvPr/>
        </p:nvCxnSpPr>
        <p:spPr>
          <a:xfrm>
            <a:off x="2675579" y="5735067"/>
            <a:ext cx="182363" cy="41421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id="{816397A8-0B36-256E-D6B5-D9D10ADA5158}"/>
              </a:ext>
            </a:extLst>
          </p:cNvPr>
          <p:cNvSpPr/>
          <p:nvPr/>
        </p:nvSpPr>
        <p:spPr>
          <a:xfrm>
            <a:off x="3046547" y="4699471"/>
            <a:ext cx="4395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209</a:t>
            </a:r>
            <a:endParaRPr lang="en-VN" sz="1200" dirty="0"/>
          </a:p>
        </p:txBody>
      </p:sp>
      <p:cxnSp>
        <p:nvCxnSpPr>
          <p:cNvPr id="279" name="Curved Connector 278">
            <a:extLst>
              <a:ext uri="{FF2B5EF4-FFF2-40B4-BE49-F238E27FC236}">
                <a16:creationId xmlns:a16="http://schemas.microsoft.com/office/drawing/2014/main" id="{6F88EF36-C4C9-5BA2-1061-3B6B9BB10362}"/>
              </a:ext>
            </a:extLst>
          </p:cNvPr>
          <p:cNvCxnSpPr>
            <a:cxnSpLocks/>
            <a:stCxn id="278" idx="3"/>
          </p:cNvCxnSpPr>
          <p:nvPr/>
        </p:nvCxnSpPr>
        <p:spPr>
          <a:xfrm flipV="1">
            <a:off x="3486090" y="4676144"/>
            <a:ext cx="1440515" cy="16182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3F48322-6445-E3D7-2601-AE1D554CF337}"/>
              </a:ext>
            </a:extLst>
          </p:cNvPr>
          <p:cNvSpPr/>
          <p:nvPr/>
        </p:nvSpPr>
        <p:spPr>
          <a:xfrm>
            <a:off x="8503832" y="3723716"/>
            <a:ext cx="1131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VN" sz="1200"/>
              <a:t>Neuron</a:t>
            </a:r>
            <a:r>
              <a:rPr lang="en-US" sz="1200" dirty="0"/>
              <a:t> Array </a:t>
            </a:r>
          </a:p>
          <a:p>
            <a:pPr algn="ctr"/>
            <a:r>
              <a:rPr lang="en-US" sz="1200" dirty="0"/>
              <a:t>212</a:t>
            </a:r>
            <a:endParaRPr lang="en-VN" sz="1200" dirty="0"/>
          </a:p>
        </p:txBody>
      </p: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759ADF9C-9892-9839-7350-197159237660}"/>
              </a:ext>
            </a:extLst>
          </p:cNvPr>
          <p:cNvCxnSpPr>
            <a:cxnSpLocks/>
            <a:stCxn id="84" idx="2"/>
            <a:endCxn id="282" idx="2"/>
          </p:cNvCxnSpPr>
          <p:nvPr/>
        </p:nvCxnSpPr>
        <p:spPr>
          <a:xfrm flipV="1">
            <a:off x="7712617" y="4185381"/>
            <a:ext cx="1357012" cy="71604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724CDD90-4CE2-3649-7C77-28C38B1E9DA1}"/>
              </a:ext>
            </a:extLst>
          </p:cNvPr>
          <p:cNvSpPr/>
          <p:nvPr/>
        </p:nvSpPr>
        <p:spPr>
          <a:xfrm>
            <a:off x="9182338" y="2303053"/>
            <a:ext cx="1688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VN" sz="1200"/>
              <a:t>Neuromorphic Chip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213</a:t>
            </a:r>
            <a:endParaRPr lang="en-VN" sz="1200" dirty="0"/>
          </a:p>
        </p:txBody>
      </p:sp>
      <p:cxnSp>
        <p:nvCxnSpPr>
          <p:cNvPr id="289" name="Curved Connector 288">
            <a:extLst>
              <a:ext uri="{FF2B5EF4-FFF2-40B4-BE49-F238E27FC236}">
                <a16:creationId xmlns:a16="http://schemas.microsoft.com/office/drawing/2014/main" id="{03A3CABB-6B18-5BD7-9CA8-00A6E7295E19}"/>
              </a:ext>
            </a:extLst>
          </p:cNvPr>
          <p:cNvCxnSpPr>
            <a:cxnSpLocks/>
            <a:endCxn id="288" idx="2"/>
          </p:cNvCxnSpPr>
          <p:nvPr/>
        </p:nvCxnSpPr>
        <p:spPr>
          <a:xfrm flipV="1">
            <a:off x="8391123" y="2764718"/>
            <a:ext cx="1635357" cy="71604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5F070D5C-34B6-7282-E70B-4CEC86F293AC}"/>
              </a:ext>
            </a:extLst>
          </p:cNvPr>
          <p:cNvSpPr/>
          <p:nvPr/>
        </p:nvSpPr>
        <p:spPr>
          <a:xfrm>
            <a:off x="3281127" y="6373851"/>
            <a:ext cx="1807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Inter-chip interconnects</a:t>
            </a:r>
          </a:p>
          <a:p>
            <a:pPr algn="ctr"/>
            <a:r>
              <a:rPr lang="en-US" sz="1200" dirty="0"/>
              <a:t>214</a:t>
            </a:r>
            <a:endParaRPr lang="en-VN" sz="1200" dirty="0"/>
          </a:p>
        </p:txBody>
      </p:sp>
      <p:cxnSp>
        <p:nvCxnSpPr>
          <p:cNvPr id="292" name="Curved Connector 291">
            <a:extLst>
              <a:ext uri="{FF2B5EF4-FFF2-40B4-BE49-F238E27FC236}">
                <a16:creationId xmlns:a16="http://schemas.microsoft.com/office/drawing/2014/main" id="{C6D1042A-E46E-5264-E15D-8FDAFB15773F}"/>
              </a:ext>
            </a:extLst>
          </p:cNvPr>
          <p:cNvCxnSpPr>
            <a:cxnSpLocks/>
            <a:endCxn id="291" idx="0"/>
          </p:cNvCxnSpPr>
          <p:nvPr/>
        </p:nvCxnSpPr>
        <p:spPr>
          <a:xfrm rot="16200000" flipH="1">
            <a:off x="3850153" y="6038890"/>
            <a:ext cx="337021" cy="3329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2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410DDD8-DF93-A094-4F34-86C0C5A6CB5E}"/>
              </a:ext>
            </a:extLst>
          </p:cNvPr>
          <p:cNvSpPr/>
          <p:nvPr/>
        </p:nvSpPr>
        <p:spPr>
          <a:xfrm>
            <a:off x="2067791" y="1941134"/>
            <a:ext cx="3150452" cy="230555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8DBE5D-25C7-8E6C-6F00-956AC6073521}"/>
              </a:ext>
            </a:extLst>
          </p:cNvPr>
          <p:cNvSpPr/>
          <p:nvPr/>
        </p:nvSpPr>
        <p:spPr>
          <a:xfrm>
            <a:off x="11297203" y="-582"/>
            <a:ext cx="894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3</a:t>
            </a:r>
            <a:endParaRPr lang="en-VN" sz="2000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7C0B6F-BA8E-2CF9-47D1-9BB70A93D29D}"/>
              </a:ext>
            </a:extLst>
          </p:cNvPr>
          <p:cNvSpPr/>
          <p:nvPr/>
        </p:nvSpPr>
        <p:spPr>
          <a:xfrm>
            <a:off x="2933246" y="2136406"/>
            <a:ext cx="267128" cy="256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B60794-56DC-9E24-4845-5D1187ACB16B}"/>
              </a:ext>
            </a:extLst>
          </p:cNvPr>
          <p:cNvSpPr/>
          <p:nvPr/>
        </p:nvSpPr>
        <p:spPr>
          <a:xfrm>
            <a:off x="4184981" y="2613454"/>
            <a:ext cx="267128" cy="256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F43706-B3DB-5CBC-C4A1-2664EB88FC72}"/>
              </a:ext>
            </a:extLst>
          </p:cNvPr>
          <p:cNvSpPr/>
          <p:nvPr/>
        </p:nvSpPr>
        <p:spPr>
          <a:xfrm>
            <a:off x="2933246" y="3136337"/>
            <a:ext cx="267128" cy="256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DA76D8-45B1-754B-DD29-2592159E983C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 flipV="1">
            <a:off x="3200374" y="2264833"/>
            <a:ext cx="984607" cy="477048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46933D-465B-D5A3-E605-2A604CD9D03A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flipH="1">
            <a:off x="3200374" y="2741881"/>
            <a:ext cx="984607" cy="522883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CC6BE0-B3AC-D2C4-DCC8-1C2EF94CF673}"/>
                  </a:ext>
                </a:extLst>
              </p:cNvPr>
              <p:cNvSpPr txBox="1"/>
              <p:nvPr/>
            </p:nvSpPr>
            <p:spPr>
              <a:xfrm>
                <a:off x="3479655" y="2116267"/>
                <a:ext cx="587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CC6BE0-B3AC-D2C4-DCC8-1C2EF94CF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55" y="2116267"/>
                <a:ext cx="587404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E824F5-4D63-7091-5439-710DF42CC37E}"/>
                  </a:ext>
                </a:extLst>
              </p:cNvPr>
              <p:cNvSpPr txBox="1"/>
              <p:nvPr/>
            </p:nvSpPr>
            <p:spPr>
              <a:xfrm>
                <a:off x="3597577" y="2905836"/>
                <a:ext cx="58612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E824F5-4D63-7091-5439-710DF42CC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577" y="2905836"/>
                <a:ext cx="586122" cy="391646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068F6A3-D292-C1D2-37E3-AFE39AC555DD}"/>
              </a:ext>
            </a:extLst>
          </p:cNvPr>
          <p:cNvSpPr/>
          <p:nvPr/>
        </p:nvSpPr>
        <p:spPr>
          <a:xfrm>
            <a:off x="2208000" y="1151858"/>
            <a:ext cx="1146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Neuron Model</a:t>
            </a:r>
          </a:p>
          <a:p>
            <a:pPr algn="ctr"/>
            <a:r>
              <a:rPr lang="en-US" sz="1200" dirty="0"/>
              <a:t>302</a:t>
            </a:r>
            <a:endParaRPr lang="en-VN" sz="1200" dirty="0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428B7E20-A1EA-99C7-D34F-FAC8AF448998}"/>
              </a:ext>
            </a:extLst>
          </p:cNvPr>
          <p:cNvCxnSpPr>
            <a:cxnSpLocks/>
            <a:stCxn id="32" idx="2"/>
            <a:endCxn id="18" idx="0"/>
          </p:cNvCxnSpPr>
          <p:nvPr/>
        </p:nvCxnSpPr>
        <p:spPr>
          <a:xfrm rot="16200000" flipH="1">
            <a:off x="2662581" y="1732176"/>
            <a:ext cx="522883" cy="28557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226527C-00B2-5ABE-9A40-CAB7A8415985}"/>
              </a:ext>
            </a:extLst>
          </p:cNvPr>
          <p:cNvSpPr/>
          <p:nvPr/>
        </p:nvSpPr>
        <p:spPr>
          <a:xfrm>
            <a:off x="3527414" y="1136582"/>
            <a:ext cx="1119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Weight Model</a:t>
            </a:r>
          </a:p>
          <a:p>
            <a:pPr algn="ctr"/>
            <a:r>
              <a:rPr lang="en-US" sz="1200" dirty="0"/>
              <a:t>303</a:t>
            </a:r>
            <a:endParaRPr lang="en-VN" sz="1200" dirty="0"/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0F6B88D8-4D63-1D79-B227-68859E603916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rot="5400000">
            <a:off x="3671292" y="1700312"/>
            <a:ext cx="518020" cy="31389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BC9950-40D2-1152-0CA3-25A68D852EEF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452109" y="2741881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8DC68B-1966-F8EE-99A6-5FE248CCC7DA}"/>
              </a:ext>
            </a:extLst>
          </p:cNvPr>
          <p:cNvCxnSpPr>
            <a:cxnSpLocks/>
          </p:cNvCxnSpPr>
          <p:nvPr/>
        </p:nvCxnSpPr>
        <p:spPr>
          <a:xfrm flipH="1">
            <a:off x="2532448" y="2270565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F277D7-FC86-EAF3-7649-F30935C27487}"/>
              </a:ext>
            </a:extLst>
          </p:cNvPr>
          <p:cNvCxnSpPr>
            <a:cxnSpLocks/>
          </p:cNvCxnSpPr>
          <p:nvPr/>
        </p:nvCxnSpPr>
        <p:spPr>
          <a:xfrm flipH="1">
            <a:off x="2523224" y="3264764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715973F-CD57-F286-7D99-FE20D38BCB29}"/>
              </a:ext>
            </a:extLst>
          </p:cNvPr>
          <p:cNvSpPr/>
          <p:nvPr/>
        </p:nvSpPr>
        <p:spPr>
          <a:xfrm>
            <a:off x="2553511" y="4421570"/>
            <a:ext cx="1701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Neural Network Model</a:t>
            </a:r>
          </a:p>
          <a:p>
            <a:pPr algn="ctr"/>
            <a:r>
              <a:rPr lang="en-US" sz="1200" dirty="0"/>
              <a:t>301</a:t>
            </a:r>
            <a:endParaRPr lang="en-VN" sz="1200" dirty="0"/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54616F85-9624-15C5-08ED-2796AE439ADE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rot="5400000" flipH="1" flipV="1">
            <a:off x="3436099" y="4214652"/>
            <a:ext cx="174885" cy="2389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3D10F68-F473-517E-F728-233E4AF37CBE}"/>
                  </a:ext>
                </a:extLst>
              </p:cNvPr>
              <p:cNvSpPr txBox="1"/>
              <p:nvPr/>
            </p:nvSpPr>
            <p:spPr>
              <a:xfrm>
                <a:off x="6972435" y="2395759"/>
                <a:ext cx="597599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JP" sz="1100" dirty="0"/>
                  <a:t>(float)</a:t>
                </a: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3D10F68-F473-517E-F728-233E4AF3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435" y="2395759"/>
                <a:ext cx="597599" cy="538609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9DB1E75-32D7-2CB8-41C9-53DF5EB7DB06}"/>
                  </a:ext>
                </a:extLst>
              </p:cNvPr>
              <p:cNvSpPr txBox="1"/>
              <p:nvPr/>
            </p:nvSpPr>
            <p:spPr>
              <a:xfrm>
                <a:off x="6972435" y="3296704"/>
                <a:ext cx="597664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JP" dirty="0"/>
              </a:p>
              <a:p>
                <a:pPr lvl="0" algn="ctr"/>
                <a:r>
                  <a:rPr lang="en-JP" sz="1100" dirty="0">
                    <a:solidFill>
                      <a:prstClr val="black"/>
                    </a:solidFill>
                  </a:rPr>
                  <a:t>(float)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9DB1E75-32D7-2CB8-41C9-53DF5EB7D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435" y="3296704"/>
                <a:ext cx="597664" cy="538609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2C09B19-B60A-1CB5-9333-6F8ECF9C97D0}"/>
                  </a:ext>
                </a:extLst>
              </p:cNvPr>
              <p:cNvSpPr txBox="1"/>
              <p:nvPr/>
            </p:nvSpPr>
            <p:spPr>
              <a:xfrm>
                <a:off x="7999768" y="2395759"/>
                <a:ext cx="1186543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[0:7]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JP" sz="1100" dirty="0"/>
                  <a:t>(fixed point 8bit)</a:t>
                </a: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2C09B19-B60A-1CB5-9333-6F8ECF9C9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768" y="2395759"/>
                <a:ext cx="1186543" cy="538609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6D06BEE-41EF-7A35-F870-609DD93AAE3D}"/>
                  </a:ext>
                </a:extLst>
              </p:cNvPr>
              <p:cNvSpPr txBox="1"/>
              <p:nvPr/>
            </p:nvSpPr>
            <p:spPr>
              <a:xfrm>
                <a:off x="7999768" y="3296704"/>
                <a:ext cx="1186542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[0:7]</m:t>
                      </m:r>
                    </m:oMath>
                  </m:oMathPara>
                </a14:m>
                <a:endParaRPr lang="en-JP" dirty="0"/>
              </a:p>
              <a:p>
                <a:pPr algn="ctr"/>
                <a:r>
                  <a:rPr lang="en-JP" sz="1100" dirty="0"/>
                  <a:t>(fixed point 8bit)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6D06BEE-41EF-7A35-F870-609DD93AA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768" y="3296704"/>
                <a:ext cx="1186542" cy="538609"/>
              </a:xfrm>
              <a:prstGeom prst="rect">
                <a:avLst/>
              </a:prstGeom>
              <a:blipFill>
                <a:blip r:embed="rId7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E288DAD-B415-99B9-92FA-73A024AF0117}"/>
              </a:ext>
            </a:extLst>
          </p:cNvPr>
          <p:cNvCxnSpPr>
            <a:stCxn id="98" idx="3"/>
            <a:endCxn id="100" idx="1"/>
          </p:cNvCxnSpPr>
          <p:nvPr/>
        </p:nvCxnSpPr>
        <p:spPr>
          <a:xfrm>
            <a:off x="7570034" y="2665064"/>
            <a:ext cx="429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A704521-1D4B-1E9F-D69B-C623C30D2CAD}"/>
              </a:ext>
            </a:extLst>
          </p:cNvPr>
          <p:cNvCxnSpPr>
            <a:cxnSpLocks/>
            <a:stCxn id="99" idx="3"/>
            <a:endCxn id="101" idx="1"/>
          </p:cNvCxnSpPr>
          <p:nvPr/>
        </p:nvCxnSpPr>
        <p:spPr>
          <a:xfrm>
            <a:off x="7570099" y="3566009"/>
            <a:ext cx="4296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308BAECD-E862-FDAE-BA75-99F65BB9250E}"/>
              </a:ext>
            </a:extLst>
          </p:cNvPr>
          <p:cNvSpPr/>
          <p:nvPr/>
        </p:nvSpPr>
        <p:spPr>
          <a:xfrm>
            <a:off x="2933246" y="3886157"/>
            <a:ext cx="267128" cy="256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E59FC6D-0947-8304-EC9B-1C4BCE05399E}"/>
              </a:ext>
            </a:extLst>
          </p:cNvPr>
          <p:cNvSpPr/>
          <p:nvPr/>
        </p:nvSpPr>
        <p:spPr>
          <a:xfrm>
            <a:off x="4184981" y="3592375"/>
            <a:ext cx="267128" cy="256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731C56E-86FC-D709-E8A9-4EF8DF7ED09B}"/>
              </a:ext>
            </a:extLst>
          </p:cNvPr>
          <p:cNvSpPr/>
          <p:nvPr/>
        </p:nvSpPr>
        <p:spPr>
          <a:xfrm rot="16200000">
            <a:off x="2878469" y="3455429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41731E8-FA1A-501C-9CAE-45FF7A9CA402}"/>
              </a:ext>
            </a:extLst>
          </p:cNvPr>
          <p:cNvSpPr/>
          <p:nvPr/>
        </p:nvSpPr>
        <p:spPr>
          <a:xfrm rot="16200000">
            <a:off x="4099851" y="3254691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3BDE808-0DCF-AC50-900B-C2B43958CF52}"/>
              </a:ext>
            </a:extLst>
          </p:cNvPr>
          <p:cNvSpPr/>
          <p:nvPr/>
        </p:nvSpPr>
        <p:spPr>
          <a:xfrm>
            <a:off x="2142664" y="2101645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581F9DC-9C98-CF79-4698-97E288445CC2}"/>
              </a:ext>
            </a:extLst>
          </p:cNvPr>
          <p:cNvSpPr/>
          <p:nvPr/>
        </p:nvSpPr>
        <p:spPr>
          <a:xfrm>
            <a:off x="2126021" y="3085413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C65A5ED-9A6A-D18A-199E-199EB92E6FAF}"/>
              </a:ext>
            </a:extLst>
          </p:cNvPr>
          <p:cNvCxnSpPr>
            <a:cxnSpLocks/>
          </p:cNvCxnSpPr>
          <p:nvPr/>
        </p:nvCxnSpPr>
        <p:spPr>
          <a:xfrm flipH="1">
            <a:off x="3198030" y="4014584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4F1105A-6161-B356-D799-6270F2DCDBD5}"/>
              </a:ext>
            </a:extLst>
          </p:cNvPr>
          <p:cNvCxnSpPr>
            <a:cxnSpLocks/>
          </p:cNvCxnSpPr>
          <p:nvPr/>
        </p:nvCxnSpPr>
        <p:spPr>
          <a:xfrm flipH="1">
            <a:off x="2508449" y="4014584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E5579E9-7A79-50A0-2DEC-5EDAE81EA167}"/>
              </a:ext>
            </a:extLst>
          </p:cNvPr>
          <p:cNvSpPr/>
          <p:nvPr/>
        </p:nvSpPr>
        <p:spPr>
          <a:xfrm>
            <a:off x="2152454" y="3812484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AC2900F-F219-338E-0B31-128874FF2F54}"/>
              </a:ext>
            </a:extLst>
          </p:cNvPr>
          <p:cNvSpPr/>
          <p:nvPr/>
        </p:nvSpPr>
        <p:spPr>
          <a:xfrm>
            <a:off x="3614078" y="3831309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5098722-49AA-AAE9-B2D0-697F3363C2AE}"/>
              </a:ext>
            </a:extLst>
          </p:cNvPr>
          <p:cNvSpPr/>
          <p:nvPr/>
        </p:nvSpPr>
        <p:spPr>
          <a:xfrm>
            <a:off x="4824226" y="2558416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9FBEB5B-314B-7E81-A3D5-E6DB37EAA8B3}"/>
              </a:ext>
            </a:extLst>
          </p:cNvPr>
          <p:cNvSpPr/>
          <p:nvPr/>
        </p:nvSpPr>
        <p:spPr>
          <a:xfrm>
            <a:off x="4469273" y="3530491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3C1E1ED-1AC7-416A-3DD4-C50586E483C0}"/>
              </a:ext>
            </a:extLst>
          </p:cNvPr>
          <p:cNvCxnSpPr>
            <a:cxnSpLocks/>
          </p:cNvCxnSpPr>
          <p:nvPr/>
        </p:nvCxnSpPr>
        <p:spPr>
          <a:xfrm flipH="1">
            <a:off x="1690992" y="2270565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561429B-F92E-58E4-7616-5F25BEAFBD6F}"/>
              </a:ext>
            </a:extLst>
          </p:cNvPr>
          <p:cNvCxnSpPr>
            <a:cxnSpLocks/>
          </p:cNvCxnSpPr>
          <p:nvPr/>
        </p:nvCxnSpPr>
        <p:spPr>
          <a:xfrm flipH="1">
            <a:off x="1681768" y="3264764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FB36383-21E6-ED7F-DC72-DE97D7EF432C}"/>
              </a:ext>
            </a:extLst>
          </p:cNvPr>
          <p:cNvCxnSpPr>
            <a:cxnSpLocks/>
          </p:cNvCxnSpPr>
          <p:nvPr/>
        </p:nvCxnSpPr>
        <p:spPr>
          <a:xfrm flipH="1">
            <a:off x="1666993" y="4014584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AE8BFAC-D494-0D27-CFD6-1F6956FD67A1}"/>
              </a:ext>
            </a:extLst>
          </p:cNvPr>
          <p:cNvCxnSpPr>
            <a:cxnSpLocks/>
          </p:cNvCxnSpPr>
          <p:nvPr/>
        </p:nvCxnSpPr>
        <p:spPr>
          <a:xfrm flipH="1">
            <a:off x="5227467" y="2229713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1341DD9-E4E7-16B6-A6E2-1B7767257DCC}"/>
              </a:ext>
            </a:extLst>
          </p:cNvPr>
          <p:cNvCxnSpPr>
            <a:cxnSpLocks/>
          </p:cNvCxnSpPr>
          <p:nvPr/>
        </p:nvCxnSpPr>
        <p:spPr>
          <a:xfrm flipH="1">
            <a:off x="5218243" y="3223912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75F21D1-8EC1-63C2-D512-819764EF0102}"/>
              </a:ext>
            </a:extLst>
          </p:cNvPr>
          <p:cNvCxnSpPr>
            <a:cxnSpLocks/>
          </p:cNvCxnSpPr>
          <p:nvPr/>
        </p:nvCxnSpPr>
        <p:spPr>
          <a:xfrm flipH="1">
            <a:off x="5203468" y="3973732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4231750-D0DE-182F-3CB2-63F45C53033B}"/>
              </a:ext>
            </a:extLst>
          </p:cNvPr>
          <p:cNvSpPr/>
          <p:nvPr/>
        </p:nvSpPr>
        <p:spPr>
          <a:xfrm rot="5400000">
            <a:off x="1638057" y="2593309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6BB0813-823F-4889-8E3C-DCCBD8AF7712}"/>
              </a:ext>
            </a:extLst>
          </p:cNvPr>
          <p:cNvSpPr/>
          <p:nvPr/>
        </p:nvSpPr>
        <p:spPr>
          <a:xfrm rot="5400000">
            <a:off x="1660214" y="3474707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8A5A5B8-BDFA-34F8-39AA-69CC0B60C802}"/>
              </a:ext>
            </a:extLst>
          </p:cNvPr>
          <p:cNvSpPr/>
          <p:nvPr/>
        </p:nvSpPr>
        <p:spPr>
          <a:xfrm rot="5400000">
            <a:off x="5287694" y="2516377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033B026-3783-C8A8-2EE9-7FE429178A63}"/>
              </a:ext>
            </a:extLst>
          </p:cNvPr>
          <p:cNvSpPr/>
          <p:nvPr/>
        </p:nvSpPr>
        <p:spPr>
          <a:xfrm rot="5400000">
            <a:off x="5309851" y="3397775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157" name="Right Brace 156">
            <a:extLst>
              <a:ext uri="{FF2B5EF4-FFF2-40B4-BE49-F238E27FC236}">
                <a16:creationId xmlns:a16="http://schemas.microsoft.com/office/drawing/2014/main" id="{0386C9B8-07EA-0679-B633-2F53B28E0DB7}"/>
              </a:ext>
            </a:extLst>
          </p:cNvPr>
          <p:cNvSpPr/>
          <p:nvPr/>
        </p:nvSpPr>
        <p:spPr>
          <a:xfrm rot="5400000">
            <a:off x="7765051" y="3047862"/>
            <a:ext cx="308224" cy="2251967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A1A55D1-49A4-B624-8EB7-403297907D02}"/>
              </a:ext>
            </a:extLst>
          </p:cNvPr>
          <p:cNvSpPr/>
          <p:nvPr/>
        </p:nvSpPr>
        <p:spPr>
          <a:xfrm>
            <a:off x="7062229" y="4652402"/>
            <a:ext cx="1643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Quantization Process</a:t>
            </a:r>
          </a:p>
          <a:p>
            <a:pPr algn="ctr"/>
            <a:r>
              <a:rPr lang="en-US" sz="1200" dirty="0"/>
              <a:t>304</a:t>
            </a:r>
            <a:endParaRPr lang="en-VN" sz="1200" dirty="0"/>
          </a:p>
        </p:txBody>
      </p:sp>
      <p:cxnSp>
        <p:nvCxnSpPr>
          <p:cNvPr id="159" name="Curved Connector 158">
            <a:extLst>
              <a:ext uri="{FF2B5EF4-FFF2-40B4-BE49-F238E27FC236}">
                <a16:creationId xmlns:a16="http://schemas.microsoft.com/office/drawing/2014/main" id="{0664BC78-089B-3362-9DBC-16AC4A3B8284}"/>
              </a:ext>
            </a:extLst>
          </p:cNvPr>
          <p:cNvCxnSpPr>
            <a:cxnSpLocks/>
            <a:stCxn id="158" idx="0"/>
          </p:cNvCxnSpPr>
          <p:nvPr/>
        </p:nvCxnSpPr>
        <p:spPr>
          <a:xfrm rot="5400000" flipH="1" flipV="1">
            <a:off x="7739324" y="4472563"/>
            <a:ext cx="324444" cy="3523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9228672-116B-F6EA-FACF-38F1EC5A9E6F}"/>
              </a:ext>
            </a:extLst>
          </p:cNvPr>
          <p:cNvSpPr/>
          <p:nvPr/>
        </p:nvSpPr>
        <p:spPr>
          <a:xfrm>
            <a:off x="8212582" y="1571758"/>
            <a:ext cx="1401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Quantized Weight</a:t>
            </a:r>
          </a:p>
          <a:p>
            <a:pPr algn="ctr"/>
            <a:r>
              <a:rPr lang="en-US" sz="1200" dirty="0"/>
              <a:t>305</a:t>
            </a:r>
            <a:endParaRPr lang="en-VN" sz="1200" dirty="0"/>
          </a:p>
        </p:txBody>
      </p:sp>
      <p:cxnSp>
        <p:nvCxnSpPr>
          <p:cNvPr id="164" name="Curved Connector 163">
            <a:extLst>
              <a:ext uri="{FF2B5EF4-FFF2-40B4-BE49-F238E27FC236}">
                <a16:creationId xmlns:a16="http://schemas.microsoft.com/office/drawing/2014/main" id="{CBE5B3C2-F3B9-13F4-2D31-4BBB9AC33FBC}"/>
              </a:ext>
            </a:extLst>
          </p:cNvPr>
          <p:cNvCxnSpPr>
            <a:cxnSpLocks/>
            <a:stCxn id="163" idx="2"/>
            <a:endCxn id="100" idx="0"/>
          </p:cNvCxnSpPr>
          <p:nvPr/>
        </p:nvCxnSpPr>
        <p:spPr>
          <a:xfrm rot="5400000">
            <a:off x="8572092" y="2054371"/>
            <a:ext cx="362336" cy="3204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EF5E80E-BF6D-A280-6B95-9B2405AC5DD7}"/>
              </a:ext>
            </a:extLst>
          </p:cNvPr>
          <p:cNvSpPr/>
          <p:nvPr/>
        </p:nvSpPr>
        <p:spPr>
          <a:xfrm>
            <a:off x="7019386" y="1553799"/>
            <a:ext cx="1119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Weight Model</a:t>
            </a:r>
          </a:p>
          <a:p>
            <a:pPr algn="ctr"/>
            <a:r>
              <a:rPr lang="en-US" sz="1200" dirty="0"/>
              <a:t>303</a:t>
            </a:r>
            <a:endParaRPr lang="en-VN" sz="1200" dirty="0"/>
          </a:p>
        </p:txBody>
      </p:sp>
      <p:cxnSp>
        <p:nvCxnSpPr>
          <p:cNvPr id="168" name="Curved Connector 167">
            <a:extLst>
              <a:ext uri="{FF2B5EF4-FFF2-40B4-BE49-F238E27FC236}">
                <a16:creationId xmlns:a16="http://schemas.microsoft.com/office/drawing/2014/main" id="{A2C2361F-887D-80EB-596F-EFCDAE2273A3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>
            <a:off x="7163264" y="2117529"/>
            <a:ext cx="518020" cy="31389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6E2853F-BFF9-8340-ACD8-9053B5F4B514}"/>
              </a:ext>
            </a:extLst>
          </p:cNvPr>
          <p:cNvSpPr/>
          <p:nvPr/>
        </p:nvSpPr>
        <p:spPr>
          <a:xfrm>
            <a:off x="6153098" y="2962360"/>
            <a:ext cx="439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303</a:t>
            </a:r>
            <a:endParaRPr lang="en-VN" sz="1200" dirty="0"/>
          </a:p>
        </p:txBody>
      </p: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4180A480-2774-8CCB-2221-1F2696D6F24F}"/>
              </a:ext>
            </a:extLst>
          </p:cNvPr>
          <p:cNvCxnSpPr>
            <a:cxnSpLocks/>
            <a:stCxn id="169" idx="2"/>
            <a:endCxn id="99" idx="1"/>
          </p:cNvCxnSpPr>
          <p:nvPr/>
        </p:nvCxnSpPr>
        <p:spPr>
          <a:xfrm rot="16200000" flipH="1">
            <a:off x="6509327" y="3102901"/>
            <a:ext cx="326650" cy="59956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774E2A4-0F69-A99F-4AAF-B159014F2ACF}"/>
              </a:ext>
            </a:extLst>
          </p:cNvPr>
          <p:cNvSpPr/>
          <p:nvPr/>
        </p:nvSpPr>
        <p:spPr>
          <a:xfrm>
            <a:off x="8018374" y="3849229"/>
            <a:ext cx="4395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305</a:t>
            </a:r>
            <a:endParaRPr lang="en-VN" sz="1200" dirty="0"/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77005579-9C93-58DF-C4DC-C08FA4A3A038}"/>
              </a:ext>
            </a:extLst>
          </p:cNvPr>
          <p:cNvCxnSpPr>
            <a:cxnSpLocks/>
            <a:stCxn id="172" idx="3"/>
            <a:endCxn id="101" idx="2"/>
          </p:cNvCxnSpPr>
          <p:nvPr/>
        </p:nvCxnSpPr>
        <p:spPr>
          <a:xfrm flipV="1">
            <a:off x="8457917" y="3835313"/>
            <a:ext cx="135122" cy="15241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C04B067-13D1-6C1E-A2B7-366922F7FE81}"/>
                  </a:ext>
                </a:extLst>
              </p:cNvPr>
              <p:cNvSpPr txBox="1"/>
              <p:nvPr/>
            </p:nvSpPr>
            <p:spPr>
              <a:xfrm>
                <a:off x="9889504" y="2233517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[0:1]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C04B067-13D1-6C1E-A2B7-366922F7F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504" y="2233517"/>
                <a:ext cx="899605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74522F0E-C2DF-DE3E-7ABA-BAB12CCECDCC}"/>
                  </a:ext>
                </a:extLst>
              </p:cNvPr>
              <p:cNvSpPr txBox="1"/>
              <p:nvPr/>
            </p:nvSpPr>
            <p:spPr>
              <a:xfrm>
                <a:off x="9907736" y="3093107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[0:1]</m:t>
                      </m:r>
                    </m:oMath>
                  </m:oMathPara>
                </a14:m>
                <a:endParaRPr lang="en-JP" sz="1400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74522F0E-C2DF-DE3E-7ABA-BAB12CCEC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736" y="3093107"/>
                <a:ext cx="899605" cy="307777"/>
              </a:xfrm>
              <a:prstGeom prst="rect">
                <a:avLst/>
              </a:prstGeom>
              <a:blipFill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A1E7462-8BAD-B102-CACC-F1EE98E1ECE2}"/>
                  </a:ext>
                </a:extLst>
              </p:cNvPr>
              <p:cNvSpPr txBox="1"/>
              <p:nvPr/>
            </p:nvSpPr>
            <p:spPr>
              <a:xfrm>
                <a:off x="9889504" y="2614103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[4:5]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A1E7462-8BAD-B102-CACC-F1EE98E1E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504" y="2614103"/>
                <a:ext cx="899605" cy="307777"/>
              </a:xfrm>
              <a:prstGeom prst="rect">
                <a:avLst/>
              </a:prstGeom>
              <a:blipFill>
                <a:blip r:embed="rId10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2660548A-13A4-C15A-8B9D-2D91E8D6A37F}"/>
                  </a:ext>
                </a:extLst>
              </p:cNvPr>
              <p:cNvSpPr txBox="1"/>
              <p:nvPr/>
            </p:nvSpPr>
            <p:spPr>
              <a:xfrm>
                <a:off x="9907736" y="3656532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[6:7]</m:t>
                      </m:r>
                    </m:oMath>
                  </m:oMathPara>
                </a14:m>
                <a:endParaRPr lang="en-JP" sz="14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2660548A-13A4-C15A-8B9D-2D91E8D6A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736" y="3656532"/>
                <a:ext cx="899605" cy="307777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3B833D2-10CF-073C-E29A-EA96BF4A9CD1}"/>
              </a:ext>
            </a:extLst>
          </p:cNvPr>
          <p:cNvCxnSpPr/>
          <p:nvPr/>
        </p:nvCxnSpPr>
        <p:spPr>
          <a:xfrm>
            <a:off x="9186310" y="2667356"/>
            <a:ext cx="429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6FD5874-B82B-E56C-57B9-2ED0430DC067}"/>
              </a:ext>
            </a:extLst>
          </p:cNvPr>
          <p:cNvCxnSpPr/>
          <p:nvPr/>
        </p:nvCxnSpPr>
        <p:spPr>
          <a:xfrm>
            <a:off x="9186310" y="3562469"/>
            <a:ext cx="429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ight Brace 186">
            <a:extLst>
              <a:ext uri="{FF2B5EF4-FFF2-40B4-BE49-F238E27FC236}">
                <a16:creationId xmlns:a16="http://schemas.microsoft.com/office/drawing/2014/main" id="{D2194BA5-22A1-6CAA-3CA2-94E1C6C674D7}"/>
              </a:ext>
            </a:extLst>
          </p:cNvPr>
          <p:cNvSpPr/>
          <p:nvPr/>
        </p:nvSpPr>
        <p:spPr>
          <a:xfrm rot="10800000">
            <a:off x="9608697" y="2331530"/>
            <a:ext cx="308224" cy="723367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8" name="Right Brace 187">
            <a:extLst>
              <a:ext uri="{FF2B5EF4-FFF2-40B4-BE49-F238E27FC236}">
                <a16:creationId xmlns:a16="http://schemas.microsoft.com/office/drawing/2014/main" id="{548D2DCD-4E04-1951-1919-C1389D9AF530}"/>
              </a:ext>
            </a:extLst>
          </p:cNvPr>
          <p:cNvSpPr/>
          <p:nvPr/>
        </p:nvSpPr>
        <p:spPr>
          <a:xfrm rot="10800000">
            <a:off x="9625469" y="3200785"/>
            <a:ext cx="308224" cy="723367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0" name="Right Brace 189">
            <a:extLst>
              <a:ext uri="{FF2B5EF4-FFF2-40B4-BE49-F238E27FC236}">
                <a16:creationId xmlns:a16="http://schemas.microsoft.com/office/drawing/2014/main" id="{B3C5D899-A654-06F1-5570-EDB2107101B0}"/>
              </a:ext>
            </a:extLst>
          </p:cNvPr>
          <p:cNvSpPr/>
          <p:nvPr/>
        </p:nvSpPr>
        <p:spPr>
          <a:xfrm rot="5400000">
            <a:off x="10017019" y="3095717"/>
            <a:ext cx="308224" cy="2251967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4CEA057-0FE8-C28B-53D7-E5A874BE3232}"/>
              </a:ext>
            </a:extLst>
          </p:cNvPr>
          <p:cNvSpPr/>
          <p:nvPr/>
        </p:nvSpPr>
        <p:spPr>
          <a:xfrm>
            <a:off x="9238056" y="4700257"/>
            <a:ext cx="1795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Decomposition Process</a:t>
            </a:r>
          </a:p>
          <a:p>
            <a:pPr algn="ctr"/>
            <a:r>
              <a:rPr lang="en-US" sz="1200" dirty="0"/>
              <a:t>306</a:t>
            </a:r>
            <a:endParaRPr lang="en-VN" sz="1200" dirty="0"/>
          </a:p>
        </p:txBody>
      </p:sp>
      <p:cxnSp>
        <p:nvCxnSpPr>
          <p:cNvPr id="192" name="Curved Connector 191">
            <a:extLst>
              <a:ext uri="{FF2B5EF4-FFF2-40B4-BE49-F238E27FC236}">
                <a16:creationId xmlns:a16="http://schemas.microsoft.com/office/drawing/2014/main" id="{8725FD61-5430-9581-2205-FFC7CE81A5F4}"/>
              </a:ext>
            </a:extLst>
          </p:cNvPr>
          <p:cNvCxnSpPr>
            <a:cxnSpLocks/>
            <a:stCxn id="191" idx="0"/>
          </p:cNvCxnSpPr>
          <p:nvPr/>
        </p:nvCxnSpPr>
        <p:spPr>
          <a:xfrm rot="5400000" flipH="1" flipV="1">
            <a:off x="10049509" y="4506016"/>
            <a:ext cx="280630" cy="1078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B28DB6B-D73D-8762-93E5-908017743A87}"/>
              </a:ext>
            </a:extLst>
          </p:cNvPr>
          <p:cNvSpPr/>
          <p:nvPr/>
        </p:nvSpPr>
        <p:spPr>
          <a:xfrm>
            <a:off x="9901807" y="1477611"/>
            <a:ext cx="1879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Partial Quantized Weight</a:t>
            </a:r>
          </a:p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7FB54CAE-98F1-E195-78DF-7CA48E3394CB}"/>
              </a:ext>
            </a:extLst>
          </p:cNvPr>
          <p:cNvCxnSpPr>
            <a:cxnSpLocks/>
            <a:stCxn id="195" idx="2"/>
          </p:cNvCxnSpPr>
          <p:nvPr/>
        </p:nvCxnSpPr>
        <p:spPr>
          <a:xfrm rot="5400000">
            <a:off x="10500166" y="1960226"/>
            <a:ext cx="362336" cy="3204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10EA75-B121-EE38-8309-BDEB3F8DAA91}"/>
                  </a:ext>
                </a:extLst>
              </p:cNvPr>
              <p:cNvSpPr txBox="1"/>
              <p:nvPr/>
            </p:nvSpPr>
            <p:spPr>
              <a:xfrm>
                <a:off x="9889504" y="2423810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[2:3]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10EA75-B121-EE38-8309-BDEB3F8DA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504" y="2423810"/>
                <a:ext cx="899605" cy="307777"/>
              </a:xfrm>
              <a:prstGeom prst="rect">
                <a:avLst/>
              </a:prstGeom>
              <a:blipFill>
                <a:blip r:embed="rId1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D441D1-FAC7-C5D9-974B-E8E72372BD25}"/>
                  </a:ext>
                </a:extLst>
              </p:cNvPr>
              <p:cNvSpPr txBox="1"/>
              <p:nvPr/>
            </p:nvSpPr>
            <p:spPr>
              <a:xfrm>
                <a:off x="9889504" y="2804395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[6:7]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D441D1-FAC7-C5D9-974B-E8E72372B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504" y="2804395"/>
                <a:ext cx="899605" cy="307777"/>
              </a:xfrm>
              <a:prstGeom prst="rect">
                <a:avLst/>
              </a:prstGeom>
              <a:blipFill>
                <a:blip r:embed="rId13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3CC3B8-59C3-0E9C-E265-87A5CC37CF8E}"/>
                  </a:ext>
                </a:extLst>
              </p:cNvPr>
              <p:cNvSpPr txBox="1"/>
              <p:nvPr/>
            </p:nvSpPr>
            <p:spPr>
              <a:xfrm>
                <a:off x="9907736" y="3280915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[2:3]</m:t>
                      </m:r>
                    </m:oMath>
                  </m:oMathPara>
                </a14:m>
                <a:endParaRPr lang="en-JP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3CC3B8-59C3-0E9C-E265-87A5CC37C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736" y="3280915"/>
                <a:ext cx="899605" cy="307777"/>
              </a:xfrm>
              <a:prstGeom prst="rect">
                <a:avLst/>
              </a:prstGeom>
              <a:blipFill>
                <a:blip r:embed="rId1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72440B-3DA7-09E7-E0FB-2EE865929BEE}"/>
                  </a:ext>
                </a:extLst>
              </p:cNvPr>
              <p:cNvSpPr txBox="1"/>
              <p:nvPr/>
            </p:nvSpPr>
            <p:spPr>
              <a:xfrm>
                <a:off x="9907736" y="3468723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[4:5]</m:t>
                      </m:r>
                    </m:oMath>
                  </m:oMathPara>
                </a14:m>
                <a:endParaRPr lang="en-JP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72440B-3DA7-09E7-E0FB-2EE865929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736" y="3468723"/>
                <a:ext cx="899605" cy="307777"/>
              </a:xfrm>
              <a:prstGeom prst="rect">
                <a:avLst/>
              </a:prstGeom>
              <a:blipFill>
                <a:blip r:embed="rId1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F015F49-96BF-0DC1-F2AE-5ED7849A06C0}"/>
              </a:ext>
            </a:extLst>
          </p:cNvPr>
          <p:cNvSpPr/>
          <p:nvPr/>
        </p:nvSpPr>
        <p:spPr>
          <a:xfrm>
            <a:off x="11135338" y="2706900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9FA008C7-8160-74F9-5D4C-F1F6AF496F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717858" y="2850592"/>
            <a:ext cx="508006" cy="1076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9AC044B-6401-47C4-9E8B-A8632A822B12}"/>
              </a:ext>
            </a:extLst>
          </p:cNvPr>
          <p:cNvSpPr/>
          <p:nvPr/>
        </p:nvSpPr>
        <p:spPr>
          <a:xfrm>
            <a:off x="11116063" y="2526399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470DDF9A-F56A-C66E-C235-BD66247AE99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698583" y="2670091"/>
            <a:ext cx="508006" cy="1076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D11E45A-E41B-E035-506E-D0590DC5DC5C}"/>
              </a:ext>
            </a:extLst>
          </p:cNvPr>
          <p:cNvSpPr/>
          <p:nvPr/>
        </p:nvSpPr>
        <p:spPr>
          <a:xfrm>
            <a:off x="11137836" y="2352226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F2065EF-2577-CB25-89BA-9C02F53A70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720356" y="2495918"/>
            <a:ext cx="508006" cy="1076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E9A025D-48B8-D8DF-F876-794BC2CCF8FA}"/>
              </a:ext>
            </a:extLst>
          </p:cNvPr>
          <p:cNvSpPr/>
          <p:nvPr/>
        </p:nvSpPr>
        <p:spPr>
          <a:xfrm>
            <a:off x="11117557" y="3569222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1506DADC-8D52-2994-2C48-5B430081DF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700077" y="3712914"/>
            <a:ext cx="508006" cy="1076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E077992-8BCC-6593-59C7-1A69B8C3FE6E}"/>
              </a:ext>
            </a:extLst>
          </p:cNvPr>
          <p:cNvSpPr/>
          <p:nvPr/>
        </p:nvSpPr>
        <p:spPr>
          <a:xfrm>
            <a:off x="11098282" y="3388721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73620A0-0068-A94D-63BC-C01DF7BB7E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680802" y="3532413"/>
            <a:ext cx="508006" cy="1076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2C8F6F3-DDF3-B773-F42B-6EFFDFFE2F8B}"/>
              </a:ext>
            </a:extLst>
          </p:cNvPr>
          <p:cNvSpPr/>
          <p:nvPr/>
        </p:nvSpPr>
        <p:spPr>
          <a:xfrm>
            <a:off x="11120055" y="3214548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0233D00-29A7-5B1A-48B5-06510B4989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702575" y="3358240"/>
            <a:ext cx="508006" cy="1076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F2DF2-B54E-4E3F-AE53-5DCA734E3627}"/>
              </a:ext>
            </a:extLst>
          </p:cNvPr>
          <p:cNvSpPr/>
          <p:nvPr/>
        </p:nvSpPr>
        <p:spPr>
          <a:xfrm>
            <a:off x="11135888" y="3022561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76268F9-2CF6-4BF6-0549-6F069C2775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718408" y="3166253"/>
            <a:ext cx="508006" cy="1076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1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53CC24-978C-CDE6-88CE-F7B29DE96650}"/>
              </a:ext>
            </a:extLst>
          </p:cNvPr>
          <p:cNvSpPr/>
          <p:nvPr/>
        </p:nvSpPr>
        <p:spPr>
          <a:xfrm>
            <a:off x="11297203" y="-582"/>
            <a:ext cx="894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4</a:t>
            </a:r>
            <a:endParaRPr lang="en-VN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EC0F0E-1F7B-C379-9D6C-C99CC43B2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979123"/>
              </p:ext>
            </p:extLst>
          </p:nvPr>
        </p:nvGraphicFramePr>
        <p:xfrm>
          <a:off x="1620108" y="1358099"/>
          <a:ext cx="6834187" cy="431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812">
                  <a:extLst>
                    <a:ext uri="{9D8B030D-6E8A-4147-A177-3AD203B41FA5}">
                      <a16:colId xmlns:a16="http://schemas.microsoft.com/office/drawing/2014/main" val="3418011875"/>
                    </a:ext>
                  </a:extLst>
                </a:gridCol>
                <a:gridCol w="878373">
                  <a:extLst>
                    <a:ext uri="{9D8B030D-6E8A-4147-A177-3AD203B41FA5}">
                      <a16:colId xmlns:a16="http://schemas.microsoft.com/office/drawing/2014/main" val="221622230"/>
                    </a:ext>
                  </a:extLst>
                </a:gridCol>
                <a:gridCol w="877327">
                  <a:extLst>
                    <a:ext uri="{9D8B030D-6E8A-4147-A177-3AD203B41FA5}">
                      <a16:colId xmlns:a16="http://schemas.microsoft.com/office/drawing/2014/main" val="2111945834"/>
                    </a:ext>
                  </a:extLst>
                </a:gridCol>
                <a:gridCol w="877327">
                  <a:extLst>
                    <a:ext uri="{9D8B030D-6E8A-4147-A177-3AD203B41FA5}">
                      <a16:colId xmlns:a16="http://schemas.microsoft.com/office/drawing/2014/main" val="2076807681"/>
                    </a:ext>
                  </a:extLst>
                </a:gridCol>
                <a:gridCol w="1164116">
                  <a:extLst>
                    <a:ext uri="{9D8B030D-6E8A-4147-A177-3AD203B41FA5}">
                      <a16:colId xmlns:a16="http://schemas.microsoft.com/office/drawing/2014/main" val="3953300570"/>
                    </a:ext>
                  </a:extLst>
                </a:gridCol>
                <a:gridCol w="1164116">
                  <a:extLst>
                    <a:ext uri="{9D8B030D-6E8A-4147-A177-3AD203B41FA5}">
                      <a16:colId xmlns:a16="http://schemas.microsoft.com/office/drawing/2014/main" val="438328357"/>
                    </a:ext>
                  </a:extLst>
                </a:gridCol>
                <a:gridCol w="1164116">
                  <a:extLst>
                    <a:ext uri="{9D8B030D-6E8A-4147-A177-3AD203B41FA5}">
                      <a16:colId xmlns:a16="http://schemas.microsoft.com/office/drawing/2014/main" val="26725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Weight Model</a:t>
                      </a:r>
                    </a:p>
                    <a:p>
                      <a:pPr algn="ctr"/>
                      <a:r>
                        <a:rPr lang="en-JP" sz="1100" dirty="0"/>
                        <a:t>303 </a:t>
                      </a:r>
                    </a:p>
                    <a:p>
                      <a:pPr algn="ctr"/>
                      <a:r>
                        <a:rPr lang="en-JP" sz="1100" dirty="0"/>
                        <a:t>(float)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Weight Model</a:t>
                      </a:r>
                    </a:p>
                    <a:p>
                      <a:pPr algn="ctr"/>
                      <a:r>
                        <a:rPr lang="en-JP" sz="1100" dirty="0"/>
                        <a:t>303 </a:t>
                      </a:r>
                    </a:p>
                    <a:p>
                      <a:pPr algn="ctr"/>
                      <a:r>
                        <a:rPr lang="en-JP" sz="1100" dirty="0"/>
                        <a:t>(binary)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Quantized Weight</a:t>
                      </a:r>
                    </a:p>
                    <a:p>
                      <a:pPr algn="ctr"/>
                      <a:r>
                        <a:rPr lang="en-US" sz="1100" dirty="0"/>
                        <a:t>305</a:t>
                      </a:r>
                    </a:p>
                    <a:p>
                      <a:pPr algn="ctr"/>
                      <a:r>
                        <a:rPr lang="en-US" sz="1100" dirty="0"/>
                        <a:t>(8-bit)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Quantized Weight</a:t>
                      </a:r>
                    </a:p>
                    <a:p>
                      <a:pPr algn="ctr"/>
                      <a:r>
                        <a:rPr lang="en-JP" sz="1100" dirty="0"/>
                        <a:t>305</a:t>
                      </a:r>
                    </a:p>
                    <a:p>
                      <a:pPr algn="ctr"/>
                      <a:r>
                        <a:rPr lang="en-JP" sz="1100" dirty="0"/>
                        <a:t>(in 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Partial Quantized Weight</a:t>
                      </a:r>
                    </a:p>
                    <a:p>
                      <a:pPr algn="ctr"/>
                      <a:r>
                        <a:rPr lang="en-JP" sz="1100" dirty="0"/>
                        <a:t>307</a:t>
                      </a:r>
                    </a:p>
                    <a:p>
                      <a:pPr algn="ctr"/>
                      <a:r>
                        <a:rPr lang="en-JP" sz="1100" dirty="0"/>
                        <a:t>(2-bit each)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Partial Quantized Weight</a:t>
                      </a:r>
                    </a:p>
                    <a:p>
                      <a:pPr algn="ctr"/>
                      <a:r>
                        <a:rPr lang="en-JP" sz="1100" dirty="0"/>
                        <a:t>307</a:t>
                      </a:r>
                    </a:p>
                    <a:p>
                      <a:pPr algn="ctr"/>
                      <a:r>
                        <a:rPr lang="en-JP" sz="1100" dirty="0"/>
                        <a:t>(2-bit each) under bit flipping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Partial Quantized Weight</a:t>
                      </a:r>
                    </a:p>
                    <a:p>
                      <a:pPr algn="ctr"/>
                      <a:r>
                        <a:rPr lang="en-JP" sz="1100" dirty="0"/>
                        <a:t>value under bit flipping in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2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0.1100000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10</a:t>
                      </a:r>
                    </a:p>
                    <a:p>
                      <a:pPr algn="ctr"/>
                      <a:r>
                        <a:rPr lang="en-JP" sz="1100" dirty="0"/>
                        <a:t>00</a:t>
                      </a:r>
                    </a:p>
                    <a:p>
                      <a:pPr algn="ctr"/>
                      <a:r>
                        <a:rPr lang="en-JP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10</a:t>
                      </a:r>
                    </a:p>
                    <a:p>
                      <a:pPr algn="ctr"/>
                      <a:r>
                        <a:rPr lang="en-JP" sz="1100" dirty="0"/>
                        <a:t>00</a:t>
                      </a:r>
                    </a:p>
                    <a:p>
                      <a:pPr algn="ctr"/>
                      <a:r>
                        <a:rPr lang="en-JP" sz="1100" b="1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0.7578125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9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1100" dirty="0"/>
                        <a:t>0.10101000111…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0.1010100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0.65625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0.671875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87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1.1100000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11</a:t>
                      </a:r>
                    </a:p>
                    <a:p>
                      <a:pPr algn="ctr"/>
                      <a:r>
                        <a:rPr lang="en-JP" sz="1100" dirty="0"/>
                        <a:t>10</a:t>
                      </a:r>
                    </a:p>
                    <a:p>
                      <a:pPr algn="ctr"/>
                      <a:r>
                        <a:rPr lang="en-JP" sz="1100" dirty="0"/>
                        <a:t>00</a:t>
                      </a:r>
                    </a:p>
                    <a:p>
                      <a:pPr algn="ctr"/>
                      <a:r>
                        <a:rPr lang="en-JP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11</a:t>
                      </a:r>
                    </a:p>
                    <a:p>
                      <a:pPr algn="ctr"/>
                      <a:r>
                        <a:rPr lang="en-JP" sz="1100" dirty="0"/>
                        <a:t>10</a:t>
                      </a:r>
                    </a:p>
                    <a:p>
                      <a:pPr algn="ctr"/>
                      <a:r>
                        <a:rPr lang="en-JP" sz="1100" dirty="0"/>
                        <a:t>00</a:t>
                      </a:r>
                    </a:p>
                    <a:p>
                      <a:pPr algn="ctr"/>
                      <a:r>
                        <a:rPr lang="en-JP" sz="11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1.765625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9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1100" dirty="0"/>
                        <a:t>1.10101000111…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1.1010100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1.65625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11</a:t>
                      </a:r>
                    </a:p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11</a:t>
                      </a:r>
                    </a:p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b="1" dirty="0"/>
                        <a:t>00</a:t>
                      </a:r>
                    </a:p>
                    <a:p>
                      <a:pPr algn="ctr"/>
                      <a:r>
                        <a:rPr lang="en-JP" sz="11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1.640625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30415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AC02B86-A87C-6E77-8B48-B3B7B60F2EAB}"/>
              </a:ext>
            </a:extLst>
          </p:cNvPr>
          <p:cNvSpPr/>
          <p:nvPr/>
        </p:nvSpPr>
        <p:spPr>
          <a:xfrm>
            <a:off x="6426745" y="416207"/>
            <a:ext cx="439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401</a:t>
            </a:r>
            <a:endParaRPr lang="en-VN" sz="1200" dirty="0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70127317-2416-C1F9-B711-A13CC04A473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5675873" y="554707"/>
            <a:ext cx="750873" cy="936342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374936-3121-762C-97DE-B5B3A0156872}"/>
              </a:ext>
            </a:extLst>
          </p:cNvPr>
          <p:cNvSpPr/>
          <p:nvPr/>
        </p:nvSpPr>
        <p:spPr>
          <a:xfrm>
            <a:off x="7596184" y="399528"/>
            <a:ext cx="439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402</a:t>
            </a:r>
            <a:endParaRPr lang="en-VN" sz="1200" dirty="0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435C76D4-B0A4-99CA-C210-21D2D067D6D1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845312" y="538028"/>
            <a:ext cx="750873" cy="936342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F8B93E0-BA77-A930-398D-3E2A236719E1}"/>
              </a:ext>
            </a:extLst>
          </p:cNvPr>
          <p:cNvSpPr/>
          <p:nvPr/>
        </p:nvSpPr>
        <p:spPr>
          <a:xfrm>
            <a:off x="8653089" y="385411"/>
            <a:ext cx="439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403</a:t>
            </a:r>
            <a:endParaRPr lang="en-VN" sz="1200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083CCE8-932B-C2B2-FC92-18069BB9F35E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7902217" y="523911"/>
            <a:ext cx="750873" cy="936342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30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E71F1E2E-DBDF-3749-DA8D-751263A7AFB3}"/>
              </a:ext>
            </a:extLst>
          </p:cNvPr>
          <p:cNvSpPr/>
          <p:nvPr/>
        </p:nvSpPr>
        <p:spPr>
          <a:xfrm>
            <a:off x="5190010" y="4070636"/>
            <a:ext cx="3924795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0" dirty="0">
              <a:solidFill>
                <a:schemeClr val="dk1"/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C2EF5F98-F2DC-BEBF-9873-5562D0EA1AE7}"/>
              </a:ext>
            </a:extLst>
          </p:cNvPr>
          <p:cNvSpPr/>
          <p:nvPr/>
        </p:nvSpPr>
        <p:spPr>
          <a:xfrm>
            <a:off x="5190009" y="2721987"/>
            <a:ext cx="3924795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0" dirty="0">
              <a:solidFill>
                <a:schemeClr val="dk1"/>
              </a:solidFill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8207FF77-46F7-580E-B913-B23FDC387391}"/>
              </a:ext>
            </a:extLst>
          </p:cNvPr>
          <p:cNvSpPr/>
          <p:nvPr/>
        </p:nvSpPr>
        <p:spPr>
          <a:xfrm>
            <a:off x="5190008" y="1373338"/>
            <a:ext cx="3924795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0" dirty="0">
              <a:solidFill>
                <a:schemeClr val="dk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D4D605-8728-7089-BE6A-D8420CEACD2E}"/>
              </a:ext>
            </a:extLst>
          </p:cNvPr>
          <p:cNvGrpSpPr/>
          <p:nvPr/>
        </p:nvGrpSpPr>
        <p:grpSpPr>
          <a:xfrm>
            <a:off x="5528727" y="4834123"/>
            <a:ext cx="916695" cy="486374"/>
            <a:chOff x="6165482" y="5117481"/>
            <a:chExt cx="885312" cy="486374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D8A5155E-7428-4479-FF51-79CD0614C429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18286FA-F681-0916-BFB6-5A2B66FE3117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0EF2F5AE-A44A-5197-4B59-91315AEB859E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ECBE9424-FA9A-0D2F-8AE1-D12141F9388D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>
                <a:solidFill>
                  <a:schemeClr val="dk1"/>
                </a:solidFill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756FC7FB-9D20-DD04-7D0A-6FEA9A5F408A}"/>
                </a:ext>
              </a:extLst>
            </p:cNvPr>
            <p:cNvSpPr/>
            <p:nvPr/>
          </p:nvSpPr>
          <p:spPr>
            <a:xfrm>
              <a:off x="6462027" y="5168641"/>
              <a:ext cx="179937" cy="155199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JP" sz="1100" dirty="0">
                  <a:solidFill>
                    <a:schemeClr val="dk1"/>
                  </a:solidFill>
                </a:rPr>
                <a:t>k</a:t>
              </a:r>
            </a:p>
          </p:txBody>
        </p:sp>
      </p:grp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FF3FE31-B2D8-3DF8-EB6C-38816AE08718}"/>
              </a:ext>
            </a:extLst>
          </p:cNvPr>
          <p:cNvSpPr/>
          <p:nvPr/>
        </p:nvSpPr>
        <p:spPr>
          <a:xfrm>
            <a:off x="5589910" y="3631215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99695B-FA3E-A6B1-AA2B-8E16C7B79CD1}"/>
              </a:ext>
            </a:extLst>
          </p:cNvPr>
          <p:cNvCxnSpPr>
            <a:cxnSpLocks/>
          </p:cNvCxnSpPr>
          <p:nvPr/>
        </p:nvCxnSpPr>
        <p:spPr>
          <a:xfrm>
            <a:off x="5692367" y="3821992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B76743D3-8558-4EDE-8B71-389917EDCABF}"/>
              </a:ext>
            </a:extLst>
          </p:cNvPr>
          <p:cNvSpPr/>
          <p:nvPr/>
        </p:nvSpPr>
        <p:spPr>
          <a:xfrm>
            <a:off x="5589910" y="2171979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>
              <a:solidFill>
                <a:schemeClr val="dk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DB327D-146A-3534-2F8F-1BDA0C85023A}"/>
              </a:ext>
            </a:extLst>
          </p:cNvPr>
          <p:cNvCxnSpPr>
            <a:cxnSpLocks/>
          </p:cNvCxnSpPr>
          <p:nvPr/>
        </p:nvCxnSpPr>
        <p:spPr>
          <a:xfrm>
            <a:off x="5692367" y="2362756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E4A64421-CD1E-0965-D3D6-2D8951F69E5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924704" y="2762859"/>
            <a:ext cx="1548958" cy="186143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8FB3B9-080E-EDD3-2947-DC0830833D79}"/>
              </a:ext>
            </a:extLst>
          </p:cNvPr>
          <p:cNvGrpSpPr/>
          <p:nvPr/>
        </p:nvGrpSpPr>
        <p:grpSpPr>
          <a:xfrm>
            <a:off x="5869190" y="2916108"/>
            <a:ext cx="1547273" cy="895713"/>
            <a:chOff x="8790521" y="3109331"/>
            <a:chExt cx="861295" cy="595642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966DA2B4-93EA-A2D1-5B53-1E7D077FF9D5}"/>
                </a:ext>
              </a:extLst>
            </p:cNvPr>
            <p:cNvSpPr/>
            <p:nvPr/>
          </p:nvSpPr>
          <p:spPr>
            <a:xfrm>
              <a:off x="8790521" y="3109331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>
                <a:solidFill>
                  <a:schemeClr val="dk1"/>
                </a:solidFill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9655501-5F4A-7B09-9777-EEF739AA9A57}"/>
                </a:ext>
              </a:extLst>
            </p:cNvPr>
            <p:cNvSpPr/>
            <p:nvPr/>
          </p:nvSpPr>
          <p:spPr>
            <a:xfrm>
              <a:off x="8861064" y="3131205"/>
              <a:ext cx="299426" cy="537492"/>
            </a:xfrm>
            <a:prstGeom prst="parallelogram">
              <a:avLst>
                <a:gd name="adj" fmla="val 77632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>
                <a:solidFill>
                  <a:schemeClr val="dk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FECEF0-416B-5B41-6B32-11DF218295A9}"/>
                    </a:ext>
                  </a:extLst>
                </p:cNvPr>
                <p:cNvSpPr txBox="1"/>
                <p:nvPr/>
              </p:nvSpPr>
              <p:spPr>
                <a:xfrm rot="17690446">
                  <a:off x="8722412" y="3395158"/>
                  <a:ext cx="478286" cy="1413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50" b="0" i="0" smtClean="0">
                            <a:latin typeface="Cambria Math" panose="02040503050406030204" pitchFamily="18" charset="0"/>
                          </a:rPr>
                          <m:t>[0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:3]</m:t>
                        </m:r>
                      </m:oMath>
                    </m:oMathPara>
                  </a14:m>
                  <a:endParaRPr lang="en-JP" sz="105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FECEF0-416B-5B41-6B32-11DF218295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690446">
                  <a:off x="8722412" y="3395158"/>
                  <a:ext cx="478286" cy="1413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5E295BB0-A8B0-9785-022B-9C7CCED1EEE3}"/>
                </a:ext>
              </a:extLst>
            </p:cNvPr>
            <p:cNvSpPr/>
            <p:nvPr/>
          </p:nvSpPr>
          <p:spPr>
            <a:xfrm>
              <a:off x="8982785" y="3131205"/>
              <a:ext cx="276135" cy="537492"/>
            </a:xfrm>
            <a:prstGeom prst="parallelogram">
              <a:avLst>
                <a:gd name="adj" fmla="val 77632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>
                <a:solidFill>
                  <a:schemeClr val="dk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CA3EEDB-0A69-BF0A-30F2-3FC9CBE8E221}"/>
                    </a:ext>
                  </a:extLst>
                </p:cNvPr>
                <p:cNvSpPr txBox="1"/>
                <p:nvPr/>
              </p:nvSpPr>
              <p:spPr>
                <a:xfrm rot="17690446">
                  <a:off x="8850718" y="3390221"/>
                  <a:ext cx="478840" cy="1485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50" b="0" i="0" smtClean="0">
                            <a:latin typeface="Cambria Math" panose="02040503050406030204" pitchFamily="18" charset="0"/>
                          </a:rPr>
                          <m:t>[0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:3]</m:t>
                        </m:r>
                      </m:oMath>
                    </m:oMathPara>
                  </a14:m>
                  <a:endParaRPr lang="en-JP" sz="105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CA3EEDB-0A69-BF0A-30F2-3FC9CBE8E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690446">
                  <a:off x="8850718" y="3390221"/>
                  <a:ext cx="478840" cy="1485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3494D2-E9DD-6477-0D94-0E1D3FA7C2B3}"/>
              </a:ext>
            </a:extLst>
          </p:cNvPr>
          <p:cNvGrpSpPr/>
          <p:nvPr/>
        </p:nvGrpSpPr>
        <p:grpSpPr>
          <a:xfrm>
            <a:off x="5869190" y="1444737"/>
            <a:ext cx="1642525" cy="1086426"/>
            <a:chOff x="8790521" y="1650095"/>
            <a:chExt cx="861295" cy="593908"/>
          </a:xfrm>
        </p:grpSpPr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6CC50079-A3C2-82EB-6354-63ECC74681C4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>
                <a:solidFill>
                  <a:schemeClr val="dk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48F8BF84-1F32-DBA2-F939-8F5C665137B9}"/>
                </a:ext>
              </a:extLst>
            </p:cNvPr>
            <p:cNvSpPr/>
            <p:nvPr/>
          </p:nvSpPr>
          <p:spPr>
            <a:xfrm>
              <a:off x="8845199" y="1690633"/>
              <a:ext cx="330139" cy="524511"/>
            </a:xfrm>
            <a:prstGeom prst="parallelogram">
              <a:avLst>
                <a:gd name="adj" fmla="val 8076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>
                <a:solidFill>
                  <a:schemeClr val="dk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869949A-E473-8E88-26B2-3778D58F31BE}"/>
                    </a:ext>
                  </a:extLst>
                </p:cNvPr>
                <p:cNvSpPr txBox="1"/>
                <p:nvPr/>
              </p:nvSpPr>
              <p:spPr>
                <a:xfrm rot="17914699">
                  <a:off x="8766672" y="1861250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4:7]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869949A-E473-8E88-26B2-3778D58F31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766672" y="1861250"/>
                  <a:ext cx="491480" cy="1291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6C53C901-D7AD-4532-57A5-CAE2F32DCB5B}"/>
                </a:ext>
              </a:extLst>
            </p:cNvPr>
            <p:cNvSpPr/>
            <p:nvPr/>
          </p:nvSpPr>
          <p:spPr>
            <a:xfrm>
              <a:off x="8961881" y="1687844"/>
              <a:ext cx="329586" cy="524511"/>
            </a:xfrm>
            <a:prstGeom prst="parallelogram">
              <a:avLst>
                <a:gd name="adj" fmla="val 8076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>
                <a:solidFill>
                  <a:schemeClr val="dk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00F73BE-93D0-FAF8-659E-9F43934945DB}"/>
                    </a:ext>
                  </a:extLst>
                </p:cNvPr>
                <p:cNvSpPr txBox="1"/>
                <p:nvPr/>
              </p:nvSpPr>
              <p:spPr>
                <a:xfrm rot="17914699">
                  <a:off x="8886142" y="1871430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4:7]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00F73BE-93D0-FAF8-659E-9F4393494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86142" y="1871430"/>
                  <a:ext cx="491096" cy="13560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40D4ABD-B03C-968C-1A74-3E49BE697F01}"/>
              </a:ext>
            </a:extLst>
          </p:cNvPr>
          <p:cNvSpPr/>
          <p:nvPr/>
        </p:nvSpPr>
        <p:spPr>
          <a:xfrm>
            <a:off x="4281344" y="1458679"/>
            <a:ext cx="56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</a:t>
            </a:r>
            <a:endParaRPr lang="en-VN" sz="1200" dirty="0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D5404FDA-592B-0AE4-5AE6-D21B1258B6B9}"/>
              </a:ext>
            </a:extLst>
          </p:cNvPr>
          <p:cNvCxnSpPr>
            <a:cxnSpLocks/>
            <a:stCxn id="31" idx="3"/>
            <a:endCxn id="4" idx="5"/>
          </p:cNvCxnSpPr>
          <p:nvPr/>
        </p:nvCxnSpPr>
        <p:spPr>
          <a:xfrm>
            <a:off x="4842663" y="1597179"/>
            <a:ext cx="714604" cy="51191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311EB56E-8661-9430-F7CF-46F994BC0D2B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4924704" y="2478371"/>
            <a:ext cx="1109316" cy="284488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77A23AD-4884-D847-94DA-AB67B7F797DF}"/>
              </a:ext>
            </a:extLst>
          </p:cNvPr>
          <p:cNvSpPr/>
          <p:nvPr/>
        </p:nvSpPr>
        <p:spPr>
          <a:xfrm>
            <a:off x="4359791" y="5230030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201</a:t>
            </a:r>
            <a:endParaRPr lang="en-VN" sz="1400" dirty="0"/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4E629AB-77CF-9E94-9CA8-2F422460CC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42664" y="5315133"/>
            <a:ext cx="538412" cy="9563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13AF052-3568-CF07-62CC-BE4622EB69BF}"/>
              </a:ext>
            </a:extLst>
          </p:cNvPr>
          <p:cNvSpPr/>
          <p:nvPr/>
        </p:nvSpPr>
        <p:spPr>
          <a:xfrm>
            <a:off x="3994026" y="3352049"/>
            <a:ext cx="6045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</a:t>
            </a:r>
            <a:endParaRPr lang="en-VN" sz="1200" dirty="0"/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BBC752AD-AEAD-41C6-251D-54DA016BAE5A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4598528" y="3490549"/>
            <a:ext cx="714603" cy="51191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88E77B2-F975-8A1E-FB16-D538754BF48E}"/>
              </a:ext>
            </a:extLst>
          </p:cNvPr>
          <p:cNvSpPr/>
          <p:nvPr/>
        </p:nvSpPr>
        <p:spPr>
          <a:xfrm>
            <a:off x="11297203" y="-582"/>
            <a:ext cx="894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5</a:t>
            </a:r>
            <a:endParaRPr lang="en-VN" sz="20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B889D9-0A10-7A17-3BEB-CEF618020A8C}"/>
              </a:ext>
            </a:extLst>
          </p:cNvPr>
          <p:cNvSpPr/>
          <p:nvPr/>
        </p:nvSpPr>
        <p:spPr>
          <a:xfrm>
            <a:off x="5897529" y="760684"/>
            <a:ext cx="18794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Partial Quantized Weight</a:t>
            </a:r>
          </a:p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33C7716-FDB5-B95E-2CA8-D5A3300D579C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6495888" y="1243299"/>
            <a:ext cx="362336" cy="3204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8450308-EBE8-6B3D-A954-14508CC5E29F}"/>
              </a:ext>
            </a:extLst>
          </p:cNvPr>
          <p:cNvSpPr/>
          <p:nvPr/>
        </p:nvSpPr>
        <p:spPr>
          <a:xfrm>
            <a:off x="7089819" y="1023443"/>
            <a:ext cx="5452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11A0E1CA-CD1E-E8A4-24B4-CFF24CE97D8F}"/>
              </a:ext>
            </a:extLst>
          </p:cNvPr>
          <p:cNvCxnSpPr>
            <a:cxnSpLocks/>
            <a:stCxn id="44" idx="2"/>
            <a:endCxn id="30" idx="3"/>
          </p:cNvCxnSpPr>
          <p:nvPr/>
        </p:nvCxnSpPr>
        <p:spPr>
          <a:xfrm rot="5400000">
            <a:off x="6909174" y="1125950"/>
            <a:ext cx="278755" cy="62773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06AED641-ADFB-D4D7-BD86-67BBE599CE4B}"/>
              </a:ext>
            </a:extLst>
          </p:cNvPr>
          <p:cNvSpPr/>
          <p:nvPr/>
        </p:nvSpPr>
        <p:spPr>
          <a:xfrm>
            <a:off x="6157470" y="5352242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>
              <a:solidFill>
                <a:schemeClr val="dk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E02A16-C754-7C5B-5826-13DEE6DC4A4F}"/>
              </a:ext>
            </a:extLst>
          </p:cNvPr>
          <p:cNvCxnSpPr>
            <a:endCxn id="51" idx="1"/>
          </p:cNvCxnSpPr>
          <p:nvPr/>
        </p:nvCxnSpPr>
        <p:spPr>
          <a:xfrm flipH="1">
            <a:off x="6296099" y="4803831"/>
            <a:ext cx="275818" cy="54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3395B3-1E3B-2545-BA8E-62E77FC18E72}"/>
              </a:ext>
            </a:extLst>
          </p:cNvPr>
          <p:cNvCxnSpPr>
            <a:cxnSpLocks/>
            <a:endCxn id="51" idx="2"/>
          </p:cNvCxnSpPr>
          <p:nvPr/>
        </p:nvCxnSpPr>
        <p:spPr>
          <a:xfrm flipH="1">
            <a:off x="6347093" y="5410764"/>
            <a:ext cx="7634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44BD8EE-6FF9-2678-80D5-0B9582F533BD}"/>
              </a:ext>
            </a:extLst>
          </p:cNvPr>
          <p:cNvCxnSpPr>
            <a:cxnSpLocks/>
          </p:cNvCxnSpPr>
          <p:nvPr/>
        </p:nvCxnSpPr>
        <p:spPr>
          <a:xfrm>
            <a:off x="6165961" y="5289181"/>
            <a:ext cx="79890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65841AF-3EBB-BDB1-75FB-7D1BA7CCA4DC}"/>
              </a:ext>
            </a:extLst>
          </p:cNvPr>
          <p:cNvCxnSpPr>
            <a:cxnSpLocks/>
          </p:cNvCxnSpPr>
          <p:nvPr/>
        </p:nvCxnSpPr>
        <p:spPr>
          <a:xfrm flipH="1" flipV="1">
            <a:off x="5442599" y="5410764"/>
            <a:ext cx="74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539A1DC-897E-D874-1C68-5387F6F7E431}"/>
              </a:ext>
            </a:extLst>
          </p:cNvPr>
          <p:cNvSpPr/>
          <p:nvPr/>
        </p:nvSpPr>
        <p:spPr>
          <a:xfrm>
            <a:off x="7066219" y="5224448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93CF36-42C4-0A6D-098A-05C4093B49DD}"/>
              </a:ext>
            </a:extLst>
          </p:cNvPr>
          <p:cNvSpPr/>
          <p:nvPr/>
        </p:nvSpPr>
        <p:spPr>
          <a:xfrm rot="17875891">
            <a:off x="6405984" y="4554662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</p:spTree>
    <p:extLst>
      <p:ext uri="{BB962C8B-B14F-4D97-AF65-F5344CB8AC3E}">
        <p14:creationId xmlns:p14="http://schemas.microsoft.com/office/powerpoint/2010/main" val="155219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3C40A4-1715-A16B-359A-C15E13A64696}"/>
              </a:ext>
            </a:extLst>
          </p:cNvPr>
          <p:cNvSpPr/>
          <p:nvPr/>
        </p:nvSpPr>
        <p:spPr>
          <a:xfrm>
            <a:off x="11287570" y="86767"/>
            <a:ext cx="894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6</a:t>
            </a:r>
            <a:endParaRPr lang="en-VN" sz="20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825BC7-86F3-D3E5-386F-BF046E8D5B84}"/>
              </a:ext>
            </a:extLst>
          </p:cNvPr>
          <p:cNvGrpSpPr/>
          <p:nvPr/>
        </p:nvGrpSpPr>
        <p:grpSpPr>
          <a:xfrm>
            <a:off x="5037278" y="220606"/>
            <a:ext cx="894797" cy="428518"/>
            <a:chOff x="4987323" y="237826"/>
            <a:chExt cx="894797" cy="42851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961CF18-24ED-7D60-F785-CEB0EC4C62F3}"/>
                </a:ext>
              </a:extLst>
            </p:cNvPr>
            <p:cNvSpPr/>
            <p:nvPr/>
          </p:nvSpPr>
          <p:spPr>
            <a:xfrm>
              <a:off x="4987323" y="237826"/>
              <a:ext cx="894797" cy="428518"/>
            </a:xfrm>
            <a:prstGeom prst="ellipse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CDD2742-6F2B-3040-664D-C874E32E2F89}"/>
                </a:ext>
              </a:extLst>
            </p:cNvPr>
            <p:cNvSpPr/>
            <p:nvPr/>
          </p:nvSpPr>
          <p:spPr>
            <a:xfrm>
              <a:off x="5109953" y="321280"/>
              <a:ext cx="64953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dk1"/>
                  </a:solidFill>
                </a:rPr>
                <a:t>START</a:t>
              </a:r>
              <a:endParaRPr lang="en-VN" sz="1050">
                <a:solidFill>
                  <a:schemeClr val="dk1"/>
                </a:solidFill>
              </a:endParaRPr>
            </a:p>
          </p:txBody>
        </p:sp>
      </p:grpSp>
      <p:sp>
        <p:nvSpPr>
          <p:cNvPr id="8" name="Diamond 7">
            <a:extLst>
              <a:ext uri="{FF2B5EF4-FFF2-40B4-BE49-F238E27FC236}">
                <a16:creationId xmlns:a16="http://schemas.microsoft.com/office/drawing/2014/main" id="{37AB919F-261A-AA16-0534-184166EB5DB2}"/>
              </a:ext>
            </a:extLst>
          </p:cNvPr>
          <p:cNvSpPr/>
          <p:nvPr/>
        </p:nvSpPr>
        <p:spPr>
          <a:xfrm>
            <a:off x="4738527" y="1508870"/>
            <a:ext cx="1492299" cy="536714"/>
          </a:xfrm>
          <a:prstGeom prst="diamond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B65F1A-4870-3028-3DAA-35A62BECBB55}"/>
                  </a:ext>
                </a:extLst>
              </p:cNvPr>
              <p:cNvSpPr/>
              <p:nvPr/>
            </p:nvSpPr>
            <p:spPr>
              <a:xfrm>
                <a:off x="4842705" y="1610831"/>
                <a:ext cx="1377235" cy="266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sub>
                      </m:sSub>
                    </m:oMath>
                  </m:oMathPara>
                </a14:m>
                <a:endParaRPr lang="en-VN" sz="105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B65F1A-4870-3028-3DAA-35A62BECB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705" y="1610831"/>
                <a:ext cx="1377235" cy="2666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96EA3D4-CF97-6667-2DDC-13440AF20231}"/>
              </a:ext>
            </a:extLst>
          </p:cNvPr>
          <p:cNvGrpSpPr/>
          <p:nvPr/>
        </p:nvGrpSpPr>
        <p:grpSpPr>
          <a:xfrm>
            <a:off x="3953976" y="3409168"/>
            <a:ext cx="957313" cy="454600"/>
            <a:chOff x="3885759" y="-2515"/>
            <a:chExt cx="957313" cy="4546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64A3C1-BA44-C18F-87AB-DC8EA121233C}"/>
                </a:ext>
              </a:extLst>
            </p:cNvPr>
            <p:cNvSpPr/>
            <p:nvPr/>
          </p:nvSpPr>
          <p:spPr>
            <a:xfrm>
              <a:off x="3917017" y="23567"/>
              <a:ext cx="894797" cy="428518"/>
            </a:xfrm>
            <a:prstGeom prst="ellipse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5B54E0-5D7F-A115-A93A-5052D492893A}"/>
                </a:ext>
              </a:extLst>
            </p:cNvPr>
            <p:cNvSpPr/>
            <p:nvPr/>
          </p:nvSpPr>
          <p:spPr>
            <a:xfrm>
              <a:off x="3885759" y="-2515"/>
              <a:ext cx="957313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dk1"/>
                  </a:solidFill>
                </a:rPr>
                <a:t>High </a:t>
              </a:r>
            </a:p>
            <a:p>
              <a:pPr algn="ctr"/>
              <a:r>
                <a:rPr lang="en-US" sz="1050" dirty="0">
                  <a:solidFill>
                    <a:schemeClr val="dk1"/>
                  </a:solidFill>
                </a:rPr>
                <a:t>Performance</a:t>
              </a:r>
              <a:endParaRPr lang="en-VN" sz="1050">
                <a:solidFill>
                  <a:schemeClr val="dk1"/>
                </a:solidFill>
              </a:endParaRPr>
            </a:p>
          </p:txBody>
        </p:sp>
      </p:grp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F9FD65D-2CAC-12A5-45D9-AECA9CD7F876}"/>
              </a:ext>
            </a:extLst>
          </p:cNvPr>
          <p:cNvCxnSpPr>
            <a:cxnSpLocks/>
            <a:stCxn id="8" idx="1"/>
            <a:endCxn id="13" idx="0"/>
          </p:cNvCxnSpPr>
          <p:nvPr/>
        </p:nvCxnSpPr>
        <p:spPr>
          <a:xfrm rot="10800000" flipV="1">
            <a:off x="4432633" y="1777226"/>
            <a:ext cx="305894" cy="1658023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CC44AE5-8FC0-988F-F4E6-B030CF336BB2}"/>
              </a:ext>
            </a:extLst>
          </p:cNvPr>
          <p:cNvSpPr/>
          <p:nvPr/>
        </p:nvSpPr>
        <p:spPr>
          <a:xfrm>
            <a:off x="4390581" y="1518830"/>
            <a:ext cx="4171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Yes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9B2592-782B-4159-BD58-4AF9F201A93F}"/>
              </a:ext>
            </a:extLst>
          </p:cNvPr>
          <p:cNvSpPr/>
          <p:nvPr/>
        </p:nvSpPr>
        <p:spPr>
          <a:xfrm>
            <a:off x="5489808" y="2075136"/>
            <a:ext cx="3577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No</a:t>
            </a:r>
            <a:endParaRPr lang="en-VN" sz="1050">
              <a:solidFill>
                <a:schemeClr val="dk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B30593-4B89-CEE3-8272-FB60C5E5FF31}"/>
              </a:ext>
            </a:extLst>
          </p:cNvPr>
          <p:cNvCxnSpPr>
            <a:stCxn id="3" idx="4"/>
            <a:endCxn id="8" idx="0"/>
          </p:cNvCxnSpPr>
          <p:nvPr/>
        </p:nvCxnSpPr>
        <p:spPr>
          <a:xfrm>
            <a:off x="5484677" y="649124"/>
            <a:ext cx="0" cy="8597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2B5F77-150C-CBD1-7481-F4C4304C0B5F}"/>
              </a:ext>
            </a:extLst>
          </p:cNvPr>
          <p:cNvCxnSpPr>
            <a:cxnSpLocks/>
            <a:stCxn id="8" idx="2"/>
            <a:endCxn id="47" idx="0"/>
          </p:cNvCxnSpPr>
          <p:nvPr/>
        </p:nvCxnSpPr>
        <p:spPr>
          <a:xfrm>
            <a:off x="5484677" y="2045584"/>
            <a:ext cx="3194" cy="38941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BE6-36E0-628A-B361-27AFEFABC573}"/>
              </a:ext>
            </a:extLst>
          </p:cNvPr>
          <p:cNvSpPr/>
          <p:nvPr/>
        </p:nvSpPr>
        <p:spPr>
          <a:xfrm>
            <a:off x="6438317" y="827216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601</a:t>
            </a:r>
            <a:endParaRPr lang="en-VN" sz="1200" dirty="0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C7188BE1-5EBD-3F07-3545-2815D17150DD}"/>
              </a:ext>
            </a:extLst>
          </p:cNvPr>
          <p:cNvCxnSpPr>
            <a:cxnSpLocks/>
            <a:stCxn id="86" idx="1"/>
          </p:cNvCxnSpPr>
          <p:nvPr/>
        </p:nvCxnSpPr>
        <p:spPr>
          <a:xfrm rot="10800000" flipV="1">
            <a:off x="5726069" y="965715"/>
            <a:ext cx="712249" cy="63581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76F69B3-988F-CBE1-8E75-AE08E3AA487E}"/>
              </a:ext>
            </a:extLst>
          </p:cNvPr>
          <p:cNvSpPr/>
          <p:nvPr/>
        </p:nvSpPr>
        <p:spPr>
          <a:xfrm>
            <a:off x="6814414" y="2047692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602</a:t>
            </a:r>
            <a:endParaRPr lang="en-VN" sz="1200" dirty="0"/>
          </a:p>
        </p:txBody>
      </p: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E635857E-9A43-A947-EDE1-F57E5A732C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40411" y="2186188"/>
            <a:ext cx="1126358" cy="37639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E5E3142E-DEE1-5A0B-B767-6325088DD352}"/>
              </a:ext>
            </a:extLst>
          </p:cNvPr>
          <p:cNvSpPr/>
          <p:nvPr/>
        </p:nvSpPr>
        <p:spPr>
          <a:xfrm>
            <a:off x="4470416" y="4082363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604</a:t>
            </a:r>
            <a:endParaRPr lang="en-VN" sz="1200" dirty="0"/>
          </a:p>
        </p:txBody>
      </p: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0DBC56A0-EC12-9A39-3372-7E6EAD445E96}"/>
              </a:ext>
            </a:extLst>
          </p:cNvPr>
          <p:cNvCxnSpPr>
            <a:cxnSpLocks/>
            <a:stCxn id="93" idx="0"/>
            <a:endCxn id="13" idx="4"/>
          </p:cNvCxnSpPr>
          <p:nvPr/>
        </p:nvCxnSpPr>
        <p:spPr>
          <a:xfrm rot="16200000" flipV="1">
            <a:off x="4476283" y="3820119"/>
            <a:ext cx="218595" cy="30589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D72CA393-D506-2E7E-8C24-17F1B9F56837}"/>
              </a:ext>
            </a:extLst>
          </p:cNvPr>
          <p:cNvSpPr/>
          <p:nvPr/>
        </p:nvSpPr>
        <p:spPr>
          <a:xfrm>
            <a:off x="7100158" y="3057845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603</a:t>
            </a:r>
            <a:endParaRPr lang="en-VN" sz="12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0578A12-37E3-6955-471A-4D0F2693A79B}"/>
              </a:ext>
            </a:extLst>
          </p:cNvPr>
          <p:cNvSpPr/>
          <p:nvPr/>
        </p:nvSpPr>
        <p:spPr>
          <a:xfrm>
            <a:off x="6404417" y="25302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600</a:t>
            </a:r>
            <a:endParaRPr lang="en-VN" sz="1200" dirty="0"/>
          </a:p>
        </p:txBody>
      </p: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DB817DC0-168A-79DF-34F4-4DB741C2442E}"/>
              </a:ext>
            </a:extLst>
          </p:cNvPr>
          <p:cNvCxnSpPr>
            <a:cxnSpLocks/>
            <a:stCxn id="107" idx="1"/>
            <a:endCxn id="3" idx="6"/>
          </p:cNvCxnSpPr>
          <p:nvPr/>
        </p:nvCxnSpPr>
        <p:spPr>
          <a:xfrm rot="10800000" flipV="1">
            <a:off x="5932075" y="163801"/>
            <a:ext cx="472342" cy="27106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Diamond 46">
            <a:extLst>
              <a:ext uri="{FF2B5EF4-FFF2-40B4-BE49-F238E27FC236}">
                <a16:creationId xmlns:a16="http://schemas.microsoft.com/office/drawing/2014/main" id="{0CCD6295-5B67-A37C-DC80-5C88626DA411}"/>
              </a:ext>
            </a:extLst>
          </p:cNvPr>
          <p:cNvSpPr/>
          <p:nvPr/>
        </p:nvSpPr>
        <p:spPr>
          <a:xfrm>
            <a:off x="4741721" y="2435001"/>
            <a:ext cx="1492299" cy="536714"/>
          </a:xfrm>
          <a:prstGeom prst="diamond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C93AEB7-603E-3672-5C02-8FA9D27BC3CF}"/>
                  </a:ext>
                </a:extLst>
              </p:cNvPr>
              <p:cNvSpPr/>
              <p:nvPr/>
            </p:nvSpPr>
            <p:spPr>
              <a:xfrm>
                <a:off x="4845899" y="2536962"/>
                <a:ext cx="1377235" cy="266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sub>
                      </m:sSub>
                    </m:oMath>
                  </m:oMathPara>
                </a14:m>
                <a:endParaRPr lang="en-VN" sz="105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C93AEB7-603E-3672-5C02-8FA9D27BC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899" y="2536962"/>
                <a:ext cx="1377235" cy="2666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D5A40C1C-8CB2-C8AB-E540-275388A79714}"/>
              </a:ext>
            </a:extLst>
          </p:cNvPr>
          <p:cNvGrpSpPr/>
          <p:nvPr/>
        </p:nvGrpSpPr>
        <p:grpSpPr>
          <a:xfrm>
            <a:off x="5046073" y="3394892"/>
            <a:ext cx="894797" cy="454600"/>
            <a:chOff x="3917017" y="-2515"/>
            <a:chExt cx="894797" cy="4546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FBCBD1D-76C1-1682-8D55-221E91821067}"/>
                </a:ext>
              </a:extLst>
            </p:cNvPr>
            <p:cNvSpPr/>
            <p:nvPr/>
          </p:nvSpPr>
          <p:spPr>
            <a:xfrm>
              <a:off x="3917017" y="23567"/>
              <a:ext cx="894797" cy="428518"/>
            </a:xfrm>
            <a:prstGeom prst="ellipse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BE894C1-FCF5-EFC4-53B2-05977444AE76}"/>
                </a:ext>
              </a:extLst>
            </p:cNvPr>
            <p:cNvSpPr/>
            <p:nvPr/>
          </p:nvSpPr>
          <p:spPr>
            <a:xfrm>
              <a:off x="4080524" y="-2515"/>
              <a:ext cx="5677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dk1"/>
                  </a:solidFill>
                </a:rPr>
                <a:t>Low</a:t>
              </a:r>
            </a:p>
            <a:p>
              <a:pPr algn="ctr"/>
              <a:r>
                <a:rPr lang="en-US" sz="1050" dirty="0">
                  <a:solidFill>
                    <a:schemeClr val="dk1"/>
                  </a:solidFill>
                </a:rPr>
                <a:t>Power</a:t>
              </a:r>
              <a:endParaRPr lang="en-VN" sz="1050">
                <a:solidFill>
                  <a:schemeClr val="dk1"/>
                </a:solidFill>
              </a:endParaRP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3919AB2-AAFA-6473-E9B4-5AA6AB2A2544}"/>
              </a:ext>
            </a:extLst>
          </p:cNvPr>
          <p:cNvSpPr/>
          <p:nvPr/>
        </p:nvSpPr>
        <p:spPr>
          <a:xfrm>
            <a:off x="5541334" y="4104880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605</a:t>
            </a:r>
            <a:endParaRPr lang="en-VN" sz="1200" dirty="0"/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A186F5A6-1097-270E-9218-A993D790FDF2}"/>
              </a:ext>
            </a:extLst>
          </p:cNvPr>
          <p:cNvCxnSpPr>
            <a:cxnSpLocks/>
            <a:stCxn id="57" idx="0"/>
          </p:cNvCxnSpPr>
          <p:nvPr/>
        </p:nvCxnSpPr>
        <p:spPr>
          <a:xfrm rot="16200000" flipV="1">
            <a:off x="5547201" y="3842636"/>
            <a:ext cx="218595" cy="30589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E6FCFD-AB79-ADD3-4337-CED9E2118F36}"/>
              </a:ext>
            </a:extLst>
          </p:cNvPr>
          <p:cNvCxnSpPr>
            <a:cxnSpLocks/>
            <a:stCxn id="47" idx="2"/>
            <a:endCxn id="56" idx="0"/>
          </p:cNvCxnSpPr>
          <p:nvPr/>
        </p:nvCxnSpPr>
        <p:spPr>
          <a:xfrm>
            <a:off x="5487871" y="2971715"/>
            <a:ext cx="5601" cy="42317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53EE75D-BA97-349D-7E39-1C04E16AAE91}"/>
              </a:ext>
            </a:extLst>
          </p:cNvPr>
          <p:cNvSpPr/>
          <p:nvPr/>
        </p:nvSpPr>
        <p:spPr>
          <a:xfrm>
            <a:off x="5460152" y="2965223"/>
            <a:ext cx="4171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Yes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52CEB78-3527-1912-A3B6-770355EE1058}"/>
              </a:ext>
            </a:extLst>
          </p:cNvPr>
          <p:cNvSpPr/>
          <p:nvPr/>
        </p:nvSpPr>
        <p:spPr>
          <a:xfrm>
            <a:off x="6230826" y="2460913"/>
            <a:ext cx="3577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No</a:t>
            </a:r>
            <a:endParaRPr lang="en-VN" sz="1050">
              <a:solidFill>
                <a:schemeClr val="dk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2A77AD8-A67E-DF49-EBCF-CDC01DECC3B6}"/>
              </a:ext>
            </a:extLst>
          </p:cNvPr>
          <p:cNvGrpSpPr/>
          <p:nvPr/>
        </p:nvGrpSpPr>
        <p:grpSpPr>
          <a:xfrm>
            <a:off x="6205361" y="3420974"/>
            <a:ext cx="894797" cy="428518"/>
            <a:chOff x="3917017" y="23567"/>
            <a:chExt cx="894797" cy="42851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3616006-6064-A762-AEA7-C0B104BA7564}"/>
                </a:ext>
              </a:extLst>
            </p:cNvPr>
            <p:cNvSpPr/>
            <p:nvPr/>
          </p:nvSpPr>
          <p:spPr>
            <a:xfrm>
              <a:off x="3917017" y="23567"/>
              <a:ext cx="894797" cy="428518"/>
            </a:xfrm>
            <a:prstGeom prst="ellipse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ECF5DC4-D1E7-8B03-DF8A-C26049B66E0C}"/>
                </a:ext>
              </a:extLst>
            </p:cNvPr>
            <p:cNvSpPr/>
            <p:nvPr/>
          </p:nvSpPr>
          <p:spPr>
            <a:xfrm>
              <a:off x="3917017" y="94406"/>
              <a:ext cx="87716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dk1"/>
                  </a:solidFill>
                </a:rPr>
                <a:t>Unchanged</a:t>
              </a:r>
              <a:endParaRPr lang="en-VN" sz="1050">
                <a:solidFill>
                  <a:schemeClr val="dk1"/>
                </a:solidFill>
              </a:endParaRPr>
            </a:p>
          </p:txBody>
        </p:sp>
      </p:grp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8D574215-2457-B364-D3EF-135699AAA8DD}"/>
              </a:ext>
            </a:extLst>
          </p:cNvPr>
          <p:cNvCxnSpPr>
            <a:cxnSpLocks/>
            <a:stCxn id="47" idx="3"/>
            <a:endCxn id="69" idx="0"/>
          </p:cNvCxnSpPr>
          <p:nvPr/>
        </p:nvCxnSpPr>
        <p:spPr>
          <a:xfrm>
            <a:off x="6234020" y="2703358"/>
            <a:ext cx="418740" cy="717616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6CA80B82-80A4-81F4-1F35-389152979BD9}"/>
              </a:ext>
            </a:extLst>
          </p:cNvPr>
          <p:cNvCxnSpPr>
            <a:cxnSpLocks/>
            <a:stCxn id="96" idx="2"/>
            <a:endCxn id="70" idx="3"/>
          </p:cNvCxnSpPr>
          <p:nvPr/>
        </p:nvCxnSpPr>
        <p:spPr>
          <a:xfrm rot="5400000">
            <a:off x="7083434" y="3333935"/>
            <a:ext cx="283927" cy="28574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7EB21A7-0B9B-4ACA-46F2-633EAA6A715B}"/>
              </a:ext>
            </a:extLst>
          </p:cNvPr>
          <p:cNvCxnSpPr>
            <a:cxnSpLocks/>
            <a:stCxn id="13" idx="4"/>
            <a:endCxn id="16" idx="2"/>
          </p:cNvCxnSpPr>
          <p:nvPr/>
        </p:nvCxnSpPr>
        <p:spPr>
          <a:xfrm rot="5400000" flipH="1">
            <a:off x="2822463" y="2253598"/>
            <a:ext cx="2454236" cy="766105"/>
          </a:xfrm>
          <a:prstGeom prst="bentConnector3">
            <a:avLst>
              <a:gd name="adj1" fmla="val -2173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A49893-A5FB-3915-25A6-50B71886D5C1}"/>
              </a:ext>
            </a:extLst>
          </p:cNvPr>
          <p:cNvSpPr/>
          <p:nvPr/>
        </p:nvSpPr>
        <p:spPr>
          <a:xfrm>
            <a:off x="2862639" y="950709"/>
            <a:ext cx="1607777" cy="45882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Wait for time T </a:t>
            </a:r>
            <a:endParaRPr lang="en-JP" sz="1050" dirty="0">
              <a:solidFill>
                <a:schemeClr val="dk1"/>
              </a:solidFill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4BC5B78-EC4F-E1F9-E30C-9272609DD9BE}"/>
              </a:ext>
            </a:extLst>
          </p:cNvPr>
          <p:cNvCxnSpPr>
            <a:cxnSpLocks/>
            <a:stCxn id="55" idx="4"/>
            <a:endCxn id="16" idx="2"/>
          </p:cNvCxnSpPr>
          <p:nvPr/>
        </p:nvCxnSpPr>
        <p:spPr>
          <a:xfrm rot="5400000" flipH="1">
            <a:off x="3360020" y="1716040"/>
            <a:ext cx="2439960" cy="1826944"/>
          </a:xfrm>
          <a:prstGeom prst="bentConnector3">
            <a:avLst>
              <a:gd name="adj1" fmla="val -22596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6E296F1-7C90-2748-8A3E-8C8E0EBC3AA6}"/>
              </a:ext>
            </a:extLst>
          </p:cNvPr>
          <p:cNvCxnSpPr>
            <a:cxnSpLocks/>
            <a:stCxn id="69" idx="4"/>
            <a:endCxn id="16" idx="2"/>
          </p:cNvCxnSpPr>
          <p:nvPr/>
        </p:nvCxnSpPr>
        <p:spPr>
          <a:xfrm rot="5400000" flipH="1">
            <a:off x="3939664" y="1136396"/>
            <a:ext cx="2439960" cy="2986232"/>
          </a:xfrm>
          <a:prstGeom prst="bentConnector3">
            <a:avLst>
              <a:gd name="adj1" fmla="val -22596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C7D5E219-DAC8-9C10-07EB-E3589A2DBFEE}"/>
              </a:ext>
            </a:extLst>
          </p:cNvPr>
          <p:cNvCxnSpPr>
            <a:cxnSpLocks/>
            <a:stCxn id="16" idx="0"/>
            <a:endCxn id="3" idx="2"/>
          </p:cNvCxnSpPr>
          <p:nvPr/>
        </p:nvCxnSpPr>
        <p:spPr>
          <a:xfrm rot="5400000" flipH="1" flipV="1">
            <a:off x="4093981" y="7412"/>
            <a:ext cx="515844" cy="1370750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512044A-36A9-E1FA-5382-6481186320C4}"/>
              </a:ext>
            </a:extLst>
          </p:cNvPr>
          <p:cNvSpPr/>
          <p:nvPr/>
        </p:nvSpPr>
        <p:spPr>
          <a:xfrm>
            <a:off x="2648196" y="485051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606</a:t>
            </a:r>
            <a:endParaRPr lang="en-VN" sz="1200" dirty="0"/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58397EC0-C788-6937-AF6A-786E573C5FE5}"/>
              </a:ext>
            </a:extLst>
          </p:cNvPr>
          <p:cNvCxnSpPr>
            <a:cxnSpLocks/>
            <a:stCxn id="34" idx="1"/>
            <a:endCxn id="16" idx="1"/>
          </p:cNvCxnSpPr>
          <p:nvPr/>
        </p:nvCxnSpPr>
        <p:spPr>
          <a:xfrm rot="10800000" flipH="1" flipV="1">
            <a:off x="2648195" y="623551"/>
            <a:ext cx="214443" cy="556570"/>
          </a:xfrm>
          <a:prstGeom prst="curvedConnector3">
            <a:avLst>
              <a:gd name="adj1" fmla="val -1066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69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3C40A4-1715-A16B-359A-C15E13A64696}"/>
              </a:ext>
            </a:extLst>
          </p:cNvPr>
          <p:cNvSpPr/>
          <p:nvPr/>
        </p:nvSpPr>
        <p:spPr>
          <a:xfrm>
            <a:off x="11297203" y="0"/>
            <a:ext cx="894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7</a:t>
            </a:r>
            <a:endParaRPr lang="en-VN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E12FF4-6B8C-E229-7428-968348C7E094}"/>
              </a:ext>
            </a:extLst>
          </p:cNvPr>
          <p:cNvGrpSpPr/>
          <p:nvPr/>
        </p:nvGrpSpPr>
        <p:grpSpPr>
          <a:xfrm>
            <a:off x="4673382" y="313853"/>
            <a:ext cx="894797" cy="428518"/>
            <a:chOff x="4987323" y="237826"/>
            <a:chExt cx="894797" cy="42851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48E0105-2037-E916-3C8A-D98D79E39A2E}"/>
                </a:ext>
              </a:extLst>
            </p:cNvPr>
            <p:cNvSpPr/>
            <p:nvPr/>
          </p:nvSpPr>
          <p:spPr>
            <a:xfrm>
              <a:off x="4987323" y="237826"/>
              <a:ext cx="894797" cy="428518"/>
            </a:xfrm>
            <a:prstGeom prst="ellipse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098259-AF16-BCCC-E114-5B2802607B3A}"/>
                </a:ext>
              </a:extLst>
            </p:cNvPr>
            <p:cNvSpPr/>
            <p:nvPr/>
          </p:nvSpPr>
          <p:spPr>
            <a:xfrm>
              <a:off x="5109953" y="321280"/>
              <a:ext cx="64953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dk1"/>
                  </a:solidFill>
                </a:rPr>
                <a:t>START</a:t>
              </a:r>
              <a:endParaRPr lang="en-VN" sz="1050">
                <a:solidFill>
                  <a:schemeClr val="dk1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7077943-26C6-245C-C019-E46868A0AE2D}"/>
              </a:ext>
            </a:extLst>
          </p:cNvPr>
          <p:cNvSpPr/>
          <p:nvPr/>
        </p:nvSpPr>
        <p:spPr>
          <a:xfrm>
            <a:off x="4168798" y="4014312"/>
            <a:ext cx="1888434" cy="377687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dirty="0">
              <a:solidFill>
                <a:schemeClr val="dk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05788-15EC-48F2-0C39-16D9E7482389}"/>
              </a:ext>
            </a:extLst>
          </p:cNvPr>
          <p:cNvSpPr/>
          <p:nvPr/>
        </p:nvSpPr>
        <p:spPr>
          <a:xfrm>
            <a:off x="4263000" y="4090234"/>
            <a:ext cx="16738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Turn off Memory Layer k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9CEC654-D263-2CB5-E7E4-43875BCDCE61}"/>
              </a:ext>
            </a:extLst>
          </p:cNvPr>
          <p:cNvSpPr/>
          <p:nvPr/>
        </p:nvSpPr>
        <p:spPr>
          <a:xfrm>
            <a:off x="4374631" y="1602117"/>
            <a:ext cx="1492299" cy="536714"/>
          </a:xfrm>
          <a:prstGeom prst="diamond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>
              <a:solidFill>
                <a:schemeClr val="dk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829DBA-B8EA-4E85-33DD-D3514FFFAB37}"/>
              </a:ext>
            </a:extLst>
          </p:cNvPr>
          <p:cNvGrpSpPr/>
          <p:nvPr/>
        </p:nvGrpSpPr>
        <p:grpSpPr>
          <a:xfrm>
            <a:off x="4674638" y="6393347"/>
            <a:ext cx="894797" cy="428518"/>
            <a:chOff x="5007643" y="237826"/>
            <a:chExt cx="894797" cy="42851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2C2A1C7-AC6F-ED54-575C-7679D8AE241D}"/>
                </a:ext>
              </a:extLst>
            </p:cNvPr>
            <p:cNvSpPr/>
            <p:nvPr/>
          </p:nvSpPr>
          <p:spPr>
            <a:xfrm>
              <a:off x="5007643" y="237826"/>
              <a:ext cx="894797" cy="428518"/>
            </a:xfrm>
            <a:prstGeom prst="ellipse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E83CA4D-327F-C5DB-E264-25E3D48CF8FE}"/>
                </a:ext>
              </a:extLst>
            </p:cNvPr>
            <p:cNvSpPr/>
            <p:nvPr/>
          </p:nvSpPr>
          <p:spPr>
            <a:xfrm>
              <a:off x="5142296" y="321280"/>
              <a:ext cx="62549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dk1"/>
                  </a:solidFill>
                </a:rPr>
                <a:t>FINISH</a:t>
              </a:r>
              <a:endParaRPr lang="en-VN" sz="1050">
                <a:solidFill>
                  <a:schemeClr val="dk1"/>
                </a:solidFill>
              </a:endParaRPr>
            </a:p>
          </p:txBody>
        </p: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8329180-E761-96EA-0D16-4F249CB92EE7}"/>
              </a:ext>
            </a:extLst>
          </p:cNvPr>
          <p:cNvCxnSpPr>
            <a:cxnSpLocks/>
            <a:stCxn id="17" idx="1"/>
            <a:endCxn id="20" idx="0"/>
          </p:cNvCxnSpPr>
          <p:nvPr/>
        </p:nvCxnSpPr>
        <p:spPr>
          <a:xfrm rot="10800000" flipH="1" flipV="1">
            <a:off x="4374631" y="1870473"/>
            <a:ext cx="747406" cy="4522873"/>
          </a:xfrm>
          <a:prstGeom prst="bentConnector4">
            <a:avLst>
              <a:gd name="adj1" fmla="val -80963"/>
              <a:gd name="adj2" fmla="val 9132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A13011A-7B19-9F12-2B6A-54C44E09E25C}"/>
              </a:ext>
            </a:extLst>
          </p:cNvPr>
          <p:cNvSpPr/>
          <p:nvPr/>
        </p:nvSpPr>
        <p:spPr>
          <a:xfrm>
            <a:off x="4056340" y="1612077"/>
            <a:ext cx="3577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No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CD3845-AFA1-A2D5-21C1-84E456AFDB78}"/>
              </a:ext>
            </a:extLst>
          </p:cNvPr>
          <p:cNvSpPr/>
          <p:nvPr/>
        </p:nvSpPr>
        <p:spPr>
          <a:xfrm>
            <a:off x="5096256" y="2168383"/>
            <a:ext cx="4171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Yes</a:t>
            </a:r>
            <a:endParaRPr lang="en-VN" sz="1050">
              <a:solidFill>
                <a:schemeClr val="dk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90784B-1F55-6B19-E02C-C76991243A98}"/>
              </a:ext>
            </a:extLst>
          </p:cNvPr>
          <p:cNvCxnSpPr>
            <a:stCxn id="10" idx="4"/>
            <a:endCxn id="17" idx="0"/>
          </p:cNvCxnSpPr>
          <p:nvPr/>
        </p:nvCxnSpPr>
        <p:spPr>
          <a:xfrm>
            <a:off x="5120781" y="742371"/>
            <a:ext cx="0" cy="8597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8B55C88-E654-EB1F-363F-73C95567CC08}"/>
              </a:ext>
            </a:extLst>
          </p:cNvPr>
          <p:cNvSpPr/>
          <p:nvPr/>
        </p:nvSpPr>
        <p:spPr>
          <a:xfrm>
            <a:off x="4176563" y="5385137"/>
            <a:ext cx="1888434" cy="377687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dirty="0">
              <a:solidFill>
                <a:schemeClr val="dk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D4C163-F0B0-230E-AD99-706AFDD01D51}"/>
              </a:ext>
            </a:extLst>
          </p:cNvPr>
          <p:cNvSpPr/>
          <p:nvPr/>
        </p:nvSpPr>
        <p:spPr>
          <a:xfrm>
            <a:off x="4496250" y="5376972"/>
            <a:ext cx="124906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Cannot turn off </a:t>
            </a:r>
          </a:p>
          <a:p>
            <a:pPr algn="ctr"/>
            <a:r>
              <a:rPr lang="en-US" sz="1050" dirty="0">
                <a:solidFill>
                  <a:schemeClr val="dk1"/>
                </a:solidFill>
              </a:rPr>
              <a:t>last memory layer</a:t>
            </a:r>
            <a:endParaRPr lang="en-VN" sz="105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9A3068-2AC7-FCDC-9DEE-D9B9DDE39F3A}"/>
              </a:ext>
            </a:extLst>
          </p:cNvPr>
          <p:cNvCxnSpPr>
            <a:cxnSpLocks/>
            <a:stCxn id="50" idx="2"/>
            <a:endCxn id="15" idx="0"/>
          </p:cNvCxnSpPr>
          <p:nvPr/>
        </p:nvCxnSpPr>
        <p:spPr>
          <a:xfrm flipH="1">
            <a:off x="5113015" y="3580651"/>
            <a:ext cx="6271" cy="43366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A0AF2-171B-E012-6A27-4B42940BF126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>
            <a:off x="5120780" y="5762824"/>
            <a:ext cx="1257" cy="63052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DDE59C-AD0C-F1A2-94C8-0CF7C27EF9A4}"/>
              </a:ext>
            </a:extLst>
          </p:cNvPr>
          <p:cNvSpPr/>
          <p:nvPr/>
        </p:nvSpPr>
        <p:spPr>
          <a:xfrm>
            <a:off x="6308633" y="412474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701</a:t>
            </a:r>
            <a:endParaRPr lang="en-VN" sz="1200" dirty="0"/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45F69099-1D8A-00C4-3C4F-6EA54AE03D66}"/>
              </a:ext>
            </a:extLst>
          </p:cNvPr>
          <p:cNvCxnSpPr>
            <a:cxnSpLocks/>
            <a:stCxn id="34" idx="1"/>
            <a:endCxn id="57" idx="3"/>
          </p:cNvCxnSpPr>
          <p:nvPr/>
        </p:nvCxnSpPr>
        <p:spPr>
          <a:xfrm rot="10800000" flipV="1">
            <a:off x="5899507" y="550973"/>
            <a:ext cx="409126" cy="57606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045990C-A317-8ED7-2CFC-B4B2070A0116}"/>
              </a:ext>
            </a:extLst>
          </p:cNvPr>
          <p:cNvSpPr/>
          <p:nvPr/>
        </p:nvSpPr>
        <p:spPr>
          <a:xfrm>
            <a:off x="6570387" y="1267326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702</a:t>
            </a:r>
            <a:endParaRPr lang="en-VN" sz="1200" dirty="0"/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386B73D7-3ABC-0E93-C6BE-A455344F681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96384" y="1405822"/>
            <a:ext cx="1126358" cy="37639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7CC8942-BCEE-3588-5B12-AB5587090A6B}"/>
              </a:ext>
            </a:extLst>
          </p:cNvPr>
          <p:cNvSpPr/>
          <p:nvPr/>
        </p:nvSpPr>
        <p:spPr>
          <a:xfrm>
            <a:off x="6722742" y="6269664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707</a:t>
            </a:r>
            <a:endParaRPr lang="en-VN" sz="1200" dirty="0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3DF83C3E-9BDE-D8B1-6ED2-4C2567EAA88A}"/>
              </a:ext>
            </a:extLst>
          </p:cNvPr>
          <p:cNvCxnSpPr>
            <a:cxnSpLocks/>
            <a:endCxn id="20" idx="6"/>
          </p:cNvCxnSpPr>
          <p:nvPr/>
        </p:nvCxnSpPr>
        <p:spPr>
          <a:xfrm rot="10800000" flipV="1">
            <a:off x="5569436" y="6408164"/>
            <a:ext cx="1173633" cy="1994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2631071-A965-DFA4-FDE6-84FCD35047AF}"/>
              </a:ext>
            </a:extLst>
          </p:cNvPr>
          <p:cNvSpPr/>
          <p:nvPr/>
        </p:nvSpPr>
        <p:spPr>
          <a:xfrm>
            <a:off x="6259644" y="3561501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703</a:t>
            </a:r>
            <a:endParaRPr lang="en-VN" sz="1200" dirty="0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B71692B4-638D-49C8-EE5C-1C780D51EB45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6170470" y="3719105"/>
            <a:ext cx="237891" cy="476681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4CE5643-1CDF-C66E-7874-2B63464D9556}"/>
              </a:ext>
            </a:extLst>
          </p:cNvPr>
          <p:cNvSpPr/>
          <p:nvPr/>
        </p:nvSpPr>
        <p:spPr>
          <a:xfrm>
            <a:off x="5912220" y="3090125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705</a:t>
            </a:r>
            <a:endParaRPr lang="en-VN" sz="1200" dirty="0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3C33D91B-CAC8-E9D7-E1AA-4BE7203E95EF}"/>
              </a:ext>
            </a:extLst>
          </p:cNvPr>
          <p:cNvCxnSpPr>
            <a:cxnSpLocks/>
          </p:cNvCxnSpPr>
          <p:nvPr/>
        </p:nvCxnSpPr>
        <p:spPr>
          <a:xfrm rot="5400000">
            <a:off x="5711405" y="3069168"/>
            <a:ext cx="134681" cy="487918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D3E5EF7-4E6F-2D93-D5C3-5744084870D1}"/>
              </a:ext>
            </a:extLst>
          </p:cNvPr>
          <p:cNvSpPr/>
          <p:nvPr/>
        </p:nvSpPr>
        <p:spPr>
          <a:xfrm>
            <a:off x="6270879" y="5122781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706</a:t>
            </a:r>
            <a:endParaRPr lang="en-VN" sz="1200" dirty="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FF7F07C7-C205-1AF2-C8C6-A6F9800F77B1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6227691" y="5223161"/>
            <a:ext cx="134681" cy="487918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Diamond 48">
            <a:extLst>
              <a:ext uri="{FF2B5EF4-FFF2-40B4-BE49-F238E27FC236}">
                <a16:creationId xmlns:a16="http://schemas.microsoft.com/office/drawing/2014/main" id="{C25CA237-6C0E-BE59-9E19-D08A0DC59561}"/>
              </a:ext>
            </a:extLst>
          </p:cNvPr>
          <p:cNvSpPr/>
          <p:nvPr/>
        </p:nvSpPr>
        <p:spPr>
          <a:xfrm>
            <a:off x="4478745" y="3275433"/>
            <a:ext cx="1281083" cy="340882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dirty="0">
              <a:solidFill>
                <a:schemeClr val="dk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C9BBD-4EF1-435E-408B-C14800E53D78}"/>
              </a:ext>
            </a:extLst>
          </p:cNvPr>
          <p:cNvSpPr/>
          <p:nvPr/>
        </p:nvSpPr>
        <p:spPr>
          <a:xfrm>
            <a:off x="4841806" y="3326735"/>
            <a:ext cx="5549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k = 1?</a:t>
            </a:r>
            <a:endParaRPr lang="en-VN" sz="1050">
              <a:solidFill>
                <a:schemeClr val="dk1"/>
              </a:solidFill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2E6FC52A-7171-B14B-8E2D-D525E86FA28C}"/>
              </a:ext>
            </a:extLst>
          </p:cNvPr>
          <p:cNvCxnSpPr>
            <a:cxnSpLocks/>
            <a:stCxn id="83" idx="3"/>
            <a:endCxn id="63" idx="3"/>
          </p:cNvCxnSpPr>
          <p:nvPr/>
        </p:nvCxnSpPr>
        <p:spPr>
          <a:xfrm flipH="1" flipV="1">
            <a:off x="5873485" y="1858371"/>
            <a:ext cx="1359239" cy="2353655"/>
          </a:xfrm>
          <a:prstGeom prst="bentConnector3">
            <a:avLst>
              <a:gd name="adj1" fmla="val -16818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45B985A-1564-7FF5-1AC9-03FFABBEC19B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5119286" y="3000638"/>
            <a:ext cx="1" cy="27479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4E196D1-E91D-D4EF-F25A-2A67DB7B3C9D}"/>
              </a:ext>
            </a:extLst>
          </p:cNvPr>
          <p:cNvSpPr/>
          <p:nvPr/>
        </p:nvSpPr>
        <p:spPr>
          <a:xfrm>
            <a:off x="4291730" y="897625"/>
            <a:ext cx="1607777" cy="45882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050" dirty="0"/>
              <a:t>k</a:t>
            </a:r>
            <a:r>
              <a:rPr lang="en-JP" sz="1050" dirty="0">
                <a:solidFill>
                  <a:schemeClr val="dk1"/>
                </a:solidFill>
              </a:rPr>
              <a:t> = index of highest active memory layer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04FF0D-A3D0-5540-59C8-732DFD335DA3}"/>
              </a:ext>
            </a:extLst>
          </p:cNvPr>
          <p:cNvSpPr/>
          <p:nvPr/>
        </p:nvSpPr>
        <p:spPr>
          <a:xfrm>
            <a:off x="5138802" y="3622772"/>
            <a:ext cx="3577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No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D78DCA-57F0-7899-BA25-9BF318EE819F}"/>
              </a:ext>
            </a:extLst>
          </p:cNvPr>
          <p:cNvSpPr/>
          <p:nvPr/>
        </p:nvSpPr>
        <p:spPr>
          <a:xfrm>
            <a:off x="4101619" y="3202344"/>
            <a:ext cx="4171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Yes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974C6D9-5E6A-F826-40C9-367BC3A74A41}"/>
              </a:ext>
            </a:extLst>
          </p:cNvPr>
          <p:cNvSpPr/>
          <p:nvPr/>
        </p:nvSpPr>
        <p:spPr>
          <a:xfrm>
            <a:off x="6040521" y="118549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700</a:t>
            </a:r>
            <a:endParaRPr lang="en-VN" sz="1200" dirty="0"/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8B30518A-8FB0-8912-5529-CDA092F0A499}"/>
              </a:ext>
            </a:extLst>
          </p:cNvPr>
          <p:cNvCxnSpPr>
            <a:cxnSpLocks/>
            <a:stCxn id="60" idx="1"/>
            <a:endCxn id="10" idx="6"/>
          </p:cNvCxnSpPr>
          <p:nvPr/>
        </p:nvCxnSpPr>
        <p:spPr>
          <a:xfrm rot="10800000" flipV="1">
            <a:off x="5568179" y="257048"/>
            <a:ext cx="472342" cy="27106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62AA9C5-C509-AC51-ED8E-C9D3896F66DB}"/>
                  </a:ext>
                </a:extLst>
              </p:cNvPr>
              <p:cNvSpPr/>
              <p:nvPr/>
            </p:nvSpPr>
            <p:spPr>
              <a:xfrm>
                <a:off x="4496250" y="1725033"/>
                <a:ext cx="1377235" cy="266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sub>
                      </m:sSub>
                    </m:oMath>
                  </m:oMathPara>
                </a14:m>
                <a:endParaRPr lang="en-VN" sz="105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62AA9C5-C509-AC51-ED8E-C9D3896F6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250" y="1725033"/>
                <a:ext cx="1377235" cy="2666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302AF46-2774-ED4D-8277-8B916F75F060}"/>
                  </a:ext>
                </a:extLst>
              </p:cNvPr>
              <p:cNvSpPr/>
              <p:nvPr/>
            </p:nvSpPr>
            <p:spPr>
              <a:xfrm>
                <a:off x="5926109" y="2593361"/>
                <a:ext cx="1044667" cy="430284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VN" sz="110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302AF46-2774-ED4D-8277-8B916F75F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109" y="2593361"/>
                <a:ext cx="1044667" cy="430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/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Diamond 64">
            <a:extLst>
              <a:ext uri="{FF2B5EF4-FFF2-40B4-BE49-F238E27FC236}">
                <a16:creationId xmlns:a16="http://schemas.microsoft.com/office/drawing/2014/main" id="{12044D8A-47D2-3934-C507-AA3439AF3085}"/>
              </a:ext>
            </a:extLst>
          </p:cNvPr>
          <p:cNvSpPr/>
          <p:nvPr/>
        </p:nvSpPr>
        <p:spPr>
          <a:xfrm>
            <a:off x="4473684" y="2638673"/>
            <a:ext cx="1281083" cy="340882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2340FC9-A0F4-72DD-0181-67454B950170}"/>
                  </a:ext>
                </a:extLst>
              </p:cNvPr>
              <p:cNvSpPr/>
              <p:nvPr/>
            </p:nvSpPr>
            <p:spPr>
              <a:xfrm>
                <a:off x="4762056" y="2663555"/>
                <a:ext cx="780374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VN" sz="105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2340FC9-A0F4-72DD-0181-67454B950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056" y="2663555"/>
                <a:ext cx="780374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83CB67-D0B7-427A-FBCE-68B5749E9F40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 flipV="1">
            <a:off x="5754767" y="2808503"/>
            <a:ext cx="171342" cy="61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0C84BFB-ABFE-06AF-A90B-818F3764DFBA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6970776" y="2808503"/>
            <a:ext cx="492191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59745-5EC9-07C9-E565-3F39E2AB50F7}"/>
              </a:ext>
            </a:extLst>
          </p:cNvPr>
          <p:cNvSpPr/>
          <p:nvPr/>
        </p:nvSpPr>
        <p:spPr>
          <a:xfrm>
            <a:off x="6613078" y="2052915"/>
            <a:ext cx="4640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709</a:t>
            </a:r>
            <a:endParaRPr lang="en-VN" sz="1200" dirty="0"/>
          </a:p>
        </p:txBody>
      </p: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A53E0C52-F2D7-C60D-FBFB-B49D34B7394D}"/>
              </a:ext>
            </a:extLst>
          </p:cNvPr>
          <p:cNvCxnSpPr>
            <a:cxnSpLocks/>
            <a:stCxn id="70" idx="1"/>
            <a:endCxn id="64" idx="0"/>
          </p:cNvCxnSpPr>
          <p:nvPr/>
        </p:nvCxnSpPr>
        <p:spPr>
          <a:xfrm rot="10800000" flipV="1">
            <a:off x="6448444" y="2191415"/>
            <a:ext cx="164635" cy="40194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468F7DC-AC5D-7A4F-99D0-79FE7DCC2AD9}"/>
              </a:ext>
            </a:extLst>
          </p:cNvPr>
          <p:cNvSpPr/>
          <p:nvPr/>
        </p:nvSpPr>
        <p:spPr>
          <a:xfrm>
            <a:off x="5619263" y="2204369"/>
            <a:ext cx="4640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708</a:t>
            </a:r>
            <a:endParaRPr lang="en-VN" sz="1200" dirty="0"/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8D7A4F9C-17DC-34E8-DCF1-C1E5761FDBED}"/>
              </a:ext>
            </a:extLst>
          </p:cNvPr>
          <p:cNvCxnSpPr>
            <a:cxnSpLocks/>
            <a:stCxn id="76" idx="1"/>
          </p:cNvCxnSpPr>
          <p:nvPr/>
        </p:nvCxnSpPr>
        <p:spPr>
          <a:xfrm rot="10800000" flipV="1">
            <a:off x="5454629" y="2342869"/>
            <a:ext cx="164635" cy="40194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D95F97B-E2E0-2E29-3E53-2E6A64562888}"/>
              </a:ext>
            </a:extLst>
          </p:cNvPr>
          <p:cNvSpPr/>
          <p:nvPr/>
        </p:nvSpPr>
        <p:spPr>
          <a:xfrm>
            <a:off x="7194856" y="4769301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704</a:t>
            </a:r>
            <a:endParaRPr lang="en-VN" sz="1200" dirty="0"/>
          </a:p>
        </p:txBody>
      </p: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62470CDE-EE79-133E-4C29-214FF0C0E4BA}"/>
              </a:ext>
            </a:extLst>
          </p:cNvPr>
          <p:cNvCxnSpPr>
            <a:cxnSpLocks/>
            <a:stCxn id="80" idx="1"/>
            <a:endCxn id="83" idx="2"/>
          </p:cNvCxnSpPr>
          <p:nvPr/>
        </p:nvCxnSpPr>
        <p:spPr>
          <a:xfrm rot="10800000">
            <a:off x="6763524" y="4371873"/>
            <a:ext cx="431332" cy="535929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FF07CF6-1F30-CAF7-9E50-824E584FF182}"/>
              </a:ext>
            </a:extLst>
          </p:cNvPr>
          <p:cNvSpPr/>
          <p:nvPr/>
        </p:nvSpPr>
        <p:spPr>
          <a:xfrm>
            <a:off x="6294324" y="4052180"/>
            <a:ext cx="938400" cy="3196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dirty="0"/>
              <a:t>k</a:t>
            </a:r>
            <a:r>
              <a:rPr lang="en-JP" sz="1100" dirty="0">
                <a:solidFill>
                  <a:schemeClr val="dk1"/>
                </a:solidFill>
              </a:rPr>
              <a:t> = k-1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333944C-AF6C-F459-CD57-4872E5682899}"/>
              </a:ext>
            </a:extLst>
          </p:cNvPr>
          <p:cNvCxnSpPr>
            <a:cxnSpLocks/>
            <a:stCxn id="17" idx="2"/>
            <a:endCxn id="65" idx="0"/>
          </p:cNvCxnSpPr>
          <p:nvPr/>
        </p:nvCxnSpPr>
        <p:spPr>
          <a:xfrm flipH="1">
            <a:off x="5114226" y="2138831"/>
            <a:ext cx="6555" cy="49984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D4E82C1-8D47-1779-A242-8ACA67B153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6057232" y="4203156"/>
            <a:ext cx="237092" cy="88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4E6C3F2B-C98E-E056-4467-E992BE7DA608}"/>
              </a:ext>
            </a:extLst>
          </p:cNvPr>
          <p:cNvCxnSpPr>
            <a:cxnSpLocks/>
            <a:stCxn id="49" idx="1"/>
            <a:endCxn id="29" idx="0"/>
          </p:cNvCxnSpPr>
          <p:nvPr/>
        </p:nvCxnSpPr>
        <p:spPr>
          <a:xfrm rot="10800000" flipH="1" flipV="1">
            <a:off x="4478744" y="3445873"/>
            <a:ext cx="642035" cy="1939263"/>
          </a:xfrm>
          <a:prstGeom prst="bentConnector4">
            <a:avLst>
              <a:gd name="adj1" fmla="val -64311"/>
              <a:gd name="adj2" fmla="val 7998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7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3C40A4-1715-A16B-359A-C15E13A64696}"/>
              </a:ext>
            </a:extLst>
          </p:cNvPr>
          <p:cNvSpPr/>
          <p:nvPr/>
        </p:nvSpPr>
        <p:spPr>
          <a:xfrm>
            <a:off x="11287569" y="86767"/>
            <a:ext cx="894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8</a:t>
            </a:r>
            <a:endParaRPr lang="en-VN" sz="20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825BC7-86F3-D3E5-386F-BF046E8D5B84}"/>
              </a:ext>
            </a:extLst>
          </p:cNvPr>
          <p:cNvGrpSpPr/>
          <p:nvPr/>
        </p:nvGrpSpPr>
        <p:grpSpPr>
          <a:xfrm>
            <a:off x="5037278" y="220606"/>
            <a:ext cx="894797" cy="428518"/>
            <a:chOff x="4987323" y="237826"/>
            <a:chExt cx="894797" cy="42851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961CF18-24ED-7D60-F785-CEB0EC4C62F3}"/>
                </a:ext>
              </a:extLst>
            </p:cNvPr>
            <p:cNvSpPr/>
            <p:nvPr/>
          </p:nvSpPr>
          <p:spPr>
            <a:xfrm>
              <a:off x="4987323" y="237826"/>
              <a:ext cx="894797" cy="428518"/>
            </a:xfrm>
            <a:prstGeom prst="ellipse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CDD2742-6F2B-3040-664D-C874E32E2F89}"/>
                </a:ext>
              </a:extLst>
            </p:cNvPr>
            <p:cNvSpPr/>
            <p:nvPr/>
          </p:nvSpPr>
          <p:spPr>
            <a:xfrm>
              <a:off x="5109953" y="321280"/>
              <a:ext cx="64953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dk1"/>
                  </a:solidFill>
                </a:rPr>
                <a:t>START</a:t>
              </a:r>
              <a:endParaRPr lang="en-VN" sz="105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C7022BD-8246-2D5B-58C6-F2D121351387}"/>
              </a:ext>
            </a:extLst>
          </p:cNvPr>
          <p:cNvSpPr/>
          <p:nvPr/>
        </p:nvSpPr>
        <p:spPr>
          <a:xfrm>
            <a:off x="4559062" y="3947915"/>
            <a:ext cx="1888434" cy="377687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dirty="0">
              <a:solidFill>
                <a:schemeClr val="dk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0ED06-B4A2-36B9-C8A2-A85ADA272230}"/>
              </a:ext>
            </a:extLst>
          </p:cNvPr>
          <p:cNvSpPr/>
          <p:nvPr/>
        </p:nvSpPr>
        <p:spPr>
          <a:xfrm>
            <a:off x="4676770" y="4031211"/>
            <a:ext cx="16530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Turn on Memory Layer k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7AB919F-261A-AA16-0534-184166EB5DB2}"/>
              </a:ext>
            </a:extLst>
          </p:cNvPr>
          <p:cNvSpPr/>
          <p:nvPr/>
        </p:nvSpPr>
        <p:spPr>
          <a:xfrm>
            <a:off x="4738527" y="1508870"/>
            <a:ext cx="1492299" cy="536714"/>
          </a:xfrm>
          <a:prstGeom prst="diamond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>
              <a:solidFill>
                <a:schemeClr val="dk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6EA3D4-CF97-6667-2DDC-13440AF20231}"/>
              </a:ext>
            </a:extLst>
          </p:cNvPr>
          <p:cNvGrpSpPr/>
          <p:nvPr/>
        </p:nvGrpSpPr>
        <p:grpSpPr>
          <a:xfrm>
            <a:off x="5048694" y="4952108"/>
            <a:ext cx="894797" cy="428518"/>
            <a:chOff x="5007643" y="237826"/>
            <a:chExt cx="894797" cy="42851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64A3C1-BA44-C18F-87AB-DC8EA121233C}"/>
                </a:ext>
              </a:extLst>
            </p:cNvPr>
            <p:cNvSpPr/>
            <p:nvPr/>
          </p:nvSpPr>
          <p:spPr>
            <a:xfrm>
              <a:off x="5007643" y="237826"/>
              <a:ext cx="894797" cy="428518"/>
            </a:xfrm>
            <a:prstGeom prst="ellipse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>
                <a:solidFill>
                  <a:schemeClr val="dk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5B54E0-5D7F-A115-A93A-5052D492893A}"/>
                </a:ext>
              </a:extLst>
            </p:cNvPr>
            <p:cNvSpPr/>
            <p:nvPr/>
          </p:nvSpPr>
          <p:spPr>
            <a:xfrm>
              <a:off x="5142296" y="321280"/>
              <a:ext cx="62549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dk1"/>
                  </a:solidFill>
                </a:rPr>
                <a:t>FINISH</a:t>
              </a:r>
              <a:endParaRPr lang="en-VN" sz="1050">
                <a:solidFill>
                  <a:schemeClr val="dk1"/>
                </a:solidFill>
              </a:endParaRPr>
            </a:p>
          </p:txBody>
        </p:sp>
      </p:grp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F9FD65D-2CAC-12A5-45D9-AECA9CD7F876}"/>
              </a:ext>
            </a:extLst>
          </p:cNvPr>
          <p:cNvCxnSpPr>
            <a:cxnSpLocks/>
            <a:stCxn id="8" idx="1"/>
            <a:endCxn id="13" idx="0"/>
          </p:cNvCxnSpPr>
          <p:nvPr/>
        </p:nvCxnSpPr>
        <p:spPr>
          <a:xfrm rot="10800000" flipH="1" flipV="1">
            <a:off x="4738527" y="1777226"/>
            <a:ext cx="757566" cy="3174881"/>
          </a:xfrm>
          <a:prstGeom prst="bentConnector4">
            <a:avLst>
              <a:gd name="adj1" fmla="val -61732"/>
              <a:gd name="adj2" fmla="val 93192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CC44AE5-8FC0-988F-F4E6-B030CF336BB2}"/>
              </a:ext>
            </a:extLst>
          </p:cNvPr>
          <p:cNvSpPr/>
          <p:nvPr/>
        </p:nvSpPr>
        <p:spPr>
          <a:xfrm>
            <a:off x="4420236" y="1518830"/>
            <a:ext cx="3577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No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9B2592-782B-4159-BD58-4AF9F201A93F}"/>
              </a:ext>
            </a:extLst>
          </p:cNvPr>
          <p:cNvSpPr/>
          <p:nvPr/>
        </p:nvSpPr>
        <p:spPr>
          <a:xfrm>
            <a:off x="5549140" y="2046080"/>
            <a:ext cx="4171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Yes</a:t>
            </a:r>
            <a:endParaRPr lang="en-VN" sz="1050">
              <a:solidFill>
                <a:schemeClr val="dk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B30593-4B89-CEE3-8272-FB60C5E5FF31}"/>
              </a:ext>
            </a:extLst>
          </p:cNvPr>
          <p:cNvCxnSpPr>
            <a:stCxn id="3" idx="4"/>
            <a:endCxn id="8" idx="0"/>
          </p:cNvCxnSpPr>
          <p:nvPr/>
        </p:nvCxnSpPr>
        <p:spPr>
          <a:xfrm>
            <a:off x="5484677" y="649124"/>
            <a:ext cx="0" cy="8597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2B2301-2736-63EC-614A-678B518226EF}"/>
              </a:ext>
            </a:extLst>
          </p:cNvPr>
          <p:cNvCxnSpPr>
            <a:cxnSpLocks/>
            <a:stCxn id="115" idx="2"/>
            <a:endCxn id="77" idx="0"/>
          </p:cNvCxnSpPr>
          <p:nvPr/>
        </p:nvCxnSpPr>
        <p:spPr>
          <a:xfrm>
            <a:off x="5494478" y="3073398"/>
            <a:ext cx="1840" cy="35071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2B5F77-150C-CBD1-7481-F4C4304C0B5F}"/>
              </a:ext>
            </a:extLst>
          </p:cNvPr>
          <p:cNvCxnSpPr>
            <a:cxnSpLocks/>
            <a:stCxn id="77" idx="2"/>
            <a:endCxn id="5" idx="0"/>
          </p:cNvCxnSpPr>
          <p:nvPr/>
        </p:nvCxnSpPr>
        <p:spPr>
          <a:xfrm>
            <a:off x="5496318" y="3743806"/>
            <a:ext cx="6961" cy="20410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C24A6FC-D6D4-5BD5-1DA1-14C23354A9B0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5496093" y="4325602"/>
            <a:ext cx="7186" cy="62650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BE6-36E0-628A-B361-27AFEFABC573}"/>
              </a:ext>
            </a:extLst>
          </p:cNvPr>
          <p:cNvSpPr/>
          <p:nvPr/>
        </p:nvSpPr>
        <p:spPr>
          <a:xfrm>
            <a:off x="6672529" y="319227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801</a:t>
            </a:r>
            <a:endParaRPr lang="en-VN" sz="1200" dirty="0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C7188BE1-5EBD-3F07-3545-2815D17150DD}"/>
              </a:ext>
            </a:extLst>
          </p:cNvPr>
          <p:cNvCxnSpPr>
            <a:cxnSpLocks/>
            <a:stCxn id="86" idx="1"/>
            <a:endCxn id="95" idx="3"/>
          </p:cNvCxnSpPr>
          <p:nvPr/>
        </p:nvCxnSpPr>
        <p:spPr>
          <a:xfrm rot="10800000" flipV="1">
            <a:off x="6404417" y="457727"/>
            <a:ext cx="268113" cy="58111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76F69B3-988F-CBE1-8E75-AE08E3AA487E}"/>
              </a:ext>
            </a:extLst>
          </p:cNvPr>
          <p:cNvSpPr/>
          <p:nvPr/>
        </p:nvSpPr>
        <p:spPr>
          <a:xfrm>
            <a:off x="6934283" y="1174079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802</a:t>
            </a:r>
            <a:endParaRPr lang="en-VN" sz="1200" dirty="0"/>
          </a:p>
        </p:txBody>
      </p: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E635857E-9A43-A947-EDE1-F57E5A732C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60280" y="1312575"/>
            <a:ext cx="1126358" cy="37639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A3E723B9-E8AE-D073-4D45-405AC572C9C0}"/>
              </a:ext>
            </a:extLst>
          </p:cNvPr>
          <p:cNvSpPr/>
          <p:nvPr/>
        </p:nvSpPr>
        <p:spPr>
          <a:xfrm>
            <a:off x="6366664" y="3210117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804</a:t>
            </a:r>
            <a:endParaRPr lang="en-VN" sz="1200" dirty="0"/>
          </a:p>
        </p:txBody>
      </p: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AC9D061F-B6B0-1ECA-B20C-AF1E371E54D3}"/>
              </a:ext>
            </a:extLst>
          </p:cNvPr>
          <p:cNvCxnSpPr>
            <a:cxnSpLocks/>
            <a:stCxn id="90" idx="1"/>
            <a:endCxn id="77" idx="3"/>
          </p:cNvCxnSpPr>
          <p:nvPr/>
        </p:nvCxnSpPr>
        <p:spPr>
          <a:xfrm rot="10800000" flipV="1">
            <a:off x="5965518" y="3348616"/>
            <a:ext cx="401146" cy="23534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E5E3142E-DEE1-5A0B-B767-6325088DD352}"/>
              </a:ext>
            </a:extLst>
          </p:cNvPr>
          <p:cNvSpPr/>
          <p:nvPr/>
        </p:nvSpPr>
        <p:spPr>
          <a:xfrm>
            <a:off x="7086638" y="4828425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809</a:t>
            </a:r>
            <a:endParaRPr lang="en-VN" sz="1200" dirty="0"/>
          </a:p>
        </p:txBody>
      </p: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0DBC56A0-EC12-9A39-3372-7E6EAD445E96}"/>
              </a:ext>
            </a:extLst>
          </p:cNvPr>
          <p:cNvCxnSpPr>
            <a:cxnSpLocks/>
            <a:endCxn id="13" idx="6"/>
          </p:cNvCxnSpPr>
          <p:nvPr/>
        </p:nvCxnSpPr>
        <p:spPr>
          <a:xfrm rot="10800000" flipV="1">
            <a:off x="5943492" y="4966925"/>
            <a:ext cx="1173633" cy="1994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D72CA393-D506-2E7E-8C24-17F1B9F56837}"/>
              </a:ext>
            </a:extLst>
          </p:cNvPr>
          <p:cNvSpPr/>
          <p:nvPr/>
        </p:nvSpPr>
        <p:spPr>
          <a:xfrm>
            <a:off x="6469290" y="2704912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803</a:t>
            </a:r>
            <a:endParaRPr lang="en-VN" sz="1200" dirty="0"/>
          </a:p>
        </p:txBody>
      </p: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82AB837F-6367-029C-78C6-3282529E8AB8}"/>
              </a:ext>
            </a:extLst>
          </p:cNvPr>
          <p:cNvCxnSpPr>
            <a:cxnSpLocks/>
            <a:stCxn id="96" idx="1"/>
          </p:cNvCxnSpPr>
          <p:nvPr/>
        </p:nvCxnSpPr>
        <p:spPr>
          <a:xfrm rot="10800000" flipV="1">
            <a:off x="6109206" y="2843412"/>
            <a:ext cx="360084" cy="9478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369FB2A-E365-FE03-CBEE-6437B2FC2379}"/>
              </a:ext>
            </a:extLst>
          </p:cNvPr>
          <p:cNvSpPr/>
          <p:nvPr/>
        </p:nvSpPr>
        <p:spPr>
          <a:xfrm>
            <a:off x="6257701" y="3583493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805</a:t>
            </a:r>
            <a:endParaRPr lang="en-VN" sz="1200" dirty="0"/>
          </a:p>
        </p:txBody>
      </p: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5B13B099-C4D8-6BAA-6280-8FC8D03F589D}"/>
              </a:ext>
            </a:extLst>
          </p:cNvPr>
          <p:cNvCxnSpPr>
            <a:cxnSpLocks/>
            <a:stCxn id="103" idx="1"/>
          </p:cNvCxnSpPr>
          <p:nvPr/>
        </p:nvCxnSpPr>
        <p:spPr>
          <a:xfrm rot="10800000" flipV="1">
            <a:off x="6059451" y="3721992"/>
            <a:ext cx="198251" cy="22179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Diamond 113">
            <a:extLst>
              <a:ext uri="{FF2B5EF4-FFF2-40B4-BE49-F238E27FC236}">
                <a16:creationId xmlns:a16="http://schemas.microsoft.com/office/drawing/2014/main" id="{53B2B4E7-8256-C875-E198-188724E6ABD8}"/>
              </a:ext>
            </a:extLst>
          </p:cNvPr>
          <p:cNvSpPr/>
          <p:nvPr/>
        </p:nvSpPr>
        <p:spPr>
          <a:xfrm>
            <a:off x="4843777" y="2768180"/>
            <a:ext cx="1281083" cy="340882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dirty="0">
              <a:solidFill>
                <a:schemeClr val="dk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DF1AE5E-062A-2EBF-EB61-188FA3430563}"/>
              </a:ext>
            </a:extLst>
          </p:cNvPr>
          <p:cNvSpPr/>
          <p:nvPr/>
        </p:nvSpPr>
        <p:spPr>
          <a:xfrm>
            <a:off x="5205777" y="2819482"/>
            <a:ext cx="5774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k = N?</a:t>
            </a:r>
            <a:endParaRPr lang="en-VN" sz="1050">
              <a:solidFill>
                <a:schemeClr val="dk1"/>
              </a:solidFill>
            </a:endParaRP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E1C06F19-3705-C416-7C12-9B3F1C75E814}"/>
              </a:ext>
            </a:extLst>
          </p:cNvPr>
          <p:cNvCxnSpPr>
            <a:cxnSpLocks/>
            <a:stCxn id="21" idx="3"/>
            <a:endCxn id="8" idx="3"/>
          </p:cNvCxnSpPr>
          <p:nvPr/>
        </p:nvCxnSpPr>
        <p:spPr>
          <a:xfrm flipH="1" flipV="1">
            <a:off x="6230826" y="1777227"/>
            <a:ext cx="1088218" cy="617665"/>
          </a:xfrm>
          <a:prstGeom prst="bentConnector3">
            <a:avLst>
              <a:gd name="adj1" fmla="val -21007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CB3DF9E9-0549-E302-4524-F0FBA2CF2923}"/>
              </a:ext>
            </a:extLst>
          </p:cNvPr>
          <p:cNvSpPr/>
          <p:nvPr/>
        </p:nvSpPr>
        <p:spPr>
          <a:xfrm>
            <a:off x="5027118" y="3424114"/>
            <a:ext cx="938400" cy="3196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dirty="0"/>
              <a:t>k</a:t>
            </a:r>
            <a:r>
              <a:rPr lang="en-JP" sz="1100" dirty="0">
                <a:solidFill>
                  <a:schemeClr val="dk1"/>
                </a:solidFill>
              </a:rPr>
              <a:t> = k+1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EC7AD5A-D0BB-C696-0926-8570878600DD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5484318" y="2565896"/>
            <a:ext cx="1" cy="20228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702A32-E665-95DA-71BB-97EEB72D11FF}"/>
              </a:ext>
            </a:extLst>
          </p:cNvPr>
          <p:cNvSpPr/>
          <p:nvPr/>
        </p:nvSpPr>
        <p:spPr>
          <a:xfrm>
            <a:off x="4647747" y="824297"/>
            <a:ext cx="1756669" cy="42909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dirty="0"/>
              <a:t>k</a:t>
            </a:r>
            <a:r>
              <a:rPr lang="en-JP" sz="1100" dirty="0"/>
              <a:t> = index of highest active memory layer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0578A12-37E3-6955-471A-4D0F2693A79B}"/>
              </a:ext>
            </a:extLst>
          </p:cNvPr>
          <p:cNvSpPr/>
          <p:nvPr/>
        </p:nvSpPr>
        <p:spPr>
          <a:xfrm>
            <a:off x="6404417" y="25302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800</a:t>
            </a:r>
            <a:endParaRPr lang="en-VN" sz="1200" dirty="0"/>
          </a:p>
        </p:txBody>
      </p: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DB817DC0-168A-79DF-34F4-4DB741C2442E}"/>
              </a:ext>
            </a:extLst>
          </p:cNvPr>
          <p:cNvCxnSpPr>
            <a:cxnSpLocks/>
            <a:stCxn id="107" idx="1"/>
            <a:endCxn id="3" idx="6"/>
          </p:cNvCxnSpPr>
          <p:nvPr/>
        </p:nvCxnSpPr>
        <p:spPr>
          <a:xfrm rot="10800000" flipV="1">
            <a:off x="5932075" y="163801"/>
            <a:ext cx="472342" cy="27106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509B940-D4FD-F29F-8E03-9DC7D6FE8292}"/>
                  </a:ext>
                </a:extLst>
              </p:cNvPr>
              <p:cNvSpPr/>
              <p:nvPr/>
            </p:nvSpPr>
            <p:spPr>
              <a:xfrm>
                <a:off x="4842705" y="1610831"/>
                <a:ext cx="1377235" cy="266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sub>
                      </m:sSub>
                    </m:oMath>
                  </m:oMathPara>
                </a14:m>
                <a:endParaRPr lang="en-VN" sz="105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509B940-D4FD-F29F-8E03-9DC7D6FE82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705" y="1610831"/>
                <a:ext cx="1377235" cy="2666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DF7830A-339A-8989-FBE9-E0C61214FE4A}"/>
              </a:ext>
            </a:extLst>
          </p:cNvPr>
          <p:cNvCxnSpPr>
            <a:cxnSpLocks/>
            <a:stCxn id="114" idx="1"/>
          </p:cNvCxnSpPr>
          <p:nvPr/>
        </p:nvCxnSpPr>
        <p:spPr>
          <a:xfrm rot="10800000" flipV="1">
            <a:off x="4420237" y="2938620"/>
            <a:ext cx="423541" cy="1798753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056905E-2D22-2320-EFD9-AD0D15D3FEC2}"/>
              </a:ext>
            </a:extLst>
          </p:cNvPr>
          <p:cNvSpPr/>
          <p:nvPr/>
        </p:nvSpPr>
        <p:spPr>
          <a:xfrm>
            <a:off x="4574681" y="2700456"/>
            <a:ext cx="4171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Yes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343F1D3-1953-46C9-C4C6-421FF08DCD84}"/>
              </a:ext>
            </a:extLst>
          </p:cNvPr>
          <p:cNvSpPr/>
          <p:nvPr/>
        </p:nvSpPr>
        <p:spPr>
          <a:xfrm>
            <a:off x="5438817" y="3093047"/>
            <a:ext cx="3577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No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479892D-6BE9-C0DB-9A74-40AF9D7D39E1}"/>
              </a:ext>
            </a:extLst>
          </p:cNvPr>
          <p:cNvSpPr/>
          <p:nvPr/>
        </p:nvSpPr>
        <p:spPr>
          <a:xfrm>
            <a:off x="6624694" y="4460375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808</a:t>
            </a:r>
            <a:endParaRPr lang="en-VN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7C6926E-7ED8-FDD5-1C69-79B3BE550137}"/>
                  </a:ext>
                </a:extLst>
              </p:cNvPr>
              <p:cNvSpPr/>
              <p:nvPr/>
            </p:nvSpPr>
            <p:spPr>
              <a:xfrm>
                <a:off x="6274377" y="2179750"/>
                <a:ext cx="1044667" cy="430284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VN" sz="110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7C6926E-7ED8-FDD5-1C69-79B3BE550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377" y="2179750"/>
                <a:ext cx="1044667" cy="430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/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Diamond 21">
            <a:extLst>
              <a:ext uri="{FF2B5EF4-FFF2-40B4-BE49-F238E27FC236}">
                <a16:creationId xmlns:a16="http://schemas.microsoft.com/office/drawing/2014/main" id="{D76A40D6-FB72-0FC1-27EC-EFA960D5DB7A}"/>
              </a:ext>
            </a:extLst>
          </p:cNvPr>
          <p:cNvSpPr/>
          <p:nvPr/>
        </p:nvSpPr>
        <p:spPr>
          <a:xfrm>
            <a:off x="4845856" y="2225062"/>
            <a:ext cx="1281083" cy="340882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E1D3AF-83D7-FCF2-E1E9-D3C4A59D0601}"/>
                  </a:ext>
                </a:extLst>
              </p:cNvPr>
              <p:cNvSpPr/>
              <p:nvPr/>
            </p:nvSpPr>
            <p:spPr>
              <a:xfrm>
                <a:off x="5134228" y="2249944"/>
                <a:ext cx="780374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0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VN" sz="105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E1D3AF-83D7-FCF2-E1E9-D3C4A59D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228" y="2249944"/>
                <a:ext cx="780374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916BAC-E9CD-A693-E458-E112E94496A2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V="1">
            <a:off x="6126939" y="2394892"/>
            <a:ext cx="147438" cy="61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EC9139-E6E2-7BC5-FCF2-F1ACD3DF9BAC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5484677" y="2045584"/>
            <a:ext cx="1721" cy="17947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5478B97-8584-0AAC-DC63-CC351A78871E}"/>
              </a:ext>
            </a:extLst>
          </p:cNvPr>
          <p:cNvSpPr/>
          <p:nvPr/>
        </p:nvSpPr>
        <p:spPr>
          <a:xfrm>
            <a:off x="5479835" y="2581465"/>
            <a:ext cx="4171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Yes</a:t>
            </a:r>
            <a:endParaRPr lang="en-VN" sz="1050">
              <a:solidFill>
                <a:schemeClr val="dk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F01400-3486-32E6-58C4-0A40C3E3E0F8}"/>
              </a:ext>
            </a:extLst>
          </p:cNvPr>
          <p:cNvSpPr/>
          <p:nvPr/>
        </p:nvSpPr>
        <p:spPr>
          <a:xfrm>
            <a:off x="6976976" y="1814540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810</a:t>
            </a:r>
            <a:endParaRPr lang="en-VN" sz="1200" dirty="0"/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15393F17-A487-45E6-4927-726DC9C63496}"/>
              </a:ext>
            </a:extLst>
          </p:cNvPr>
          <p:cNvCxnSpPr>
            <a:cxnSpLocks/>
            <a:stCxn id="36" idx="2"/>
            <a:endCxn id="21" idx="0"/>
          </p:cNvCxnSpPr>
          <p:nvPr/>
        </p:nvCxnSpPr>
        <p:spPr>
          <a:xfrm rot="5400000">
            <a:off x="6976794" y="1911456"/>
            <a:ext cx="88211" cy="44837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D6AE7E9-5FF3-BEFA-18E0-911186B6F772}"/>
              </a:ext>
            </a:extLst>
          </p:cNvPr>
          <p:cNvSpPr/>
          <p:nvPr/>
        </p:nvSpPr>
        <p:spPr>
          <a:xfrm>
            <a:off x="6370676" y="1790067"/>
            <a:ext cx="5362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811</a:t>
            </a:r>
            <a:endParaRPr lang="en-VN" sz="1200" dirty="0"/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F9F0232F-87DF-807F-D0EE-4E0ED596DD10}"/>
              </a:ext>
            </a:extLst>
          </p:cNvPr>
          <p:cNvCxnSpPr>
            <a:cxnSpLocks/>
            <a:endCxn id="25" idx="3"/>
          </p:cNvCxnSpPr>
          <p:nvPr/>
        </p:nvCxnSpPr>
        <p:spPr>
          <a:xfrm rot="10800000" flipV="1">
            <a:off x="5914602" y="1928564"/>
            <a:ext cx="486562" cy="4483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0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18568</TotalTime>
  <Words>996</Words>
  <Application>Microsoft Macintosh PowerPoint</Application>
  <PresentationFormat>Widescreen</PresentationFormat>
  <Paragraphs>559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Cambria Math</vt:lpstr>
      <vt:lpstr>Office Theme</vt:lpstr>
      <vt:lpstr>Figures for Patents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N. Dang</dc:creator>
  <cp:lastModifiedBy>Khanh N. Dang</cp:lastModifiedBy>
  <cp:revision>148</cp:revision>
  <dcterms:created xsi:type="dcterms:W3CDTF">2022-05-25T05:47:35Z</dcterms:created>
  <dcterms:modified xsi:type="dcterms:W3CDTF">2023-10-20T09:09:16Z</dcterms:modified>
</cp:coreProperties>
</file>