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369" r:id="rId2"/>
    <p:sldId id="257" r:id="rId3"/>
    <p:sldId id="260" r:id="rId4"/>
    <p:sldId id="279" r:id="rId5"/>
    <p:sldId id="261" r:id="rId6"/>
    <p:sldId id="263" r:id="rId7"/>
    <p:sldId id="262" r:id="rId8"/>
    <p:sldId id="267" r:id="rId9"/>
    <p:sldId id="375" r:id="rId10"/>
    <p:sldId id="371" r:id="rId11"/>
    <p:sldId id="265" r:id="rId12"/>
    <p:sldId id="268" r:id="rId13"/>
    <p:sldId id="278" r:id="rId14"/>
    <p:sldId id="374" r:id="rId15"/>
    <p:sldId id="270" r:id="rId16"/>
    <p:sldId id="376" r:id="rId17"/>
    <p:sldId id="377" r:id="rId18"/>
    <p:sldId id="355" r:id="rId19"/>
    <p:sldId id="373" r:id="rId20"/>
    <p:sldId id="378" r:id="rId21"/>
  </p:sldIdLst>
  <p:sldSz cx="9144000" cy="6858000" type="screen4x3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 autoAdjust="0"/>
    <p:restoredTop sz="94692" autoAdjust="0"/>
  </p:normalViewPr>
  <p:slideViewPr>
    <p:cSldViewPr snapToGrid="0" snapToObjects="1">
      <p:cViewPr varScale="1">
        <p:scale>
          <a:sx n="74" d="100"/>
          <a:sy n="74" d="100"/>
        </p:scale>
        <p:origin x="12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16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1109-28D8-4F1E-80E0-5906D07A17D3}" type="datetimeFigureOut">
              <a:rPr kumimoji="1" lang="ja-JP" altLang="en-US" smtClean="0"/>
              <a:t>2024/2/18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00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EBCA4-B776-48FE-A938-97AACAF57B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36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EBCA4-B776-48FE-A938-97AACAF57B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51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091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4401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73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382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2811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53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31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35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175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8822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08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9D26-3863-EA4F-AB7B-2F94380CDA27}" type="datetimeFigureOut">
              <a:rPr lang="en-VN" smtClean="0"/>
              <a:t>02/18/2024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EEC0A-2850-FD43-BA2C-CEBA0B048D2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182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1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Freeform 466">
            <a:extLst>
              <a:ext uri="{FF2B5EF4-FFF2-40B4-BE49-F238E27FC236}">
                <a16:creationId xmlns:a16="http://schemas.microsoft.com/office/drawing/2014/main" id="{0599BF77-2E40-E944-9A66-3A6F420015F3}"/>
              </a:ext>
            </a:extLst>
          </p:cNvPr>
          <p:cNvSpPr/>
          <p:nvPr/>
        </p:nvSpPr>
        <p:spPr>
          <a:xfrm>
            <a:off x="2171807" y="1631674"/>
            <a:ext cx="4609999" cy="3526383"/>
          </a:xfrm>
          <a:custGeom>
            <a:avLst/>
            <a:gdLst>
              <a:gd name="connsiteX0" fmla="*/ 0 w 5005638"/>
              <a:gd name="connsiteY0" fmla="*/ 0 h 3754120"/>
              <a:gd name="connsiteX1" fmla="*/ 1439828 w 5005638"/>
              <a:gd name="connsiteY1" fmla="*/ 0 h 3754120"/>
              <a:gd name="connsiteX2" fmla="*/ 1439828 w 5005638"/>
              <a:gd name="connsiteY2" fmla="*/ 526826 h 3754120"/>
              <a:gd name="connsiteX3" fmla="*/ 5005638 w 5005638"/>
              <a:gd name="connsiteY3" fmla="*/ 526826 h 3754120"/>
              <a:gd name="connsiteX4" fmla="*/ 5005638 w 5005638"/>
              <a:gd name="connsiteY4" fmla="*/ 3754120 h 3754120"/>
              <a:gd name="connsiteX5" fmla="*/ 639779 w 5005638"/>
              <a:gd name="connsiteY5" fmla="*/ 3754120 h 3754120"/>
              <a:gd name="connsiteX6" fmla="*/ 639779 w 5005638"/>
              <a:gd name="connsiteY6" fmla="*/ 1330092 h 3754120"/>
              <a:gd name="connsiteX7" fmla="*/ 0 w 5005638"/>
              <a:gd name="connsiteY7" fmla="*/ 1330092 h 375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5638" h="3754120">
                <a:moveTo>
                  <a:pt x="0" y="0"/>
                </a:moveTo>
                <a:lnTo>
                  <a:pt x="1439828" y="0"/>
                </a:lnTo>
                <a:lnTo>
                  <a:pt x="1439828" y="526826"/>
                </a:lnTo>
                <a:lnTo>
                  <a:pt x="5005638" y="526826"/>
                </a:lnTo>
                <a:lnTo>
                  <a:pt x="5005638" y="3754120"/>
                </a:lnTo>
                <a:lnTo>
                  <a:pt x="639779" y="3754120"/>
                </a:lnTo>
                <a:lnTo>
                  <a:pt x="639779" y="1330092"/>
                </a:lnTo>
                <a:lnTo>
                  <a:pt x="0" y="1330092"/>
                </a:lnTo>
                <a:close/>
              </a:path>
            </a:pathLst>
          </a:custGeom>
          <a:ln w="6350"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endParaRPr lang="en-VN" sz="1633" dirty="0"/>
          </a:p>
        </p:txBody>
      </p:sp>
      <p:grpSp>
        <p:nvGrpSpPr>
          <p:cNvPr id="9" name="Group 258">
            <a:extLst>
              <a:ext uri="{FF2B5EF4-FFF2-40B4-BE49-F238E27FC236}">
                <a16:creationId xmlns:a16="http://schemas.microsoft.com/office/drawing/2014/main" id="{0C1F6B8B-01AB-D2F2-C7E1-EFFE3E049032}"/>
              </a:ext>
            </a:extLst>
          </p:cNvPr>
          <p:cNvGrpSpPr/>
          <p:nvPr/>
        </p:nvGrpSpPr>
        <p:grpSpPr>
          <a:xfrm>
            <a:off x="3530031" y="3934770"/>
            <a:ext cx="582312" cy="467615"/>
            <a:chOff x="3482502" y="4727643"/>
            <a:chExt cx="642026" cy="515566"/>
          </a:xfrm>
        </p:grpSpPr>
        <p:sp>
          <p:nvSpPr>
            <p:cNvPr id="10" name="Rectangle 284">
              <a:extLst>
                <a:ext uri="{FF2B5EF4-FFF2-40B4-BE49-F238E27FC236}">
                  <a16:creationId xmlns:a16="http://schemas.microsoft.com/office/drawing/2014/main" id="{895D0482-C09D-E6A5-A733-101B43D188D1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1" name="Rectangle 285">
              <a:extLst>
                <a:ext uri="{FF2B5EF4-FFF2-40B4-BE49-F238E27FC236}">
                  <a16:creationId xmlns:a16="http://schemas.microsoft.com/office/drawing/2014/main" id="{B2ED3971-384E-3777-4D4F-FBFC4A72649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" name="Rectangle 286">
              <a:extLst>
                <a:ext uri="{FF2B5EF4-FFF2-40B4-BE49-F238E27FC236}">
                  <a16:creationId xmlns:a16="http://schemas.microsoft.com/office/drawing/2014/main" id="{085A24D1-86EC-4653-E713-63215C5BE40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" name="Rectangle 287">
              <a:extLst>
                <a:ext uri="{FF2B5EF4-FFF2-40B4-BE49-F238E27FC236}">
                  <a16:creationId xmlns:a16="http://schemas.microsoft.com/office/drawing/2014/main" id="{25622176-2ADF-3888-7B8A-6EA0CD8B2AC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" name="Group 259">
            <a:extLst>
              <a:ext uri="{FF2B5EF4-FFF2-40B4-BE49-F238E27FC236}">
                <a16:creationId xmlns:a16="http://schemas.microsoft.com/office/drawing/2014/main" id="{726018CC-41B8-041F-6EDA-D50516B074C0}"/>
              </a:ext>
            </a:extLst>
          </p:cNvPr>
          <p:cNvGrpSpPr/>
          <p:nvPr/>
        </p:nvGrpSpPr>
        <p:grpSpPr>
          <a:xfrm>
            <a:off x="4162465" y="3939163"/>
            <a:ext cx="582312" cy="467615"/>
            <a:chOff x="3482502" y="4727643"/>
            <a:chExt cx="642026" cy="515566"/>
          </a:xfrm>
        </p:grpSpPr>
        <p:sp>
          <p:nvSpPr>
            <p:cNvPr id="15" name="Rectangle 280">
              <a:extLst>
                <a:ext uri="{FF2B5EF4-FFF2-40B4-BE49-F238E27FC236}">
                  <a16:creationId xmlns:a16="http://schemas.microsoft.com/office/drawing/2014/main" id="{A3BEAA8F-598E-1BA2-2D18-7CB2A4A2CAE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6" name="Rectangle 281">
              <a:extLst>
                <a:ext uri="{FF2B5EF4-FFF2-40B4-BE49-F238E27FC236}">
                  <a16:creationId xmlns:a16="http://schemas.microsoft.com/office/drawing/2014/main" id="{BDD2E49E-3959-1C36-EA68-20FB9FE7CF75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7" name="Rectangle 282">
              <a:extLst>
                <a:ext uri="{FF2B5EF4-FFF2-40B4-BE49-F238E27FC236}">
                  <a16:creationId xmlns:a16="http://schemas.microsoft.com/office/drawing/2014/main" id="{3A69B50C-E763-2740-E41B-18D68D9D297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8" name="Rectangle 283">
              <a:extLst>
                <a:ext uri="{FF2B5EF4-FFF2-40B4-BE49-F238E27FC236}">
                  <a16:creationId xmlns:a16="http://schemas.microsoft.com/office/drawing/2014/main" id="{8A73AD92-2D08-2F07-834B-7ABCBFDF618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9" name="Group 260">
            <a:extLst>
              <a:ext uri="{FF2B5EF4-FFF2-40B4-BE49-F238E27FC236}">
                <a16:creationId xmlns:a16="http://schemas.microsoft.com/office/drawing/2014/main" id="{0DFFA39C-7082-1A39-0E3F-5C83DBAE124E}"/>
              </a:ext>
            </a:extLst>
          </p:cNvPr>
          <p:cNvGrpSpPr/>
          <p:nvPr/>
        </p:nvGrpSpPr>
        <p:grpSpPr>
          <a:xfrm>
            <a:off x="4783136" y="3943556"/>
            <a:ext cx="582312" cy="467615"/>
            <a:chOff x="3482502" y="4727643"/>
            <a:chExt cx="642026" cy="515566"/>
          </a:xfrm>
        </p:grpSpPr>
        <p:sp>
          <p:nvSpPr>
            <p:cNvPr id="20" name="Rectangle 276">
              <a:extLst>
                <a:ext uri="{FF2B5EF4-FFF2-40B4-BE49-F238E27FC236}">
                  <a16:creationId xmlns:a16="http://schemas.microsoft.com/office/drawing/2014/main" id="{1F1C349C-42FF-6EFD-E4CF-4508453872E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1" name="Rectangle 277">
              <a:extLst>
                <a:ext uri="{FF2B5EF4-FFF2-40B4-BE49-F238E27FC236}">
                  <a16:creationId xmlns:a16="http://schemas.microsoft.com/office/drawing/2014/main" id="{FEE97557-3BB0-BEB1-B673-8ECE1F09BD5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2" name="Rectangle 278">
              <a:extLst>
                <a:ext uri="{FF2B5EF4-FFF2-40B4-BE49-F238E27FC236}">
                  <a16:creationId xmlns:a16="http://schemas.microsoft.com/office/drawing/2014/main" id="{C3988782-E356-C18B-978F-2C8F76015BC0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3" name="Rectangle 279">
              <a:extLst>
                <a:ext uri="{FF2B5EF4-FFF2-40B4-BE49-F238E27FC236}">
                  <a16:creationId xmlns:a16="http://schemas.microsoft.com/office/drawing/2014/main" id="{E762AC89-454D-A04D-8539-B2820E2E5D9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24" name="Group 261">
            <a:extLst>
              <a:ext uri="{FF2B5EF4-FFF2-40B4-BE49-F238E27FC236}">
                <a16:creationId xmlns:a16="http://schemas.microsoft.com/office/drawing/2014/main" id="{972BFE86-F7BF-11DC-04ED-AB751D852E1C}"/>
              </a:ext>
            </a:extLst>
          </p:cNvPr>
          <p:cNvGrpSpPr/>
          <p:nvPr/>
        </p:nvGrpSpPr>
        <p:grpSpPr>
          <a:xfrm>
            <a:off x="5409688" y="3947951"/>
            <a:ext cx="582312" cy="467615"/>
            <a:chOff x="3482502" y="4727643"/>
            <a:chExt cx="642026" cy="515566"/>
          </a:xfrm>
        </p:grpSpPr>
        <p:sp>
          <p:nvSpPr>
            <p:cNvPr id="25" name="Rectangle 272">
              <a:extLst>
                <a:ext uri="{FF2B5EF4-FFF2-40B4-BE49-F238E27FC236}">
                  <a16:creationId xmlns:a16="http://schemas.microsoft.com/office/drawing/2014/main" id="{B44A817C-3107-7E7F-6FFE-74662892FB3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6" name="Rectangle 273">
              <a:extLst>
                <a:ext uri="{FF2B5EF4-FFF2-40B4-BE49-F238E27FC236}">
                  <a16:creationId xmlns:a16="http://schemas.microsoft.com/office/drawing/2014/main" id="{AAC9F9DA-FC13-EDF5-D3AB-6A2A1A1AD05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7" name="Rectangle 274">
              <a:extLst>
                <a:ext uri="{FF2B5EF4-FFF2-40B4-BE49-F238E27FC236}">
                  <a16:creationId xmlns:a16="http://schemas.microsoft.com/office/drawing/2014/main" id="{65B32B90-5448-8511-5882-B7C4BB1B9069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8" name="Rectangle 275">
              <a:extLst>
                <a:ext uri="{FF2B5EF4-FFF2-40B4-BE49-F238E27FC236}">
                  <a16:creationId xmlns:a16="http://schemas.microsoft.com/office/drawing/2014/main" id="{440FA488-F858-46CC-78E9-E740C29B6AA4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29" name="Group 262">
            <a:extLst>
              <a:ext uri="{FF2B5EF4-FFF2-40B4-BE49-F238E27FC236}">
                <a16:creationId xmlns:a16="http://schemas.microsoft.com/office/drawing/2014/main" id="{A89471C9-F75D-4798-99E1-17B2EF5535B4}"/>
              </a:ext>
            </a:extLst>
          </p:cNvPr>
          <p:cNvGrpSpPr/>
          <p:nvPr/>
        </p:nvGrpSpPr>
        <p:grpSpPr>
          <a:xfrm>
            <a:off x="6030359" y="3952343"/>
            <a:ext cx="582312" cy="467615"/>
            <a:chOff x="3482502" y="4727643"/>
            <a:chExt cx="642026" cy="515566"/>
          </a:xfrm>
        </p:grpSpPr>
        <p:sp>
          <p:nvSpPr>
            <p:cNvPr id="30" name="Rectangle 268">
              <a:extLst>
                <a:ext uri="{FF2B5EF4-FFF2-40B4-BE49-F238E27FC236}">
                  <a16:creationId xmlns:a16="http://schemas.microsoft.com/office/drawing/2014/main" id="{6EF5E870-AA4F-D968-BEE7-CC3FC98A5AB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1" name="Rectangle 269">
              <a:extLst>
                <a:ext uri="{FF2B5EF4-FFF2-40B4-BE49-F238E27FC236}">
                  <a16:creationId xmlns:a16="http://schemas.microsoft.com/office/drawing/2014/main" id="{B86C81B8-C904-0FC5-CC15-2DC82F4C4F0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2" name="Rectangle 270">
              <a:extLst>
                <a:ext uri="{FF2B5EF4-FFF2-40B4-BE49-F238E27FC236}">
                  <a16:creationId xmlns:a16="http://schemas.microsoft.com/office/drawing/2014/main" id="{756CAC4E-A5B6-A544-2584-7C84F0EC03F6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3" name="Rectangle 271">
              <a:extLst>
                <a:ext uri="{FF2B5EF4-FFF2-40B4-BE49-F238E27FC236}">
                  <a16:creationId xmlns:a16="http://schemas.microsoft.com/office/drawing/2014/main" id="{76903241-A078-1DD6-701C-71ADF943CCF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34" name="Group 263">
            <a:extLst>
              <a:ext uri="{FF2B5EF4-FFF2-40B4-BE49-F238E27FC236}">
                <a16:creationId xmlns:a16="http://schemas.microsoft.com/office/drawing/2014/main" id="{72263892-AAB8-77EE-8E35-F58A4774E39E}"/>
              </a:ext>
            </a:extLst>
          </p:cNvPr>
          <p:cNvGrpSpPr/>
          <p:nvPr/>
        </p:nvGrpSpPr>
        <p:grpSpPr>
          <a:xfrm>
            <a:off x="2903479" y="3930376"/>
            <a:ext cx="582312" cy="467615"/>
            <a:chOff x="3482502" y="4727643"/>
            <a:chExt cx="642026" cy="515566"/>
          </a:xfrm>
        </p:grpSpPr>
        <p:sp>
          <p:nvSpPr>
            <p:cNvPr id="35" name="Rectangle 264">
              <a:extLst>
                <a:ext uri="{FF2B5EF4-FFF2-40B4-BE49-F238E27FC236}">
                  <a16:creationId xmlns:a16="http://schemas.microsoft.com/office/drawing/2014/main" id="{86A1F0F8-BAC1-AFEF-7145-D01941A8B46F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6" name="Rectangle 265">
              <a:extLst>
                <a:ext uri="{FF2B5EF4-FFF2-40B4-BE49-F238E27FC236}">
                  <a16:creationId xmlns:a16="http://schemas.microsoft.com/office/drawing/2014/main" id="{BCD1CA03-D0A1-C367-2BDA-DFEBA2E0B5F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7" name="Rectangle 266">
              <a:extLst>
                <a:ext uri="{FF2B5EF4-FFF2-40B4-BE49-F238E27FC236}">
                  <a16:creationId xmlns:a16="http://schemas.microsoft.com/office/drawing/2014/main" id="{7EBD508F-D81F-A9D3-F5A9-C26ADAE0519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38" name="Rectangle 267">
              <a:extLst>
                <a:ext uri="{FF2B5EF4-FFF2-40B4-BE49-F238E27FC236}">
                  <a16:creationId xmlns:a16="http://schemas.microsoft.com/office/drawing/2014/main" id="{FA5C78CA-7232-75F4-0F6A-7FAEF7286831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39" name="Group 289">
            <a:extLst>
              <a:ext uri="{FF2B5EF4-FFF2-40B4-BE49-F238E27FC236}">
                <a16:creationId xmlns:a16="http://schemas.microsoft.com/office/drawing/2014/main" id="{453D3F50-12C0-2CE4-A02E-2DA5A6160C61}"/>
              </a:ext>
            </a:extLst>
          </p:cNvPr>
          <p:cNvGrpSpPr/>
          <p:nvPr/>
        </p:nvGrpSpPr>
        <p:grpSpPr>
          <a:xfrm>
            <a:off x="3529895" y="3422504"/>
            <a:ext cx="582312" cy="467615"/>
            <a:chOff x="3482502" y="4727643"/>
            <a:chExt cx="642026" cy="515566"/>
          </a:xfrm>
        </p:grpSpPr>
        <p:sp>
          <p:nvSpPr>
            <p:cNvPr id="40" name="Rectangle 315">
              <a:extLst>
                <a:ext uri="{FF2B5EF4-FFF2-40B4-BE49-F238E27FC236}">
                  <a16:creationId xmlns:a16="http://schemas.microsoft.com/office/drawing/2014/main" id="{8ED5826E-B2BB-7C13-2FA7-5B19AE1869E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1" name="Rectangle 316">
              <a:extLst>
                <a:ext uri="{FF2B5EF4-FFF2-40B4-BE49-F238E27FC236}">
                  <a16:creationId xmlns:a16="http://schemas.microsoft.com/office/drawing/2014/main" id="{839F0F40-4FC5-3DBC-0A07-817505CC1822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2" name="Rectangle 317">
              <a:extLst>
                <a:ext uri="{FF2B5EF4-FFF2-40B4-BE49-F238E27FC236}">
                  <a16:creationId xmlns:a16="http://schemas.microsoft.com/office/drawing/2014/main" id="{2ACF4297-097C-F769-252E-65739D5265F1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3" name="Rectangle 318">
              <a:extLst>
                <a:ext uri="{FF2B5EF4-FFF2-40B4-BE49-F238E27FC236}">
                  <a16:creationId xmlns:a16="http://schemas.microsoft.com/office/drawing/2014/main" id="{D8C788B4-CE3A-8E60-E12E-AD4CCAABA217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44" name="Group 290">
            <a:extLst>
              <a:ext uri="{FF2B5EF4-FFF2-40B4-BE49-F238E27FC236}">
                <a16:creationId xmlns:a16="http://schemas.microsoft.com/office/drawing/2014/main" id="{6955B396-1FC9-07B7-4901-2D5DCD926AC5}"/>
              </a:ext>
            </a:extLst>
          </p:cNvPr>
          <p:cNvGrpSpPr/>
          <p:nvPr/>
        </p:nvGrpSpPr>
        <p:grpSpPr>
          <a:xfrm>
            <a:off x="4162329" y="3426899"/>
            <a:ext cx="582312" cy="467615"/>
            <a:chOff x="3482502" y="4727643"/>
            <a:chExt cx="642026" cy="515566"/>
          </a:xfrm>
        </p:grpSpPr>
        <p:sp>
          <p:nvSpPr>
            <p:cNvPr id="45" name="Rectangle 311">
              <a:extLst>
                <a:ext uri="{FF2B5EF4-FFF2-40B4-BE49-F238E27FC236}">
                  <a16:creationId xmlns:a16="http://schemas.microsoft.com/office/drawing/2014/main" id="{83A19D22-399D-6EF2-8A1C-A1152B878DAB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6" name="Rectangle 312">
              <a:extLst>
                <a:ext uri="{FF2B5EF4-FFF2-40B4-BE49-F238E27FC236}">
                  <a16:creationId xmlns:a16="http://schemas.microsoft.com/office/drawing/2014/main" id="{C28589F8-1615-3700-CC0A-815A22DE1D7A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7" name="Rectangle 313">
              <a:extLst>
                <a:ext uri="{FF2B5EF4-FFF2-40B4-BE49-F238E27FC236}">
                  <a16:creationId xmlns:a16="http://schemas.microsoft.com/office/drawing/2014/main" id="{31599F44-F950-94BD-BB5F-7A8E9A86094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48" name="Rectangle 314">
              <a:extLst>
                <a:ext uri="{FF2B5EF4-FFF2-40B4-BE49-F238E27FC236}">
                  <a16:creationId xmlns:a16="http://schemas.microsoft.com/office/drawing/2014/main" id="{B3E2826C-BA97-A9CB-4B7F-508F34466AAE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49" name="Group 291">
            <a:extLst>
              <a:ext uri="{FF2B5EF4-FFF2-40B4-BE49-F238E27FC236}">
                <a16:creationId xmlns:a16="http://schemas.microsoft.com/office/drawing/2014/main" id="{4F720F3D-6E8C-A4F2-1654-C7864136EB01}"/>
              </a:ext>
            </a:extLst>
          </p:cNvPr>
          <p:cNvGrpSpPr/>
          <p:nvPr/>
        </p:nvGrpSpPr>
        <p:grpSpPr>
          <a:xfrm>
            <a:off x="4783000" y="3431291"/>
            <a:ext cx="582312" cy="467615"/>
            <a:chOff x="3482502" y="4727643"/>
            <a:chExt cx="642026" cy="515566"/>
          </a:xfrm>
        </p:grpSpPr>
        <p:sp>
          <p:nvSpPr>
            <p:cNvPr id="50" name="Rectangle 307">
              <a:extLst>
                <a:ext uri="{FF2B5EF4-FFF2-40B4-BE49-F238E27FC236}">
                  <a16:creationId xmlns:a16="http://schemas.microsoft.com/office/drawing/2014/main" id="{B1C130E9-2093-D328-9621-359A5EA55AF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1" name="Rectangle 308">
              <a:extLst>
                <a:ext uri="{FF2B5EF4-FFF2-40B4-BE49-F238E27FC236}">
                  <a16:creationId xmlns:a16="http://schemas.microsoft.com/office/drawing/2014/main" id="{1AD03E2D-2FD1-E764-3002-E5496712350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2" name="Rectangle 309">
              <a:extLst>
                <a:ext uri="{FF2B5EF4-FFF2-40B4-BE49-F238E27FC236}">
                  <a16:creationId xmlns:a16="http://schemas.microsoft.com/office/drawing/2014/main" id="{E750AF8A-F5E6-9190-D7FA-32CE48DE3674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3" name="Rectangle 310">
              <a:extLst>
                <a:ext uri="{FF2B5EF4-FFF2-40B4-BE49-F238E27FC236}">
                  <a16:creationId xmlns:a16="http://schemas.microsoft.com/office/drawing/2014/main" id="{219716B3-0C5B-20D2-210C-BCDE6264F2E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54" name="Group 292">
            <a:extLst>
              <a:ext uri="{FF2B5EF4-FFF2-40B4-BE49-F238E27FC236}">
                <a16:creationId xmlns:a16="http://schemas.microsoft.com/office/drawing/2014/main" id="{74F223B5-3F42-21F0-D707-E6D12308FC8C}"/>
              </a:ext>
            </a:extLst>
          </p:cNvPr>
          <p:cNvGrpSpPr/>
          <p:nvPr/>
        </p:nvGrpSpPr>
        <p:grpSpPr>
          <a:xfrm>
            <a:off x="5409552" y="3435686"/>
            <a:ext cx="582312" cy="467615"/>
            <a:chOff x="3482502" y="4727643"/>
            <a:chExt cx="642026" cy="515566"/>
          </a:xfrm>
        </p:grpSpPr>
        <p:sp>
          <p:nvSpPr>
            <p:cNvPr id="55" name="Rectangle 303">
              <a:extLst>
                <a:ext uri="{FF2B5EF4-FFF2-40B4-BE49-F238E27FC236}">
                  <a16:creationId xmlns:a16="http://schemas.microsoft.com/office/drawing/2014/main" id="{4B232C15-682A-AF22-A150-DC096C1C0692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6" name="Rectangle 304">
              <a:extLst>
                <a:ext uri="{FF2B5EF4-FFF2-40B4-BE49-F238E27FC236}">
                  <a16:creationId xmlns:a16="http://schemas.microsoft.com/office/drawing/2014/main" id="{10A86845-877B-6166-E9C2-1D885AC1F82F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7" name="Rectangle 305">
              <a:extLst>
                <a:ext uri="{FF2B5EF4-FFF2-40B4-BE49-F238E27FC236}">
                  <a16:creationId xmlns:a16="http://schemas.microsoft.com/office/drawing/2014/main" id="{7A6700F4-0DC2-5920-84EF-3ADE36B0BA9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58" name="Rectangle 306">
              <a:extLst>
                <a:ext uri="{FF2B5EF4-FFF2-40B4-BE49-F238E27FC236}">
                  <a16:creationId xmlns:a16="http://schemas.microsoft.com/office/drawing/2014/main" id="{ADB94323-6079-221B-D057-8E45CBF8A428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59" name="Group 293">
            <a:extLst>
              <a:ext uri="{FF2B5EF4-FFF2-40B4-BE49-F238E27FC236}">
                <a16:creationId xmlns:a16="http://schemas.microsoft.com/office/drawing/2014/main" id="{3CD7468E-36D6-B507-727E-FDB3C0012FCF}"/>
              </a:ext>
            </a:extLst>
          </p:cNvPr>
          <p:cNvGrpSpPr/>
          <p:nvPr/>
        </p:nvGrpSpPr>
        <p:grpSpPr>
          <a:xfrm>
            <a:off x="6030223" y="3440079"/>
            <a:ext cx="582312" cy="467615"/>
            <a:chOff x="3482502" y="4727643"/>
            <a:chExt cx="642026" cy="515566"/>
          </a:xfrm>
        </p:grpSpPr>
        <p:sp>
          <p:nvSpPr>
            <p:cNvPr id="60" name="Rectangle 299">
              <a:extLst>
                <a:ext uri="{FF2B5EF4-FFF2-40B4-BE49-F238E27FC236}">
                  <a16:creationId xmlns:a16="http://schemas.microsoft.com/office/drawing/2014/main" id="{9F61BFF8-FB08-B578-9FC6-D60EE79394DE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1" name="Rectangle 300">
              <a:extLst>
                <a:ext uri="{FF2B5EF4-FFF2-40B4-BE49-F238E27FC236}">
                  <a16:creationId xmlns:a16="http://schemas.microsoft.com/office/drawing/2014/main" id="{4E6A603B-097D-1C14-D881-E978E2C72628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2" name="Rectangle 301">
              <a:extLst>
                <a:ext uri="{FF2B5EF4-FFF2-40B4-BE49-F238E27FC236}">
                  <a16:creationId xmlns:a16="http://schemas.microsoft.com/office/drawing/2014/main" id="{6097F39B-6251-8FC3-80A6-612441260C0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3" name="Rectangle 302">
              <a:extLst>
                <a:ext uri="{FF2B5EF4-FFF2-40B4-BE49-F238E27FC236}">
                  <a16:creationId xmlns:a16="http://schemas.microsoft.com/office/drawing/2014/main" id="{D40025C8-B566-90BC-DB7A-BD5793C1EBD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64" name="Group 294">
            <a:extLst>
              <a:ext uri="{FF2B5EF4-FFF2-40B4-BE49-F238E27FC236}">
                <a16:creationId xmlns:a16="http://schemas.microsoft.com/office/drawing/2014/main" id="{957C32BB-3D0E-796E-0168-C7669033A8D2}"/>
              </a:ext>
            </a:extLst>
          </p:cNvPr>
          <p:cNvGrpSpPr/>
          <p:nvPr/>
        </p:nvGrpSpPr>
        <p:grpSpPr>
          <a:xfrm>
            <a:off x="2903343" y="3418111"/>
            <a:ext cx="582312" cy="467615"/>
            <a:chOff x="3482502" y="4727643"/>
            <a:chExt cx="642026" cy="515566"/>
          </a:xfrm>
        </p:grpSpPr>
        <p:sp>
          <p:nvSpPr>
            <p:cNvPr id="65" name="Rectangle 295">
              <a:extLst>
                <a:ext uri="{FF2B5EF4-FFF2-40B4-BE49-F238E27FC236}">
                  <a16:creationId xmlns:a16="http://schemas.microsoft.com/office/drawing/2014/main" id="{D455DE99-D1D3-D426-9E40-FFF55B6F8990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6" name="Rectangle 296">
              <a:extLst>
                <a:ext uri="{FF2B5EF4-FFF2-40B4-BE49-F238E27FC236}">
                  <a16:creationId xmlns:a16="http://schemas.microsoft.com/office/drawing/2014/main" id="{51A6CE4D-C42F-CF9D-652C-FDED3FCCC23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7" name="Rectangle 297">
              <a:extLst>
                <a:ext uri="{FF2B5EF4-FFF2-40B4-BE49-F238E27FC236}">
                  <a16:creationId xmlns:a16="http://schemas.microsoft.com/office/drawing/2014/main" id="{9918EC3C-8992-8412-FFAD-9705B07A0C6C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68" name="Rectangle 298">
              <a:extLst>
                <a:ext uri="{FF2B5EF4-FFF2-40B4-BE49-F238E27FC236}">
                  <a16:creationId xmlns:a16="http://schemas.microsoft.com/office/drawing/2014/main" id="{BB548AAC-A131-39F2-F990-4610791D621B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69" name="Group 320">
            <a:extLst>
              <a:ext uri="{FF2B5EF4-FFF2-40B4-BE49-F238E27FC236}">
                <a16:creationId xmlns:a16="http://schemas.microsoft.com/office/drawing/2014/main" id="{B10D3768-5DF1-AA39-EAE0-380D58C6FCB4}"/>
              </a:ext>
            </a:extLst>
          </p:cNvPr>
          <p:cNvGrpSpPr/>
          <p:nvPr/>
        </p:nvGrpSpPr>
        <p:grpSpPr>
          <a:xfrm>
            <a:off x="3533807" y="2888415"/>
            <a:ext cx="582312" cy="467615"/>
            <a:chOff x="3482502" y="4727643"/>
            <a:chExt cx="642026" cy="515566"/>
          </a:xfrm>
        </p:grpSpPr>
        <p:sp>
          <p:nvSpPr>
            <p:cNvPr id="70" name="Rectangle 346">
              <a:extLst>
                <a:ext uri="{FF2B5EF4-FFF2-40B4-BE49-F238E27FC236}">
                  <a16:creationId xmlns:a16="http://schemas.microsoft.com/office/drawing/2014/main" id="{54058C0D-A253-D092-6858-0733993CE4FE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1" name="Rectangle 347">
              <a:extLst>
                <a:ext uri="{FF2B5EF4-FFF2-40B4-BE49-F238E27FC236}">
                  <a16:creationId xmlns:a16="http://schemas.microsoft.com/office/drawing/2014/main" id="{4729E200-68D0-6B2C-DEB9-4674A6D0CB4E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2" name="Rectangle 348">
              <a:extLst>
                <a:ext uri="{FF2B5EF4-FFF2-40B4-BE49-F238E27FC236}">
                  <a16:creationId xmlns:a16="http://schemas.microsoft.com/office/drawing/2014/main" id="{4CD7BB0D-3E68-5D4E-DB70-F29EE9946DB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3" name="Rectangle 349">
              <a:extLst>
                <a:ext uri="{FF2B5EF4-FFF2-40B4-BE49-F238E27FC236}">
                  <a16:creationId xmlns:a16="http://schemas.microsoft.com/office/drawing/2014/main" id="{9A7EADBC-6D63-C54B-E64C-B690D69D0C4F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74" name="Group 321">
            <a:extLst>
              <a:ext uri="{FF2B5EF4-FFF2-40B4-BE49-F238E27FC236}">
                <a16:creationId xmlns:a16="http://schemas.microsoft.com/office/drawing/2014/main" id="{CEE67616-4CA3-3310-F301-7708FF692337}"/>
              </a:ext>
            </a:extLst>
          </p:cNvPr>
          <p:cNvGrpSpPr/>
          <p:nvPr/>
        </p:nvGrpSpPr>
        <p:grpSpPr>
          <a:xfrm>
            <a:off x="4166241" y="2892808"/>
            <a:ext cx="582312" cy="467615"/>
            <a:chOff x="3482502" y="4727643"/>
            <a:chExt cx="642026" cy="515566"/>
          </a:xfrm>
        </p:grpSpPr>
        <p:sp>
          <p:nvSpPr>
            <p:cNvPr id="75" name="Rectangle 342">
              <a:extLst>
                <a:ext uri="{FF2B5EF4-FFF2-40B4-BE49-F238E27FC236}">
                  <a16:creationId xmlns:a16="http://schemas.microsoft.com/office/drawing/2014/main" id="{FE5A97DA-11B3-AD30-3832-51E1EF0D318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6" name="Rectangle 343">
              <a:extLst>
                <a:ext uri="{FF2B5EF4-FFF2-40B4-BE49-F238E27FC236}">
                  <a16:creationId xmlns:a16="http://schemas.microsoft.com/office/drawing/2014/main" id="{3F866256-E577-EA9E-ED51-F83DE0B791B7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7" name="Rectangle 344">
              <a:extLst>
                <a:ext uri="{FF2B5EF4-FFF2-40B4-BE49-F238E27FC236}">
                  <a16:creationId xmlns:a16="http://schemas.microsoft.com/office/drawing/2014/main" id="{DB08E29B-1290-1758-DEE2-ABCCBEAB5EAF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78" name="Rectangle 345">
              <a:extLst>
                <a:ext uri="{FF2B5EF4-FFF2-40B4-BE49-F238E27FC236}">
                  <a16:creationId xmlns:a16="http://schemas.microsoft.com/office/drawing/2014/main" id="{A61C1C3F-84A4-B69E-8304-6A223CCFB32F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79" name="Group 322">
            <a:extLst>
              <a:ext uri="{FF2B5EF4-FFF2-40B4-BE49-F238E27FC236}">
                <a16:creationId xmlns:a16="http://schemas.microsoft.com/office/drawing/2014/main" id="{352DDDBF-0D45-8218-5F16-DADE6041D34A}"/>
              </a:ext>
            </a:extLst>
          </p:cNvPr>
          <p:cNvGrpSpPr/>
          <p:nvPr/>
        </p:nvGrpSpPr>
        <p:grpSpPr>
          <a:xfrm>
            <a:off x="4786912" y="2897202"/>
            <a:ext cx="582312" cy="467615"/>
            <a:chOff x="3482502" y="4727643"/>
            <a:chExt cx="642026" cy="515566"/>
          </a:xfrm>
        </p:grpSpPr>
        <p:sp>
          <p:nvSpPr>
            <p:cNvPr id="80" name="Rectangle 338">
              <a:extLst>
                <a:ext uri="{FF2B5EF4-FFF2-40B4-BE49-F238E27FC236}">
                  <a16:creationId xmlns:a16="http://schemas.microsoft.com/office/drawing/2014/main" id="{F7C5D995-7A13-E012-8356-AE998608A406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1" name="Rectangle 339">
              <a:extLst>
                <a:ext uri="{FF2B5EF4-FFF2-40B4-BE49-F238E27FC236}">
                  <a16:creationId xmlns:a16="http://schemas.microsoft.com/office/drawing/2014/main" id="{6E6CEE4D-8CE9-8150-B309-4DD647AFA33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2" name="Rectangle 340">
              <a:extLst>
                <a:ext uri="{FF2B5EF4-FFF2-40B4-BE49-F238E27FC236}">
                  <a16:creationId xmlns:a16="http://schemas.microsoft.com/office/drawing/2014/main" id="{95C337EE-6396-D60D-3789-C0A40A330953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3" name="Rectangle 341">
              <a:extLst>
                <a:ext uri="{FF2B5EF4-FFF2-40B4-BE49-F238E27FC236}">
                  <a16:creationId xmlns:a16="http://schemas.microsoft.com/office/drawing/2014/main" id="{6234D93A-E22C-CB42-127D-1C414D8B9CC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84" name="Group 323">
            <a:extLst>
              <a:ext uri="{FF2B5EF4-FFF2-40B4-BE49-F238E27FC236}">
                <a16:creationId xmlns:a16="http://schemas.microsoft.com/office/drawing/2014/main" id="{3CE1A6F0-4E7F-35DD-84C7-90EBEC069A05}"/>
              </a:ext>
            </a:extLst>
          </p:cNvPr>
          <p:cNvGrpSpPr/>
          <p:nvPr/>
        </p:nvGrpSpPr>
        <p:grpSpPr>
          <a:xfrm>
            <a:off x="5413464" y="2901595"/>
            <a:ext cx="582312" cy="467615"/>
            <a:chOff x="3482502" y="4727643"/>
            <a:chExt cx="642026" cy="515566"/>
          </a:xfrm>
        </p:grpSpPr>
        <p:sp>
          <p:nvSpPr>
            <p:cNvPr id="85" name="Rectangle 334">
              <a:extLst>
                <a:ext uri="{FF2B5EF4-FFF2-40B4-BE49-F238E27FC236}">
                  <a16:creationId xmlns:a16="http://schemas.microsoft.com/office/drawing/2014/main" id="{A33B64D7-D6E7-B8FA-0648-7B32C674A018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6" name="Rectangle 335">
              <a:extLst>
                <a:ext uri="{FF2B5EF4-FFF2-40B4-BE49-F238E27FC236}">
                  <a16:creationId xmlns:a16="http://schemas.microsoft.com/office/drawing/2014/main" id="{28CC5868-A889-7805-80A0-EC19B12DFBF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7" name="Rectangle 336">
              <a:extLst>
                <a:ext uri="{FF2B5EF4-FFF2-40B4-BE49-F238E27FC236}">
                  <a16:creationId xmlns:a16="http://schemas.microsoft.com/office/drawing/2014/main" id="{40CDA574-35C4-2290-293A-D6779DEC86F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88" name="Rectangle 337">
              <a:extLst>
                <a:ext uri="{FF2B5EF4-FFF2-40B4-BE49-F238E27FC236}">
                  <a16:creationId xmlns:a16="http://schemas.microsoft.com/office/drawing/2014/main" id="{A92DE5FE-331D-FCFC-6B2C-20263172E205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89" name="Group 324">
            <a:extLst>
              <a:ext uri="{FF2B5EF4-FFF2-40B4-BE49-F238E27FC236}">
                <a16:creationId xmlns:a16="http://schemas.microsoft.com/office/drawing/2014/main" id="{BB697273-CF72-5C87-04C7-862B7066CCD3}"/>
              </a:ext>
            </a:extLst>
          </p:cNvPr>
          <p:cNvGrpSpPr/>
          <p:nvPr/>
        </p:nvGrpSpPr>
        <p:grpSpPr>
          <a:xfrm>
            <a:off x="6034135" y="2905988"/>
            <a:ext cx="582312" cy="467615"/>
            <a:chOff x="3482502" y="4727643"/>
            <a:chExt cx="642026" cy="515566"/>
          </a:xfrm>
        </p:grpSpPr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C2279D9B-35C3-3F96-B036-BDCEBDF3E43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39C06F1F-B704-542D-AB19-F8FC9697D89B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9AD7BDBC-37B9-C700-691F-A9528836C9DA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AEACAF04-8F57-2EAB-93EF-F506246203F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94" name="Group 325">
            <a:extLst>
              <a:ext uri="{FF2B5EF4-FFF2-40B4-BE49-F238E27FC236}">
                <a16:creationId xmlns:a16="http://schemas.microsoft.com/office/drawing/2014/main" id="{9742239E-721A-A366-F8EC-A3387F8F78F1}"/>
              </a:ext>
            </a:extLst>
          </p:cNvPr>
          <p:cNvGrpSpPr/>
          <p:nvPr/>
        </p:nvGrpSpPr>
        <p:grpSpPr>
          <a:xfrm>
            <a:off x="2907255" y="2884022"/>
            <a:ext cx="582312" cy="467615"/>
            <a:chOff x="3482502" y="4727643"/>
            <a:chExt cx="642026" cy="515566"/>
          </a:xfrm>
        </p:grpSpPr>
        <p:sp>
          <p:nvSpPr>
            <p:cNvPr id="95" name="Rectangle 326">
              <a:extLst>
                <a:ext uri="{FF2B5EF4-FFF2-40B4-BE49-F238E27FC236}">
                  <a16:creationId xmlns:a16="http://schemas.microsoft.com/office/drawing/2014/main" id="{07401C4C-DCC4-43FE-8841-CF716DBB4CD6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6" name="Rectangle 327">
              <a:extLst>
                <a:ext uri="{FF2B5EF4-FFF2-40B4-BE49-F238E27FC236}">
                  <a16:creationId xmlns:a16="http://schemas.microsoft.com/office/drawing/2014/main" id="{61191C90-3E16-FFDD-62C2-40146EDDF8A3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7" name="Rectangle 328">
              <a:extLst>
                <a:ext uri="{FF2B5EF4-FFF2-40B4-BE49-F238E27FC236}">
                  <a16:creationId xmlns:a16="http://schemas.microsoft.com/office/drawing/2014/main" id="{4A2FB255-270A-B6BA-72D0-BA77B325060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98" name="Rectangle 329">
              <a:extLst>
                <a:ext uri="{FF2B5EF4-FFF2-40B4-BE49-F238E27FC236}">
                  <a16:creationId xmlns:a16="http://schemas.microsoft.com/office/drawing/2014/main" id="{8DE1B588-165E-122A-F653-21051798A39C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sp>
        <p:nvSpPr>
          <p:cNvPr id="99" name="Rectangle 377">
            <a:extLst>
              <a:ext uri="{FF2B5EF4-FFF2-40B4-BE49-F238E27FC236}">
                <a16:creationId xmlns:a16="http://schemas.microsoft.com/office/drawing/2014/main" id="{828C7D27-83BD-7694-E1FB-06E4D894E0C5}"/>
              </a:ext>
            </a:extLst>
          </p:cNvPr>
          <p:cNvSpPr/>
          <p:nvPr/>
        </p:nvSpPr>
        <p:spPr>
          <a:xfrm>
            <a:off x="3530825" y="2365720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0" name="Rectangle 378">
            <a:extLst>
              <a:ext uri="{FF2B5EF4-FFF2-40B4-BE49-F238E27FC236}">
                <a16:creationId xmlns:a16="http://schemas.microsoft.com/office/drawing/2014/main" id="{0FF398B3-590F-FF87-B7AE-AC392209409E}"/>
              </a:ext>
            </a:extLst>
          </p:cNvPr>
          <p:cNvSpPr/>
          <p:nvPr/>
        </p:nvSpPr>
        <p:spPr>
          <a:xfrm>
            <a:off x="3893850" y="2624643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1" name="Rectangle 379">
            <a:extLst>
              <a:ext uri="{FF2B5EF4-FFF2-40B4-BE49-F238E27FC236}">
                <a16:creationId xmlns:a16="http://schemas.microsoft.com/office/drawing/2014/main" id="{160F70B3-B650-9713-4857-AF8CFE22BBC1}"/>
              </a:ext>
            </a:extLst>
          </p:cNvPr>
          <p:cNvSpPr/>
          <p:nvPr/>
        </p:nvSpPr>
        <p:spPr>
          <a:xfrm>
            <a:off x="3572760" y="2417313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2" name="Rectangle 380">
            <a:extLst>
              <a:ext uri="{FF2B5EF4-FFF2-40B4-BE49-F238E27FC236}">
                <a16:creationId xmlns:a16="http://schemas.microsoft.com/office/drawing/2014/main" id="{5F0DF214-21A5-09FC-CA26-8AE593A1B3D1}"/>
              </a:ext>
            </a:extLst>
          </p:cNvPr>
          <p:cNvSpPr/>
          <p:nvPr/>
        </p:nvSpPr>
        <p:spPr>
          <a:xfrm rot="5400000">
            <a:off x="3841754" y="2333931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3" name="Rectangle 373">
            <a:extLst>
              <a:ext uri="{FF2B5EF4-FFF2-40B4-BE49-F238E27FC236}">
                <a16:creationId xmlns:a16="http://schemas.microsoft.com/office/drawing/2014/main" id="{A57D675F-1870-57A6-84A8-1493BA338821}"/>
              </a:ext>
            </a:extLst>
          </p:cNvPr>
          <p:cNvSpPr/>
          <p:nvPr/>
        </p:nvSpPr>
        <p:spPr>
          <a:xfrm>
            <a:off x="4163259" y="2370114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4" name="Rectangle 374">
            <a:extLst>
              <a:ext uri="{FF2B5EF4-FFF2-40B4-BE49-F238E27FC236}">
                <a16:creationId xmlns:a16="http://schemas.microsoft.com/office/drawing/2014/main" id="{642E148E-AF30-1498-A517-A1E6EF489FB6}"/>
              </a:ext>
            </a:extLst>
          </p:cNvPr>
          <p:cNvSpPr/>
          <p:nvPr/>
        </p:nvSpPr>
        <p:spPr>
          <a:xfrm>
            <a:off x="4526285" y="2629038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5" name="Rectangle 375">
            <a:extLst>
              <a:ext uri="{FF2B5EF4-FFF2-40B4-BE49-F238E27FC236}">
                <a16:creationId xmlns:a16="http://schemas.microsoft.com/office/drawing/2014/main" id="{47469878-1FAD-0E5C-D26A-DD9A32001F67}"/>
              </a:ext>
            </a:extLst>
          </p:cNvPr>
          <p:cNvSpPr/>
          <p:nvPr/>
        </p:nvSpPr>
        <p:spPr>
          <a:xfrm>
            <a:off x="4205194" y="2421707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6" name="Rectangle 376">
            <a:extLst>
              <a:ext uri="{FF2B5EF4-FFF2-40B4-BE49-F238E27FC236}">
                <a16:creationId xmlns:a16="http://schemas.microsoft.com/office/drawing/2014/main" id="{9D54850E-F971-F3BF-BFF0-8212BDA4FCD0}"/>
              </a:ext>
            </a:extLst>
          </p:cNvPr>
          <p:cNvSpPr/>
          <p:nvPr/>
        </p:nvSpPr>
        <p:spPr>
          <a:xfrm rot="5400000">
            <a:off x="4474189" y="2338324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7" name="Rectangle 369">
            <a:extLst>
              <a:ext uri="{FF2B5EF4-FFF2-40B4-BE49-F238E27FC236}">
                <a16:creationId xmlns:a16="http://schemas.microsoft.com/office/drawing/2014/main" id="{0C07B4C8-C81B-FE9F-721C-15FFC2FA19BB}"/>
              </a:ext>
            </a:extLst>
          </p:cNvPr>
          <p:cNvSpPr/>
          <p:nvPr/>
        </p:nvSpPr>
        <p:spPr>
          <a:xfrm>
            <a:off x="4783929" y="2374507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8" name="Rectangle 370">
            <a:extLst>
              <a:ext uri="{FF2B5EF4-FFF2-40B4-BE49-F238E27FC236}">
                <a16:creationId xmlns:a16="http://schemas.microsoft.com/office/drawing/2014/main" id="{308515B9-DF97-CB4F-9B3E-D81F3A3778E7}"/>
              </a:ext>
            </a:extLst>
          </p:cNvPr>
          <p:cNvSpPr/>
          <p:nvPr/>
        </p:nvSpPr>
        <p:spPr>
          <a:xfrm>
            <a:off x="5146954" y="2633431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09" name="Rectangle 371">
            <a:extLst>
              <a:ext uri="{FF2B5EF4-FFF2-40B4-BE49-F238E27FC236}">
                <a16:creationId xmlns:a16="http://schemas.microsoft.com/office/drawing/2014/main" id="{A94493CE-CCE7-533A-6F9B-C9F8FB5DE213}"/>
              </a:ext>
            </a:extLst>
          </p:cNvPr>
          <p:cNvSpPr/>
          <p:nvPr/>
        </p:nvSpPr>
        <p:spPr>
          <a:xfrm>
            <a:off x="4825865" y="2426099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0" name="Rectangle 372">
            <a:extLst>
              <a:ext uri="{FF2B5EF4-FFF2-40B4-BE49-F238E27FC236}">
                <a16:creationId xmlns:a16="http://schemas.microsoft.com/office/drawing/2014/main" id="{DBB4842D-ED43-ED2F-400E-87439B888992}"/>
              </a:ext>
            </a:extLst>
          </p:cNvPr>
          <p:cNvSpPr/>
          <p:nvPr/>
        </p:nvSpPr>
        <p:spPr>
          <a:xfrm rot="5400000">
            <a:off x="5094860" y="2342717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1" name="Rectangle 365">
            <a:extLst>
              <a:ext uri="{FF2B5EF4-FFF2-40B4-BE49-F238E27FC236}">
                <a16:creationId xmlns:a16="http://schemas.microsoft.com/office/drawing/2014/main" id="{F6C2087B-2BDA-636D-B118-F5E3F522C5E3}"/>
              </a:ext>
            </a:extLst>
          </p:cNvPr>
          <p:cNvSpPr/>
          <p:nvPr/>
        </p:nvSpPr>
        <p:spPr>
          <a:xfrm>
            <a:off x="5410483" y="2378900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2" name="Rectangle 366">
            <a:extLst>
              <a:ext uri="{FF2B5EF4-FFF2-40B4-BE49-F238E27FC236}">
                <a16:creationId xmlns:a16="http://schemas.microsoft.com/office/drawing/2014/main" id="{C6C4E8F8-4664-04E9-C534-F2ED9A935028}"/>
              </a:ext>
            </a:extLst>
          </p:cNvPr>
          <p:cNvSpPr/>
          <p:nvPr/>
        </p:nvSpPr>
        <p:spPr>
          <a:xfrm>
            <a:off x="5773508" y="2637824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3" name="Rectangle 367">
            <a:extLst>
              <a:ext uri="{FF2B5EF4-FFF2-40B4-BE49-F238E27FC236}">
                <a16:creationId xmlns:a16="http://schemas.microsoft.com/office/drawing/2014/main" id="{5019215D-1A8A-E91D-8845-752DBF59C195}"/>
              </a:ext>
            </a:extLst>
          </p:cNvPr>
          <p:cNvSpPr/>
          <p:nvPr/>
        </p:nvSpPr>
        <p:spPr>
          <a:xfrm>
            <a:off x="5452417" y="2430493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4" name="Rectangle 368">
            <a:extLst>
              <a:ext uri="{FF2B5EF4-FFF2-40B4-BE49-F238E27FC236}">
                <a16:creationId xmlns:a16="http://schemas.microsoft.com/office/drawing/2014/main" id="{A98384EC-9606-7DFF-8110-DF1CF336C2B9}"/>
              </a:ext>
            </a:extLst>
          </p:cNvPr>
          <p:cNvSpPr/>
          <p:nvPr/>
        </p:nvSpPr>
        <p:spPr>
          <a:xfrm rot="5400000">
            <a:off x="5721412" y="2347111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5" name="Rectangle 361">
            <a:extLst>
              <a:ext uri="{FF2B5EF4-FFF2-40B4-BE49-F238E27FC236}">
                <a16:creationId xmlns:a16="http://schemas.microsoft.com/office/drawing/2014/main" id="{2CA55994-F6BB-DE9E-A928-1224B4A04CE6}"/>
              </a:ext>
            </a:extLst>
          </p:cNvPr>
          <p:cNvSpPr/>
          <p:nvPr/>
        </p:nvSpPr>
        <p:spPr>
          <a:xfrm>
            <a:off x="6031152" y="2383294"/>
            <a:ext cx="582312" cy="46761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6" name="Rectangle 362">
            <a:extLst>
              <a:ext uri="{FF2B5EF4-FFF2-40B4-BE49-F238E27FC236}">
                <a16:creationId xmlns:a16="http://schemas.microsoft.com/office/drawing/2014/main" id="{E1F74865-F039-FE8C-050C-FACCDA6E55C6}"/>
              </a:ext>
            </a:extLst>
          </p:cNvPr>
          <p:cNvSpPr/>
          <p:nvPr/>
        </p:nvSpPr>
        <p:spPr>
          <a:xfrm>
            <a:off x="6394178" y="2642218"/>
            <a:ext cx="180819" cy="182215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7" name="Rectangle 363">
            <a:extLst>
              <a:ext uri="{FF2B5EF4-FFF2-40B4-BE49-F238E27FC236}">
                <a16:creationId xmlns:a16="http://schemas.microsoft.com/office/drawing/2014/main" id="{E7A9BF3D-544E-C2B1-7A3E-4BA5545DAD67}"/>
              </a:ext>
            </a:extLst>
          </p:cNvPr>
          <p:cNvSpPr/>
          <p:nvPr/>
        </p:nvSpPr>
        <p:spPr>
          <a:xfrm>
            <a:off x="6073088" y="2434887"/>
            <a:ext cx="180819" cy="3490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8" name="Rectangle 364">
            <a:extLst>
              <a:ext uri="{FF2B5EF4-FFF2-40B4-BE49-F238E27FC236}">
                <a16:creationId xmlns:a16="http://schemas.microsoft.com/office/drawing/2014/main" id="{6E70C951-83DE-4A80-593F-8DB48567E134}"/>
              </a:ext>
            </a:extLst>
          </p:cNvPr>
          <p:cNvSpPr/>
          <p:nvPr/>
        </p:nvSpPr>
        <p:spPr>
          <a:xfrm rot="5400000">
            <a:off x="6342082" y="2351504"/>
            <a:ext cx="180819" cy="28500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119" name="Rectangle 2">
            <a:extLst>
              <a:ext uri="{FF2B5EF4-FFF2-40B4-BE49-F238E27FC236}">
                <a16:creationId xmlns:a16="http://schemas.microsoft.com/office/drawing/2014/main" id="{653A7D0A-6338-F48B-1F4E-3569A748BDFC}"/>
              </a:ext>
            </a:extLst>
          </p:cNvPr>
          <p:cNvSpPr/>
          <p:nvPr/>
        </p:nvSpPr>
        <p:spPr>
          <a:xfrm>
            <a:off x="1412567" y="4637690"/>
            <a:ext cx="749948" cy="568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VN" sz="1271" dirty="0"/>
              <a:t>HOST PC</a:t>
            </a:r>
          </a:p>
        </p:txBody>
      </p:sp>
      <p:cxnSp>
        <p:nvCxnSpPr>
          <p:cNvPr id="120" name="Straight Arrow Connector 5">
            <a:extLst>
              <a:ext uri="{FF2B5EF4-FFF2-40B4-BE49-F238E27FC236}">
                <a16:creationId xmlns:a16="http://schemas.microsoft.com/office/drawing/2014/main" id="{2C98A003-957F-2F35-4034-CFA0E1FCF933}"/>
              </a:ext>
            </a:extLst>
          </p:cNvPr>
          <p:cNvCxnSpPr/>
          <p:nvPr/>
        </p:nvCxnSpPr>
        <p:spPr>
          <a:xfrm>
            <a:off x="2163871" y="4972776"/>
            <a:ext cx="6120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225">
            <a:extLst>
              <a:ext uri="{FF2B5EF4-FFF2-40B4-BE49-F238E27FC236}">
                <a16:creationId xmlns:a16="http://schemas.microsoft.com/office/drawing/2014/main" id="{E1D221ED-46B6-1C40-6A35-83A0FD4E1291}"/>
              </a:ext>
            </a:extLst>
          </p:cNvPr>
          <p:cNvGrpSpPr/>
          <p:nvPr/>
        </p:nvGrpSpPr>
        <p:grpSpPr>
          <a:xfrm>
            <a:off x="3531839" y="4469224"/>
            <a:ext cx="582312" cy="467615"/>
            <a:chOff x="3482502" y="4727643"/>
            <a:chExt cx="642026" cy="515566"/>
          </a:xfrm>
        </p:grpSpPr>
        <p:sp>
          <p:nvSpPr>
            <p:cNvPr id="122" name="Rectangle 226">
              <a:extLst>
                <a:ext uri="{FF2B5EF4-FFF2-40B4-BE49-F238E27FC236}">
                  <a16:creationId xmlns:a16="http://schemas.microsoft.com/office/drawing/2014/main" id="{776BD993-4330-5BA9-7B3D-08773C8B96CA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3" name="Rectangle 227">
              <a:extLst>
                <a:ext uri="{FF2B5EF4-FFF2-40B4-BE49-F238E27FC236}">
                  <a16:creationId xmlns:a16="http://schemas.microsoft.com/office/drawing/2014/main" id="{37101E8B-ADDA-5EAF-184C-CBDB8B7F6669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4" name="Rectangle 230">
              <a:extLst>
                <a:ext uri="{FF2B5EF4-FFF2-40B4-BE49-F238E27FC236}">
                  <a16:creationId xmlns:a16="http://schemas.microsoft.com/office/drawing/2014/main" id="{6B807BBC-CD8D-E3C5-60BB-46F9FCBDCB88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5" name="Rectangle 231">
              <a:extLst>
                <a:ext uri="{FF2B5EF4-FFF2-40B4-BE49-F238E27FC236}">
                  <a16:creationId xmlns:a16="http://schemas.microsoft.com/office/drawing/2014/main" id="{C906D644-9C7A-A1EA-E75B-8677BBA3B949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26" name="Group 232">
            <a:extLst>
              <a:ext uri="{FF2B5EF4-FFF2-40B4-BE49-F238E27FC236}">
                <a16:creationId xmlns:a16="http://schemas.microsoft.com/office/drawing/2014/main" id="{0A9CC87A-EF25-42B1-A823-BD992D72DFF3}"/>
              </a:ext>
            </a:extLst>
          </p:cNvPr>
          <p:cNvGrpSpPr/>
          <p:nvPr/>
        </p:nvGrpSpPr>
        <p:grpSpPr>
          <a:xfrm>
            <a:off x="4164272" y="4473618"/>
            <a:ext cx="582312" cy="467615"/>
            <a:chOff x="3482502" y="4727643"/>
            <a:chExt cx="642026" cy="515566"/>
          </a:xfrm>
        </p:grpSpPr>
        <p:sp>
          <p:nvSpPr>
            <p:cNvPr id="127" name="Rectangle 233">
              <a:extLst>
                <a:ext uri="{FF2B5EF4-FFF2-40B4-BE49-F238E27FC236}">
                  <a16:creationId xmlns:a16="http://schemas.microsoft.com/office/drawing/2014/main" id="{1688A58B-0FAE-FD74-83B7-5EDDFD051CC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8" name="Rectangle 234">
              <a:extLst>
                <a:ext uri="{FF2B5EF4-FFF2-40B4-BE49-F238E27FC236}">
                  <a16:creationId xmlns:a16="http://schemas.microsoft.com/office/drawing/2014/main" id="{4FA0E0DB-7B70-D083-2F15-C0E7361FC134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29" name="Rectangle 235">
              <a:extLst>
                <a:ext uri="{FF2B5EF4-FFF2-40B4-BE49-F238E27FC236}">
                  <a16:creationId xmlns:a16="http://schemas.microsoft.com/office/drawing/2014/main" id="{4D737825-FADA-19DC-E9A3-A6819DC415C6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0" name="Rectangle 236">
              <a:extLst>
                <a:ext uri="{FF2B5EF4-FFF2-40B4-BE49-F238E27FC236}">
                  <a16:creationId xmlns:a16="http://schemas.microsoft.com/office/drawing/2014/main" id="{7F6747A7-E9B3-F957-9381-E0602A30754D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31" name="Group 237">
            <a:extLst>
              <a:ext uri="{FF2B5EF4-FFF2-40B4-BE49-F238E27FC236}">
                <a16:creationId xmlns:a16="http://schemas.microsoft.com/office/drawing/2014/main" id="{69781F69-82EC-D152-7E04-DC53E193B336}"/>
              </a:ext>
            </a:extLst>
          </p:cNvPr>
          <p:cNvGrpSpPr/>
          <p:nvPr/>
        </p:nvGrpSpPr>
        <p:grpSpPr>
          <a:xfrm>
            <a:off x="4784943" y="4478011"/>
            <a:ext cx="582312" cy="467615"/>
            <a:chOff x="3482502" y="4727643"/>
            <a:chExt cx="642026" cy="515566"/>
          </a:xfrm>
        </p:grpSpPr>
        <p:sp>
          <p:nvSpPr>
            <p:cNvPr id="132" name="Rectangle 238">
              <a:extLst>
                <a:ext uri="{FF2B5EF4-FFF2-40B4-BE49-F238E27FC236}">
                  <a16:creationId xmlns:a16="http://schemas.microsoft.com/office/drawing/2014/main" id="{5FB1E5C9-EA98-D1D7-0262-80BDC8767F45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3" name="Rectangle 239">
              <a:extLst>
                <a:ext uri="{FF2B5EF4-FFF2-40B4-BE49-F238E27FC236}">
                  <a16:creationId xmlns:a16="http://schemas.microsoft.com/office/drawing/2014/main" id="{3BF4D667-BE4F-3653-72AC-CF2B2B73B3D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4" name="Rectangle 240">
              <a:extLst>
                <a:ext uri="{FF2B5EF4-FFF2-40B4-BE49-F238E27FC236}">
                  <a16:creationId xmlns:a16="http://schemas.microsoft.com/office/drawing/2014/main" id="{10CD5F52-EAC2-ADF7-24C5-FBC3B726C407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5" name="Rectangle 241">
              <a:extLst>
                <a:ext uri="{FF2B5EF4-FFF2-40B4-BE49-F238E27FC236}">
                  <a16:creationId xmlns:a16="http://schemas.microsoft.com/office/drawing/2014/main" id="{037147F5-1185-6CBD-1204-12B7F5FF5E48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36" name="Group 242">
            <a:extLst>
              <a:ext uri="{FF2B5EF4-FFF2-40B4-BE49-F238E27FC236}">
                <a16:creationId xmlns:a16="http://schemas.microsoft.com/office/drawing/2014/main" id="{E7E1E331-D846-BE9B-6AFA-4B08980A60AB}"/>
              </a:ext>
            </a:extLst>
          </p:cNvPr>
          <p:cNvGrpSpPr/>
          <p:nvPr/>
        </p:nvGrpSpPr>
        <p:grpSpPr>
          <a:xfrm>
            <a:off x="5411495" y="4482404"/>
            <a:ext cx="582312" cy="467615"/>
            <a:chOff x="3482502" y="4727643"/>
            <a:chExt cx="642026" cy="515566"/>
          </a:xfrm>
        </p:grpSpPr>
        <p:sp>
          <p:nvSpPr>
            <p:cNvPr id="137" name="Rectangle 243">
              <a:extLst>
                <a:ext uri="{FF2B5EF4-FFF2-40B4-BE49-F238E27FC236}">
                  <a16:creationId xmlns:a16="http://schemas.microsoft.com/office/drawing/2014/main" id="{85085DBF-A190-5BB4-802D-4C78D7E85B69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8" name="Rectangle 244">
              <a:extLst>
                <a:ext uri="{FF2B5EF4-FFF2-40B4-BE49-F238E27FC236}">
                  <a16:creationId xmlns:a16="http://schemas.microsoft.com/office/drawing/2014/main" id="{D7E19A2F-69ED-77D0-9E45-F321BD82E642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39" name="Rectangle 245">
              <a:extLst>
                <a:ext uri="{FF2B5EF4-FFF2-40B4-BE49-F238E27FC236}">
                  <a16:creationId xmlns:a16="http://schemas.microsoft.com/office/drawing/2014/main" id="{7D161A73-3AB6-CBB0-50D8-4794E1615FED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0" name="Rectangle 246">
              <a:extLst>
                <a:ext uri="{FF2B5EF4-FFF2-40B4-BE49-F238E27FC236}">
                  <a16:creationId xmlns:a16="http://schemas.microsoft.com/office/drawing/2014/main" id="{DB7DA0A1-2428-3921-8339-D1C00ED18E63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1" name="Group 247">
            <a:extLst>
              <a:ext uri="{FF2B5EF4-FFF2-40B4-BE49-F238E27FC236}">
                <a16:creationId xmlns:a16="http://schemas.microsoft.com/office/drawing/2014/main" id="{9431C90F-D211-98EB-20D2-A2E40121BD2C}"/>
              </a:ext>
            </a:extLst>
          </p:cNvPr>
          <p:cNvGrpSpPr/>
          <p:nvPr/>
        </p:nvGrpSpPr>
        <p:grpSpPr>
          <a:xfrm>
            <a:off x="6032165" y="4486799"/>
            <a:ext cx="582312" cy="467615"/>
            <a:chOff x="3482502" y="4727643"/>
            <a:chExt cx="642026" cy="515566"/>
          </a:xfrm>
        </p:grpSpPr>
        <p:sp>
          <p:nvSpPr>
            <p:cNvPr id="142" name="Rectangle 248">
              <a:extLst>
                <a:ext uri="{FF2B5EF4-FFF2-40B4-BE49-F238E27FC236}">
                  <a16:creationId xmlns:a16="http://schemas.microsoft.com/office/drawing/2014/main" id="{BD4AA4AF-7A3E-3AC3-8D23-5F6ABB689F63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3" name="Rectangle 249">
              <a:extLst>
                <a:ext uri="{FF2B5EF4-FFF2-40B4-BE49-F238E27FC236}">
                  <a16:creationId xmlns:a16="http://schemas.microsoft.com/office/drawing/2014/main" id="{5E05CBC0-4622-A6D0-1E80-EA14C10208C5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4" name="Rectangle 250">
              <a:extLst>
                <a:ext uri="{FF2B5EF4-FFF2-40B4-BE49-F238E27FC236}">
                  <a16:creationId xmlns:a16="http://schemas.microsoft.com/office/drawing/2014/main" id="{7374677D-8014-33BF-E912-9D2C200A11C5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5" name="Rectangle 251">
              <a:extLst>
                <a:ext uri="{FF2B5EF4-FFF2-40B4-BE49-F238E27FC236}">
                  <a16:creationId xmlns:a16="http://schemas.microsoft.com/office/drawing/2014/main" id="{D8E8F22C-F4E1-C1E4-DDFE-D7F1F93661C2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grpSp>
        <p:nvGrpSpPr>
          <p:cNvPr id="146" name="Group 126">
            <a:extLst>
              <a:ext uri="{FF2B5EF4-FFF2-40B4-BE49-F238E27FC236}">
                <a16:creationId xmlns:a16="http://schemas.microsoft.com/office/drawing/2014/main" id="{AF20BB5C-91C2-D756-F1AE-0E54D050EBE4}"/>
              </a:ext>
            </a:extLst>
          </p:cNvPr>
          <p:cNvGrpSpPr/>
          <p:nvPr/>
        </p:nvGrpSpPr>
        <p:grpSpPr>
          <a:xfrm>
            <a:off x="2905285" y="4464831"/>
            <a:ext cx="582312" cy="467615"/>
            <a:chOff x="3482502" y="4727643"/>
            <a:chExt cx="642026" cy="515566"/>
          </a:xfrm>
        </p:grpSpPr>
        <p:sp>
          <p:nvSpPr>
            <p:cNvPr id="147" name="Rectangle 127">
              <a:extLst>
                <a:ext uri="{FF2B5EF4-FFF2-40B4-BE49-F238E27FC236}">
                  <a16:creationId xmlns:a16="http://schemas.microsoft.com/office/drawing/2014/main" id="{838B0EC3-B846-3A1B-8FF6-7D3A5982F80D}"/>
                </a:ext>
              </a:extLst>
            </p:cNvPr>
            <p:cNvSpPr/>
            <p:nvPr/>
          </p:nvSpPr>
          <p:spPr>
            <a:xfrm>
              <a:off x="3482502" y="4727643"/>
              <a:ext cx="642026" cy="515566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8" name="Rectangle 128">
              <a:extLst>
                <a:ext uri="{FF2B5EF4-FFF2-40B4-BE49-F238E27FC236}">
                  <a16:creationId xmlns:a16="http://schemas.microsoft.com/office/drawing/2014/main" id="{3DE34BC6-C078-E947-8DF7-5C86A6CB213C}"/>
                </a:ext>
              </a:extLst>
            </p:cNvPr>
            <p:cNvSpPr/>
            <p:nvPr/>
          </p:nvSpPr>
          <p:spPr>
            <a:xfrm>
              <a:off x="3882754" y="5013118"/>
              <a:ext cx="199360" cy="200899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49" name="Rectangle 129">
              <a:extLst>
                <a:ext uri="{FF2B5EF4-FFF2-40B4-BE49-F238E27FC236}">
                  <a16:creationId xmlns:a16="http://schemas.microsoft.com/office/drawing/2014/main" id="{77FB823D-B31B-E899-E443-9E0F3C194869}"/>
                </a:ext>
              </a:extLst>
            </p:cNvPr>
            <p:cNvSpPr/>
            <p:nvPr/>
          </p:nvSpPr>
          <p:spPr>
            <a:xfrm>
              <a:off x="3528737" y="4784527"/>
              <a:ext cx="199360" cy="384820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150" name="Rectangle 130">
              <a:extLst>
                <a:ext uri="{FF2B5EF4-FFF2-40B4-BE49-F238E27FC236}">
                  <a16:creationId xmlns:a16="http://schemas.microsoft.com/office/drawing/2014/main" id="{E6A1BE2F-1EA7-D261-0CE7-5FD05A87B1FD}"/>
                </a:ext>
              </a:extLst>
            </p:cNvPr>
            <p:cNvSpPr/>
            <p:nvPr/>
          </p:nvSpPr>
          <p:spPr>
            <a:xfrm rot="5400000">
              <a:off x="3825316" y="4692594"/>
              <a:ext cx="199360" cy="314235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</p:grpSp>
      <p:cxnSp>
        <p:nvCxnSpPr>
          <p:cNvPr id="151" name="Straight Connector 157">
            <a:extLst>
              <a:ext uri="{FF2B5EF4-FFF2-40B4-BE49-F238E27FC236}">
                <a16:creationId xmlns:a16="http://schemas.microsoft.com/office/drawing/2014/main" id="{FB8AE537-F0E2-DBAC-0227-F4CEFF027442}"/>
              </a:ext>
            </a:extLst>
          </p:cNvPr>
          <p:cNvCxnSpPr/>
          <p:nvPr/>
        </p:nvCxnSpPr>
        <p:spPr>
          <a:xfrm>
            <a:off x="3513323" y="23187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8">
            <a:extLst>
              <a:ext uri="{FF2B5EF4-FFF2-40B4-BE49-F238E27FC236}">
                <a16:creationId xmlns:a16="http://schemas.microsoft.com/office/drawing/2014/main" id="{C2FBB479-5622-AA19-5974-74C6DBD19222}"/>
              </a:ext>
            </a:extLst>
          </p:cNvPr>
          <p:cNvCxnSpPr>
            <a:cxnSpLocks/>
          </p:cNvCxnSpPr>
          <p:nvPr/>
        </p:nvCxnSpPr>
        <p:spPr>
          <a:xfrm>
            <a:off x="4139007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9">
            <a:extLst>
              <a:ext uri="{FF2B5EF4-FFF2-40B4-BE49-F238E27FC236}">
                <a16:creationId xmlns:a16="http://schemas.microsoft.com/office/drawing/2014/main" id="{FC146F41-47B3-51A7-02E9-B1CD23682480}"/>
              </a:ext>
            </a:extLst>
          </p:cNvPr>
          <p:cNvCxnSpPr>
            <a:cxnSpLocks/>
          </p:cNvCxnSpPr>
          <p:nvPr/>
        </p:nvCxnSpPr>
        <p:spPr>
          <a:xfrm>
            <a:off x="4764689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60">
            <a:extLst>
              <a:ext uri="{FF2B5EF4-FFF2-40B4-BE49-F238E27FC236}">
                <a16:creationId xmlns:a16="http://schemas.microsoft.com/office/drawing/2014/main" id="{DC25BC64-2838-512E-C1D5-6B07BBAD08C6}"/>
              </a:ext>
            </a:extLst>
          </p:cNvPr>
          <p:cNvCxnSpPr>
            <a:cxnSpLocks/>
          </p:cNvCxnSpPr>
          <p:nvPr/>
        </p:nvCxnSpPr>
        <p:spPr>
          <a:xfrm>
            <a:off x="5390373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61">
            <a:extLst>
              <a:ext uri="{FF2B5EF4-FFF2-40B4-BE49-F238E27FC236}">
                <a16:creationId xmlns:a16="http://schemas.microsoft.com/office/drawing/2014/main" id="{39FFC752-9483-9227-BE8F-B4C1F630F9D9}"/>
              </a:ext>
            </a:extLst>
          </p:cNvPr>
          <p:cNvCxnSpPr>
            <a:cxnSpLocks/>
          </p:cNvCxnSpPr>
          <p:nvPr/>
        </p:nvCxnSpPr>
        <p:spPr>
          <a:xfrm>
            <a:off x="6016056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Rectangle 162">
            <a:extLst>
              <a:ext uri="{FF2B5EF4-FFF2-40B4-BE49-F238E27FC236}">
                <a16:creationId xmlns:a16="http://schemas.microsoft.com/office/drawing/2014/main" id="{B2B713CB-9B08-9BB4-F8E4-437D443F0821}"/>
              </a:ext>
            </a:extLst>
          </p:cNvPr>
          <p:cNvSpPr/>
          <p:nvPr/>
        </p:nvSpPr>
        <p:spPr>
          <a:xfrm>
            <a:off x="3345308" y="5325318"/>
            <a:ext cx="2922595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101: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ニューラルネットワークプロセッサ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（ニューロモルフィックプロセッサ）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Curved Connector 164">
            <a:extLst>
              <a:ext uri="{FF2B5EF4-FFF2-40B4-BE49-F238E27FC236}">
                <a16:creationId xmlns:a16="http://schemas.microsoft.com/office/drawing/2014/main" id="{EF63E827-6395-6F61-7F87-12B916141B48}"/>
              </a:ext>
            </a:extLst>
          </p:cNvPr>
          <p:cNvCxnSpPr>
            <a:cxnSpLocks/>
            <a:stCxn id="156" idx="0"/>
          </p:cNvCxnSpPr>
          <p:nvPr/>
        </p:nvCxnSpPr>
        <p:spPr>
          <a:xfrm rot="5400000" flipH="1" flipV="1">
            <a:off x="4739994" y="5224640"/>
            <a:ext cx="167290" cy="3406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65">
            <a:extLst>
              <a:ext uri="{FF2B5EF4-FFF2-40B4-BE49-F238E27FC236}">
                <a16:creationId xmlns:a16="http://schemas.microsoft.com/office/drawing/2014/main" id="{0434333C-1AF5-EC20-4D86-C0AF08E76B26}"/>
              </a:ext>
            </a:extLst>
          </p:cNvPr>
          <p:cNvCxnSpPr>
            <a:cxnSpLocks/>
          </p:cNvCxnSpPr>
          <p:nvPr/>
        </p:nvCxnSpPr>
        <p:spPr>
          <a:xfrm flipH="1">
            <a:off x="2888718" y="2875987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67">
            <a:extLst>
              <a:ext uri="{FF2B5EF4-FFF2-40B4-BE49-F238E27FC236}">
                <a16:creationId xmlns:a16="http://schemas.microsoft.com/office/drawing/2014/main" id="{C656EE93-5BDC-F486-3BEF-1E9811611B35}"/>
              </a:ext>
            </a:extLst>
          </p:cNvPr>
          <p:cNvCxnSpPr>
            <a:cxnSpLocks/>
          </p:cNvCxnSpPr>
          <p:nvPr/>
        </p:nvCxnSpPr>
        <p:spPr>
          <a:xfrm flipH="1">
            <a:off x="2888718" y="3398399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68">
            <a:extLst>
              <a:ext uri="{FF2B5EF4-FFF2-40B4-BE49-F238E27FC236}">
                <a16:creationId xmlns:a16="http://schemas.microsoft.com/office/drawing/2014/main" id="{FFA019AC-32F0-2A94-5266-BDB99F56C532}"/>
              </a:ext>
            </a:extLst>
          </p:cNvPr>
          <p:cNvCxnSpPr>
            <a:cxnSpLocks/>
          </p:cNvCxnSpPr>
          <p:nvPr/>
        </p:nvCxnSpPr>
        <p:spPr>
          <a:xfrm flipH="1">
            <a:off x="2888718" y="3920809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9">
            <a:extLst>
              <a:ext uri="{FF2B5EF4-FFF2-40B4-BE49-F238E27FC236}">
                <a16:creationId xmlns:a16="http://schemas.microsoft.com/office/drawing/2014/main" id="{935A3E76-2A15-5F11-A5DE-07B49B8C4407}"/>
              </a:ext>
            </a:extLst>
          </p:cNvPr>
          <p:cNvCxnSpPr>
            <a:cxnSpLocks/>
          </p:cNvCxnSpPr>
          <p:nvPr/>
        </p:nvCxnSpPr>
        <p:spPr>
          <a:xfrm flipH="1">
            <a:off x="2888718" y="4443220"/>
            <a:ext cx="379979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70">
            <a:extLst>
              <a:ext uri="{FF2B5EF4-FFF2-40B4-BE49-F238E27FC236}">
                <a16:creationId xmlns:a16="http://schemas.microsoft.com/office/drawing/2014/main" id="{9BFCAAA4-04DE-7835-3926-5F11605F60F5}"/>
              </a:ext>
            </a:extLst>
          </p:cNvPr>
          <p:cNvSpPr/>
          <p:nvPr/>
        </p:nvSpPr>
        <p:spPr>
          <a:xfrm>
            <a:off x="6796989" y="3140458"/>
            <a:ext cx="1388522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103: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オンチップ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3" name="Curved Connector 171">
            <a:extLst>
              <a:ext uri="{FF2B5EF4-FFF2-40B4-BE49-F238E27FC236}">
                <a16:creationId xmlns:a16="http://schemas.microsoft.com/office/drawing/2014/main" id="{7398EE54-8773-0CB4-AAE5-971ECBB4B0DF}"/>
              </a:ext>
            </a:extLst>
          </p:cNvPr>
          <p:cNvCxnSpPr>
            <a:cxnSpLocks/>
          </p:cNvCxnSpPr>
          <p:nvPr/>
        </p:nvCxnSpPr>
        <p:spPr>
          <a:xfrm flipV="1">
            <a:off x="6636526" y="3230628"/>
            <a:ext cx="228563" cy="445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76">
            <a:extLst>
              <a:ext uri="{FF2B5EF4-FFF2-40B4-BE49-F238E27FC236}">
                <a16:creationId xmlns:a16="http://schemas.microsoft.com/office/drawing/2014/main" id="{C4EA43C4-5633-A4FB-987B-375104B8F3BB}"/>
              </a:ext>
            </a:extLst>
          </p:cNvPr>
          <p:cNvSpPr/>
          <p:nvPr/>
        </p:nvSpPr>
        <p:spPr>
          <a:xfrm>
            <a:off x="6812415" y="1719819"/>
            <a:ext cx="1357670" cy="577081"/>
          </a:xfrm>
          <a:prstGeom prst="rect">
            <a:avLst/>
          </a:prstGeom>
        </p:spPr>
        <p:txBody>
          <a:bodyPr wrap="square" lIns="54000" rIns="54000">
            <a:spAutoFit/>
          </a:bodyPr>
          <a:lstStyle/>
          <a:p>
            <a:pPr algn="ctr"/>
            <a:r>
              <a:rPr 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102: 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コンピューティングコア</a:t>
            </a:r>
            <a:endParaRPr 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6" name="Straight Connector 181">
            <a:extLst>
              <a:ext uri="{FF2B5EF4-FFF2-40B4-BE49-F238E27FC236}">
                <a16:creationId xmlns:a16="http://schemas.microsoft.com/office/drawing/2014/main" id="{EBE7D93F-F76D-DA62-4A94-99C283273F1A}"/>
              </a:ext>
            </a:extLst>
          </p:cNvPr>
          <p:cNvCxnSpPr>
            <a:cxnSpLocks/>
          </p:cNvCxnSpPr>
          <p:nvPr/>
        </p:nvCxnSpPr>
        <p:spPr>
          <a:xfrm flipH="1" flipV="1">
            <a:off x="3365882" y="2741026"/>
            <a:ext cx="147443" cy="134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83">
            <a:extLst>
              <a:ext uri="{FF2B5EF4-FFF2-40B4-BE49-F238E27FC236}">
                <a16:creationId xmlns:a16="http://schemas.microsoft.com/office/drawing/2014/main" id="{7CC8CB25-4F16-D02A-6151-F58AAF357BB8}"/>
              </a:ext>
            </a:extLst>
          </p:cNvPr>
          <p:cNvCxnSpPr>
            <a:cxnSpLocks/>
          </p:cNvCxnSpPr>
          <p:nvPr/>
        </p:nvCxnSpPr>
        <p:spPr>
          <a:xfrm flipH="1" flipV="1">
            <a:off x="4057044" y="278878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84">
            <a:extLst>
              <a:ext uri="{FF2B5EF4-FFF2-40B4-BE49-F238E27FC236}">
                <a16:creationId xmlns:a16="http://schemas.microsoft.com/office/drawing/2014/main" id="{79BFED84-8132-2FD9-57BD-EA9A00D6B890}"/>
              </a:ext>
            </a:extLst>
          </p:cNvPr>
          <p:cNvCxnSpPr>
            <a:cxnSpLocks/>
          </p:cNvCxnSpPr>
          <p:nvPr/>
        </p:nvCxnSpPr>
        <p:spPr>
          <a:xfrm flipH="1" flipV="1">
            <a:off x="4681649" y="278786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85">
            <a:extLst>
              <a:ext uri="{FF2B5EF4-FFF2-40B4-BE49-F238E27FC236}">
                <a16:creationId xmlns:a16="http://schemas.microsoft.com/office/drawing/2014/main" id="{016E6CF2-74FD-DC65-8F2D-87981A8E2381}"/>
              </a:ext>
            </a:extLst>
          </p:cNvPr>
          <p:cNvCxnSpPr>
            <a:cxnSpLocks/>
          </p:cNvCxnSpPr>
          <p:nvPr/>
        </p:nvCxnSpPr>
        <p:spPr>
          <a:xfrm flipH="1" flipV="1">
            <a:off x="5306253" y="2786953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86">
            <a:extLst>
              <a:ext uri="{FF2B5EF4-FFF2-40B4-BE49-F238E27FC236}">
                <a16:creationId xmlns:a16="http://schemas.microsoft.com/office/drawing/2014/main" id="{B5EC915E-129E-4F6B-8E14-5F8810AA1A58}"/>
              </a:ext>
            </a:extLst>
          </p:cNvPr>
          <p:cNvCxnSpPr>
            <a:cxnSpLocks/>
          </p:cNvCxnSpPr>
          <p:nvPr/>
        </p:nvCxnSpPr>
        <p:spPr>
          <a:xfrm flipH="1" flipV="1">
            <a:off x="5930859" y="278603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87">
            <a:extLst>
              <a:ext uri="{FF2B5EF4-FFF2-40B4-BE49-F238E27FC236}">
                <a16:creationId xmlns:a16="http://schemas.microsoft.com/office/drawing/2014/main" id="{C31F979C-01E4-6C30-3E42-3BB200D9D0C0}"/>
              </a:ext>
            </a:extLst>
          </p:cNvPr>
          <p:cNvCxnSpPr>
            <a:cxnSpLocks/>
          </p:cNvCxnSpPr>
          <p:nvPr/>
        </p:nvCxnSpPr>
        <p:spPr>
          <a:xfrm flipH="1" flipV="1">
            <a:off x="6555465" y="278512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88">
            <a:extLst>
              <a:ext uri="{FF2B5EF4-FFF2-40B4-BE49-F238E27FC236}">
                <a16:creationId xmlns:a16="http://schemas.microsoft.com/office/drawing/2014/main" id="{1D828EB5-E167-97AB-6151-28CA90EDBBD3}"/>
              </a:ext>
            </a:extLst>
          </p:cNvPr>
          <p:cNvCxnSpPr>
            <a:cxnSpLocks/>
          </p:cNvCxnSpPr>
          <p:nvPr/>
        </p:nvCxnSpPr>
        <p:spPr>
          <a:xfrm>
            <a:off x="6636877" y="2315943"/>
            <a:ext cx="0" cy="27340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91">
            <a:extLst>
              <a:ext uri="{FF2B5EF4-FFF2-40B4-BE49-F238E27FC236}">
                <a16:creationId xmlns:a16="http://schemas.microsoft.com/office/drawing/2014/main" id="{110D2D66-3F4B-1281-7612-4E24FB4F74C8}"/>
              </a:ext>
            </a:extLst>
          </p:cNvPr>
          <p:cNvCxnSpPr>
            <a:cxnSpLocks/>
          </p:cNvCxnSpPr>
          <p:nvPr/>
        </p:nvCxnSpPr>
        <p:spPr>
          <a:xfrm flipH="1" flipV="1">
            <a:off x="3432969" y="331504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92">
            <a:extLst>
              <a:ext uri="{FF2B5EF4-FFF2-40B4-BE49-F238E27FC236}">
                <a16:creationId xmlns:a16="http://schemas.microsoft.com/office/drawing/2014/main" id="{891401ED-B024-44CF-18CE-B8C11ABC29DB}"/>
              </a:ext>
            </a:extLst>
          </p:cNvPr>
          <p:cNvCxnSpPr>
            <a:cxnSpLocks/>
          </p:cNvCxnSpPr>
          <p:nvPr/>
        </p:nvCxnSpPr>
        <p:spPr>
          <a:xfrm flipH="1" flipV="1">
            <a:off x="4057573" y="3314125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93">
            <a:extLst>
              <a:ext uri="{FF2B5EF4-FFF2-40B4-BE49-F238E27FC236}">
                <a16:creationId xmlns:a16="http://schemas.microsoft.com/office/drawing/2014/main" id="{8923AF6E-635B-0250-6877-13ACA89A4B00}"/>
              </a:ext>
            </a:extLst>
          </p:cNvPr>
          <p:cNvCxnSpPr>
            <a:cxnSpLocks/>
          </p:cNvCxnSpPr>
          <p:nvPr/>
        </p:nvCxnSpPr>
        <p:spPr>
          <a:xfrm flipH="1" flipV="1">
            <a:off x="4682179" y="331321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94">
            <a:extLst>
              <a:ext uri="{FF2B5EF4-FFF2-40B4-BE49-F238E27FC236}">
                <a16:creationId xmlns:a16="http://schemas.microsoft.com/office/drawing/2014/main" id="{FE98E272-32FD-3F60-EFB6-3862358EBEB3}"/>
              </a:ext>
            </a:extLst>
          </p:cNvPr>
          <p:cNvCxnSpPr>
            <a:cxnSpLocks/>
          </p:cNvCxnSpPr>
          <p:nvPr/>
        </p:nvCxnSpPr>
        <p:spPr>
          <a:xfrm flipH="1" flipV="1">
            <a:off x="5306784" y="331229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95">
            <a:extLst>
              <a:ext uri="{FF2B5EF4-FFF2-40B4-BE49-F238E27FC236}">
                <a16:creationId xmlns:a16="http://schemas.microsoft.com/office/drawing/2014/main" id="{928DC694-036A-C0F8-D1FD-37323CB74EA6}"/>
              </a:ext>
            </a:extLst>
          </p:cNvPr>
          <p:cNvCxnSpPr>
            <a:cxnSpLocks/>
          </p:cNvCxnSpPr>
          <p:nvPr/>
        </p:nvCxnSpPr>
        <p:spPr>
          <a:xfrm flipH="1" flipV="1">
            <a:off x="5931389" y="331137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96">
            <a:extLst>
              <a:ext uri="{FF2B5EF4-FFF2-40B4-BE49-F238E27FC236}">
                <a16:creationId xmlns:a16="http://schemas.microsoft.com/office/drawing/2014/main" id="{8B15A7A6-D147-394B-C489-D78EDA0E1F18}"/>
              </a:ext>
            </a:extLst>
          </p:cNvPr>
          <p:cNvCxnSpPr>
            <a:cxnSpLocks/>
          </p:cNvCxnSpPr>
          <p:nvPr/>
        </p:nvCxnSpPr>
        <p:spPr>
          <a:xfrm flipH="1" flipV="1">
            <a:off x="6555993" y="331046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98">
            <a:extLst>
              <a:ext uri="{FF2B5EF4-FFF2-40B4-BE49-F238E27FC236}">
                <a16:creationId xmlns:a16="http://schemas.microsoft.com/office/drawing/2014/main" id="{44504D4B-5764-3F43-EA18-95A74C107167}"/>
              </a:ext>
            </a:extLst>
          </p:cNvPr>
          <p:cNvCxnSpPr>
            <a:cxnSpLocks/>
          </p:cNvCxnSpPr>
          <p:nvPr/>
        </p:nvCxnSpPr>
        <p:spPr>
          <a:xfrm flipH="1" flipV="1">
            <a:off x="3433499" y="3840381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99">
            <a:extLst>
              <a:ext uri="{FF2B5EF4-FFF2-40B4-BE49-F238E27FC236}">
                <a16:creationId xmlns:a16="http://schemas.microsoft.com/office/drawing/2014/main" id="{D0CEEA24-80E3-DDCE-167A-F0D3A3DD7CC8}"/>
              </a:ext>
            </a:extLst>
          </p:cNvPr>
          <p:cNvCxnSpPr>
            <a:cxnSpLocks/>
          </p:cNvCxnSpPr>
          <p:nvPr/>
        </p:nvCxnSpPr>
        <p:spPr>
          <a:xfrm flipH="1" flipV="1">
            <a:off x="4058104" y="383946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200">
            <a:extLst>
              <a:ext uri="{FF2B5EF4-FFF2-40B4-BE49-F238E27FC236}">
                <a16:creationId xmlns:a16="http://schemas.microsoft.com/office/drawing/2014/main" id="{43CC021F-8F38-1B5A-8EE2-BE8D97D53B09}"/>
              </a:ext>
            </a:extLst>
          </p:cNvPr>
          <p:cNvCxnSpPr>
            <a:cxnSpLocks/>
          </p:cNvCxnSpPr>
          <p:nvPr/>
        </p:nvCxnSpPr>
        <p:spPr>
          <a:xfrm flipH="1" flipV="1">
            <a:off x="4682709" y="3838550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201">
            <a:extLst>
              <a:ext uri="{FF2B5EF4-FFF2-40B4-BE49-F238E27FC236}">
                <a16:creationId xmlns:a16="http://schemas.microsoft.com/office/drawing/2014/main" id="{B9BF2EFB-E582-14DE-73AB-3BA4DF99D5A5}"/>
              </a:ext>
            </a:extLst>
          </p:cNvPr>
          <p:cNvCxnSpPr>
            <a:cxnSpLocks/>
          </p:cNvCxnSpPr>
          <p:nvPr/>
        </p:nvCxnSpPr>
        <p:spPr>
          <a:xfrm flipH="1" flipV="1">
            <a:off x="5307313" y="383763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202">
            <a:extLst>
              <a:ext uri="{FF2B5EF4-FFF2-40B4-BE49-F238E27FC236}">
                <a16:creationId xmlns:a16="http://schemas.microsoft.com/office/drawing/2014/main" id="{34A9EC3F-32F0-E7A0-E4AF-FE7A0DC2A02D}"/>
              </a:ext>
            </a:extLst>
          </p:cNvPr>
          <p:cNvCxnSpPr>
            <a:cxnSpLocks/>
          </p:cNvCxnSpPr>
          <p:nvPr/>
        </p:nvCxnSpPr>
        <p:spPr>
          <a:xfrm flipH="1" flipV="1">
            <a:off x="5931919" y="3836721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203">
            <a:extLst>
              <a:ext uri="{FF2B5EF4-FFF2-40B4-BE49-F238E27FC236}">
                <a16:creationId xmlns:a16="http://schemas.microsoft.com/office/drawing/2014/main" id="{AF664334-1F6E-4A12-86E8-EF3C42CCA54A}"/>
              </a:ext>
            </a:extLst>
          </p:cNvPr>
          <p:cNvCxnSpPr>
            <a:cxnSpLocks/>
          </p:cNvCxnSpPr>
          <p:nvPr/>
        </p:nvCxnSpPr>
        <p:spPr>
          <a:xfrm flipH="1" flipV="1">
            <a:off x="6556524" y="3835805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205">
            <a:extLst>
              <a:ext uri="{FF2B5EF4-FFF2-40B4-BE49-F238E27FC236}">
                <a16:creationId xmlns:a16="http://schemas.microsoft.com/office/drawing/2014/main" id="{D739CCB0-0D05-466C-093F-33B454BC372B}"/>
              </a:ext>
            </a:extLst>
          </p:cNvPr>
          <p:cNvCxnSpPr>
            <a:cxnSpLocks/>
          </p:cNvCxnSpPr>
          <p:nvPr/>
        </p:nvCxnSpPr>
        <p:spPr>
          <a:xfrm flipH="1" flipV="1">
            <a:off x="3434028" y="436572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206">
            <a:extLst>
              <a:ext uri="{FF2B5EF4-FFF2-40B4-BE49-F238E27FC236}">
                <a16:creationId xmlns:a16="http://schemas.microsoft.com/office/drawing/2014/main" id="{DBC51685-D6B4-E0A6-4FD5-9DA62C77843A}"/>
              </a:ext>
            </a:extLst>
          </p:cNvPr>
          <p:cNvCxnSpPr>
            <a:cxnSpLocks/>
          </p:cNvCxnSpPr>
          <p:nvPr/>
        </p:nvCxnSpPr>
        <p:spPr>
          <a:xfrm flipH="1" flipV="1">
            <a:off x="4058633" y="436480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207">
            <a:extLst>
              <a:ext uri="{FF2B5EF4-FFF2-40B4-BE49-F238E27FC236}">
                <a16:creationId xmlns:a16="http://schemas.microsoft.com/office/drawing/2014/main" id="{6E236A06-089F-1A89-5594-D94E06999EA1}"/>
              </a:ext>
            </a:extLst>
          </p:cNvPr>
          <p:cNvCxnSpPr>
            <a:cxnSpLocks/>
          </p:cNvCxnSpPr>
          <p:nvPr/>
        </p:nvCxnSpPr>
        <p:spPr>
          <a:xfrm flipH="1" flipV="1">
            <a:off x="4683237" y="436389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208">
            <a:extLst>
              <a:ext uri="{FF2B5EF4-FFF2-40B4-BE49-F238E27FC236}">
                <a16:creationId xmlns:a16="http://schemas.microsoft.com/office/drawing/2014/main" id="{70403B68-5FD6-3374-A7D9-17FCF1D88DBB}"/>
              </a:ext>
            </a:extLst>
          </p:cNvPr>
          <p:cNvCxnSpPr>
            <a:cxnSpLocks/>
          </p:cNvCxnSpPr>
          <p:nvPr/>
        </p:nvCxnSpPr>
        <p:spPr>
          <a:xfrm flipH="1" flipV="1">
            <a:off x="5307843" y="4362977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209">
            <a:extLst>
              <a:ext uri="{FF2B5EF4-FFF2-40B4-BE49-F238E27FC236}">
                <a16:creationId xmlns:a16="http://schemas.microsoft.com/office/drawing/2014/main" id="{CDEA4445-B66C-3458-CC69-2F7A0BCB1847}"/>
              </a:ext>
            </a:extLst>
          </p:cNvPr>
          <p:cNvCxnSpPr>
            <a:cxnSpLocks/>
          </p:cNvCxnSpPr>
          <p:nvPr/>
        </p:nvCxnSpPr>
        <p:spPr>
          <a:xfrm flipH="1" flipV="1">
            <a:off x="5932449" y="436206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210">
            <a:extLst>
              <a:ext uri="{FF2B5EF4-FFF2-40B4-BE49-F238E27FC236}">
                <a16:creationId xmlns:a16="http://schemas.microsoft.com/office/drawing/2014/main" id="{F581FEBB-2C32-44D4-BD67-D155710FA095}"/>
              </a:ext>
            </a:extLst>
          </p:cNvPr>
          <p:cNvCxnSpPr>
            <a:cxnSpLocks/>
          </p:cNvCxnSpPr>
          <p:nvPr/>
        </p:nvCxnSpPr>
        <p:spPr>
          <a:xfrm flipH="1" flipV="1">
            <a:off x="6557053" y="4361146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212">
            <a:extLst>
              <a:ext uri="{FF2B5EF4-FFF2-40B4-BE49-F238E27FC236}">
                <a16:creationId xmlns:a16="http://schemas.microsoft.com/office/drawing/2014/main" id="{960CC9D0-81D4-B595-DB8D-50D336CA00FA}"/>
              </a:ext>
            </a:extLst>
          </p:cNvPr>
          <p:cNvCxnSpPr>
            <a:cxnSpLocks/>
          </p:cNvCxnSpPr>
          <p:nvPr/>
        </p:nvCxnSpPr>
        <p:spPr>
          <a:xfrm flipH="1" flipV="1">
            <a:off x="3434557" y="4891064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213">
            <a:extLst>
              <a:ext uri="{FF2B5EF4-FFF2-40B4-BE49-F238E27FC236}">
                <a16:creationId xmlns:a16="http://schemas.microsoft.com/office/drawing/2014/main" id="{D4F1C983-25E4-53FA-EF66-92DC875A1808}"/>
              </a:ext>
            </a:extLst>
          </p:cNvPr>
          <p:cNvCxnSpPr>
            <a:cxnSpLocks/>
          </p:cNvCxnSpPr>
          <p:nvPr/>
        </p:nvCxnSpPr>
        <p:spPr>
          <a:xfrm flipH="1" flipV="1">
            <a:off x="4059163" y="489014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214">
            <a:extLst>
              <a:ext uri="{FF2B5EF4-FFF2-40B4-BE49-F238E27FC236}">
                <a16:creationId xmlns:a16="http://schemas.microsoft.com/office/drawing/2014/main" id="{CFE9F140-B513-4E13-2B89-4EDE1E0C70A1}"/>
              </a:ext>
            </a:extLst>
          </p:cNvPr>
          <p:cNvCxnSpPr>
            <a:cxnSpLocks/>
          </p:cNvCxnSpPr>
          <p:nvPr/>
        </p:nvCxnSpPr>
        <p:spPr>
          <a:xfrm flipH="1" flipV="1">
            <a:off x="4683768" y="4889233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215">
            <a:extLst>
              <a:ext uri="{FF2B5EF4-FFF2-40B4-BE49-F238E27FC236}">
                <a16:creationId xmlns:a16="http://schemas.microsoft.com/office/drawing/2014/main" id="{B8F9E50A-3105-315F-41F2-36A359613A92}"/>
              </a:ext>
            </a:extLst>
          </p:cNvPr>
          <p:cNvCxnSpPr>
            <a:cxnSpLocks/>
          </p:cNvCxnSpPr>
          <p:nvPr/>
        </p:nvCxnSpPr>
        <p:spPr>
          <a:xfrm flipH="1" flipV="1">
            <a:off x="5308373" y="488831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216">
            <a:extLst>
              <a:ext uri="{FF2B5EF4-FFF2-40B4-BE49-F238E27FC236}">
                <a16:creationId xmlns:a16="http://schemas.microsoft.com/office/drawing/2014/main" id="{CAAE79F5-09B2-2DAF-DAE2-C05BE92C48ED}"/>
              </a:ext>
            </a:extLst>
          </p:cNvPr>
          <p:cNvCxnSpPr>
            <a:cxnSpLocks/>
          </p:cNvCxnSpPr>
          <p:nvPr/>
        </p:nvCxnSpPr>
        <p:spPr>
          <a:xfrm flipH="1" flipV="1">
            <a:off x="5932977" y="4887402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217">
            <a:extLst>
              <a:ext uri="{FF2B5EF4-FFF2-40B4-BE49-F238E27FC236}">
                <a16:creationId xmlns:a16="http://schemas.microsoft.com/office/drawing/2014/main" id="{91235D2A-6DE4-E8D2-D168-A484D58C1A4B}"/>
              </a:ext>
            </a:extLst>
          </p:cNvPr>
          <p:cNvCxnSpPr>
            <a:cxnSpLocks/>
          </p:cNvCxnSpPr>
          <p:nvPr/>
        </p:nvCxnSpPr>
        <p:spPr>
          <a:xfrm flipH="1" flipV="1">
            <a:off x="6557583" y="4886488"/>
            <a:ext cx="80885" cy="862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218">
            <a:extLst>
              <a:ext uri="{FF2B5EF4-FFF2-40B4-BE49-F238E27FC236}">
                <a16:creationId xmlns:a16="http://schemas.microsoft.com/office/drawing/2014/main" id="{FC891299-7C33-3B0A-15B2-18B72C2580BA}"/>
              </a:ext>
            </a:extLst>
          </p:cNvPr>
          <p:cNvCxnSpPr>
            <a:cxnSpLocks/>
          </p:cNvCxnSpPr>
          <p:nvPr/>
        </p:nvCxnSpPr>
        <p:spPr>
          <a:xfrm flipH="1">
            <a:off x="2769197" y="4977916"/>
            <a:ext cx="392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219">
            <a:extLst>
              <a:ext uri="{FF2B5EF4-FFF2-40B4-BE49-F238E27FC236}">
                <a16:creationId xmlns:a16="http://schemas.microsoft.com/office/drawing/2014/main" id="{03CFA6A9-DDC9-16AB-4076-1CB4FAF3A96E}"/>
              </a:ext>
            </a:extLst>
          </p:cNvPr>
          <p:cNvSpPr/>
          <p:nvPr/>
        </p:nvSpPr>
        <p:spPr>
          <a:xfrm>
            <a:off x="6862869" y="2708317"/>
            <a:ext cx="1388522" cy="42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インターフェース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Rectangle 223">
            <a:extLst>
              <a:ext uri="{FF2B5EF4-FFF2-40B4-BE49-F238E27FC236}">
                <a16:creationId xmlns:a16="http://schemas.microsoft.com/office/drawing/2014/main" id="{58E6442A-CFD8-A2E4-2EEB-211FC92071C2}"/>
              </a:ext>
            </a:extLst>
          </p:cNvPr>
          <p:cNvSpPr/>
          <p:nvPr/>
        </p:nvSpPr>
        <p:spPr>
          <a:xfrm>
            <a:off x="6877339" y="2469543"/>
            <a:ext cx="1249061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重みメモリ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1" name="Curved Connector 224">
            <a:extLst>
              <a:ext uri="{FF2B5EF4-FFF2-40B4-BE49-F238E27FC236}">
                <a16:creationId xmlns:a16="http://schemas.microsoft.com/office/drawing/2014/main" id="{C006AB51-4A31-8EA7-1FA6-4F024AC7088B}"/>
              </a:ext>
            </a:extLst>
          </p:cNvPr>
          <p:cNvCxnSpPr>
            <a:cxnSpLocks/>
            <a:endCxn id="200" idx="1"/>
          </p:cNvCxnSpPr>
          <p:nvPr/>
        </p:nvCxnSpPr>
        <p:spPr>
          <a:xfrm>
            <a:off x="6569721" y="2475092"/>
            <a:ext cx="307618" cy="12432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28">
            <a:extLst>
              <a:ext uri="{FF2B5EF4-FFF2-40B4-BE49-F238E27FC236}">
                <a16:creationId xmlns:a16="http://schemas.microsoft.com/office/drawing/2014/main" id="{A8DD2A8D-FCA1-0909-3798-52A009A344E2}"/>
              </a:ext>
            </a:extLst>
          </p:cNvPr>
          <p:cNvSpPr/>
          <p:nvPr/>
        </p:nvSpPr>
        <p:spPr>
          <a:xfrm>
            <a:off x="5192521" y="1713435"/>
            <a:ext cx="166744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106: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ニューロンアレイ</a:t>
            </a:r>
            <a:endParaRPr lang="en-US" altLang="ja-JP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Curved Connector 229">
            <a:extLst>
              <a:ext uri="{FF2B5EF4-FFF2-40B4-BE49-F238E27FC236}">
                <a16:creationId xmlns:a16="http://schemas.microsoft.com/office/drawing/2014/main" id="{0C84C538-22DF-E292-8365-A89BDF9A557E}"/>
              </a:ext>
            </a:extLst>
          </p:cNvPr>
          <p:cNvCxnSpPr>
            <a:cxnSpLocks/>
            <a:stCxn id="117" idx="0"/>
            <a:endCxn id="202" idx="2"/>
          </p:cNvCxnSpPr>
          <p:nvPr/>
        </p:nvCxnSpPr>
        <p:spPr>
          <a:xfrm rot="16200000" flipV="1">
            <a:off x="5864021" y="2135409"/>
            <a:ext cx="461701" cy="13725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38">
            <a:extLst>
              <a:ext uri="{FF2B5EF4-FFF2-40B4-BE49-F238E27FC236}">
                <a16:creationId xmlns:a16="http://schemas.microsoft.com/office/drawing/2014/main" id="{502F985E-6CE6-91C9-6712-DEC5B1AF84DF}"/>
              </a:ext>
            </a:extLst>
          </p:cNvPr>
          <p:cNvSpPr/>
          <p:nvPr/>
        </p:nvSpPr>
        <p:spPr>
          <a:xfrm flipH="1">
            <a:off x="3487665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5" name="Rectangle 252">
            <a:extLst>
              <a:ext uri="{FF2B5EF4-FFF2-40B4-BE49-F238E27FC236}">
                <a16:creationId xmlns:a16="http://schemas.microsoft.com/office/drawing/2014/main" id="{427EAECC-B8BA-1689-01F3-C6B6A2947F9F}"/>
              </a:ext>
            </a:extLst>
          </p:cNvPr>
          <p:cNvSpPr/>
          <p:nvPr/>
        </p:nvSpPr>
        <p:spPr>
          <a:xfrm flipH="1">
            <a:off x="4113440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6" name="Rectangle 253">
            <a:extLst>
              <a:ext uri="{FF2B5EF4-FFF2-40B4-BE49-F238E27FC236}">
                <a16:creationId xmlns:a16="http://schemas.microsoft.com/office/drawing/2014/main" id="{CEAAB603-4E64-D4A0-4479-078221D68710}"/>
              </a:ext>
            </a:extLst>
          </p:cNvPr>
          <p:cNvSpPr/>
          <p:nvPr/>
        </p:nvSpPr>
        <p:spPr>
          <a:xfrm flipH="1">
            <a:off x="4741782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7" name="Rectangle 254">
            <a:extLst>
              <a:ext uri="{FF2B5EF4-FFF2-40B4-BE49-F238E27FC236}">
                <a16:creationId xmlns:a16="http://schemas.microsoft.com/office/drawing/2014/main" id="{640C4554-57D9-82F3-9AC5-C914656FA455}"/>
              </a:ext>
            </a:extLst>
          </p:cNvPr>
          <p:cNvSpPr/>
          <p:nvPr/>
        </p:nvSpPr>
        <p:spPr>
          <a:xfrm flipH="1">
            <a:off x="5366512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8" name="Rectangle 255">
            <a:extLst>
              <a:ext uri="{FF2B5EF4-FFF2-40B4-BE49-F238E27FC236}">
                <a16:creationId xmlns:a16="http://schemas.microsoft.com/office/drawing/2014/main" id="{93FD5406-A7FD-3D2E-536B-F60487AD6BE8}"/>
              </a:ext>
            </a:extLst>
          </p:cNvPr>
          <p:cNvSpPr/>
          <p:nvPr/>
        </p:nvSpPr>
        <p:spPr>
          <a:xfrm flipH="1">
            <a:off x="5989988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09" name="Rectangle 256">
            <a:extLst>
              <a:ext uri="{FF2B5EF4-FFF2-40B4-BE49-F238E27FC236}">
                <a16:creationId xmlns:a16="http://schemas.microsoft.com/office/drawing/2014/main" id="{39C36E05-661A-88BD-EC57-9E2030FBAAC3}"/>
              </a:ext>
            </a:extLst>
          </p:cNvPr>
          <p:cNvSpPr/>
          <p:nvPr/>
        </p:nvSpPr>
        <p:spPr>
          <a:xfrm flipH="1">
            <a:off x="6613465" y="4950653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0" name="Rectangle 381">
            <a:extLst>
              <a:ext uri="{FF2B5EF4-FFF2-40B4-BE49-F238E27FC236}">
                <a16:creationId xmlns:a16="http://schemas.microsoft.com/office/drawing/2014/main" id="{51FB402B-422D-23BD-530E-D5711818732D}"/>
              </a:ext>
            </a:extLst>
          </p:cNvPr>
          <p:cNvSpPr/>
          <p:nvPr/>
        </p:nvSpPr>
        <p:spPr>
          <a:xfrm flipH="1">
            <a:off x="3487665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1" name="Rectangle 382">
            <a:extLst>
              <a:ext uri="{FF2B5EF4-FFF2-40B4-BE49-F238E27FC236}">
                <a16:creationId xmlns:a16="http://schemas.microsoft.com/office/drawing/2014/main" id="{E47AE777-723F-FA32-4892-9A5580F96BF1}"/>
              </a:ext>
            </a:extLst>
          </p:cNvPr>
          <p:cNvSpPr/>
          <p:nvPr/>
        </p:nvSpPr>
        <p:spPr>
          <a:xfrm flipH="1">
            <a:off x="4113440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2" name="Rectangle 383">
            <a:extLst>
              <a:ext uri="{FF2B5EF4-FFF2-40B4-BE49-F238E27FC236}">
                <a16:creationId xmlns:a16="http://schemas.microsoft.com/office/drawing/2014/main" id="{AFCCDED0-860E-EDB1-1811-FFEEC3350855}"/>
              </a:ext>
            </a:extLst>
          </p:cNvPr>
          <p:cNvSpPr/>
          <p:nvPr/>
        </p:nvSpPr>
        <p:spPr>
          <a:xfrm flipH="1">
            <a:off x="4741782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3" name="Rectangle 384">
            <a:extLst>
              <a:ext uri="{FF2B5EF4-FFF2-40B4-BE49-F238E27FC236}">
                <a16:creationId xmlns:a16="http://schemas.microsoft.com/office/drawing/2014/main" id="{323223CD-4BBA-740E-C9B5-29391EA0AA0E}"/>
              </a:ext>
            </a:extLst>
          </p:cNvPr>
          <p:cNvSpPr/>
          <p:nvPr/>
        </p:nvSpPr>
        <p:spPr>
          <a:xfrm flipH="1">
            <a:off x="5366512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4" name="Rectangle 385">
            <a:extLst>
              <a:ext uri="{FF2B5EF4-FFF2-40B4-BE49-F238E27FC236}">
                <a16:creationId xmlns:a16="http://schemas.microsoft.com/office/drawing/2014/main" id="{FA703D2F-F866-342C-D1D9-617D4046E5D5}"/>
              </a:ext>
            </a:extLst>
          </p:cNvPr>
          <p:cNvSpPr/>
          <p:nvPr/>
        </p:nvSpPr>
        <p:spPr>
          <a:xfrm flipH="1">
            <a:off x="5989988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5" name="Rectangle 386">
            <a:extLst>
              <a:ext uri="{FF2B5EF4-FFF2-40B4-BE49-F238E27FC236}">
                <a16:creationId xmlns:a16="http://schemas.microsoft.com/office/drawing/2014/main" id="{A6257610-AD33-C45C-BBF4-D1449E05F24B}"/>
              </a:ext>
            </a:extLst>
          </p:cNvPr>
          <p:cNvSpPr/>
          <p:nvPr/>
        </p:nvSpPr>
        <p:spPr>
          <a:xfrm flipH="1">
            <a:off x="6613465" y="441720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6" name="Rectangle 394">
            <a:extLst>
              <a:ext uri="{FF2B5EF4-FFF2-40B4-BE49-F238E27FC236}">
                <a16:creationId xmlns:a16="http://schemas.microsoft.com/office/drawing/2014/main" id="{52AC50A3-1601-6FE5-594E-4009C360FD8D}"/>
              </a:ext>
            </a:extLst>
          </p:cNvPr>
          <p:cNvSpPr/>
          <p:nvPr/>
        </p:nvSpPr>
        <p:spPr>
          <a:xfrm flipH="1">
            <a:off x="3487665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7" name="Rectangle 395">
            <a:extLst>
              <a:ext uri="{FF2B5EF4-FFF2-40B4-BE49-F238E27FC236}">
                <a16:creationId xmlns:a16="http://schemas.microsoft.com/office/drawing/2014/main" id="{2F1CA911-66CB-F26A-F53B-DE7F573792F6}"/>
              </a:ext>
            </a:extLst>
          </p:cNvPr>
          <p:cNvSpPr/>
          <p:nvPr/>
        </p:nvSpPr>
        <p:spPr>
          <a:xfrm flipH="1">
            <a:off x="4113440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8" name="Rectangle 396">
            <a:extLst>
              <a:ext uri="{FF2B5EF4-FFF2-40B4-BE49-F238E27FC236}">
                <a16:creationId xmlns:a16="http://schemas.microsoft.com/office/drawing/2014/main" id="{A7366EEF-3F69-08BC-3239-1C4EAD9D027E}"/>
              </a:ext>
            </a:extLst>
          </p:cNvPr>
          <p:cNvSpPr/>
          <p:nvPr/>
        </p:nvSpPr>
        <p:spPr>
          <a:xfrm flipH="1">
            <a:off x="4741782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19" name="Rectangle 397">
            <a:extLst>
              <a:ext uri="{FF2B5EF4-FFF2-40B4-BE49-F238E27FC236}">
                <a16:creationId xmlns:a16="http://schemas.microsoft.com/office/drawing/2014/main" id="{B0A8E835-188B-8F25-290B-328D85A71E69}"/>
              </a:ext>
            </a:extLst>
          </p:cNvPr>
          <p:cNvSpPr/>
          <p:nvPr/>
        </p:nvSpPr>
        <p:spPr>
          <a:xfrm flipH="1">
            <a:off x="5366512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0" name="Rectangle 398">
            <a:extLst>
              <a:ext uri="{FF2B5EF4-FFF2-40B4-BE49-F238E27FC236}">
                <a16:creationId xmlns:a16="http://schemas.microsoft.com/office/drawing/2014/main" id="{D5882EE6-77C3-B51E-7E67-C10F254AC25A}"/>
              </a:ext>
            </a:extLst>
          </p:cNvPr>
          <p:cNvSpPr/>
          <p:nvPr/>
        </p:nvSpPr>
        <p:spPr>
          <a:xfrm flipH="1">
            <a:off x="5989988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1" name="Rectangle 399">
            <a:extLst>
              <a:ext uri="{FF2B5EF4-FFF2-40B4-BE49-F238E27FC236}">
                <a16:creationId xmlns:a16="http://schemas.microsoft.com/office/drawing/2014/main" id="{9FA5FD60-8BCC-AE81-EE19-3FA6E1FA5D92}"/>
              </a:ext>
            </a:extLst>
          </p:cNvPr>
          <p:cNvSpPr/>
          <p:nvPr/>
        </p:nvSpPr>
        <p:spPr>
          <a:xfrm flipH="1">
            <a:off x="6613465" y="3892895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2" name="Rectangle 401">
            <a:extLst>
              <a:ext uri="{FF2B5EF4-FFF2-40B4-BE49-F238E27FC236}">
                <a16:creationId xmlns:a16="http://schemas.microsoft.com/office/drawing/2014/main" id="{4700B7EF-41E1-570A-D4FE-C47B793E00A4}"/>
              </a:ext>
            </a:extLst>
          </p:cNvPr>
          <p:cNvSpPr/>
          <p:nvPr/>
        </p:nvSpPr>
        <p:spPr>
          <a:xfrm flipH="1">
            <a:off x="3481410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3" name="Rectangle 402">
            <a:extLst>
              <a:ext uri="{FF2B5EF4-FFF2-40B4-BE49-F238E27FC236}">
                <a16:creationId xmlns:a16="http://schemas.microsoft.com/office/drawing/2014/main" id="{45214B54-FD3C-196B-53E6-A6AFF48B1759}"/>
              </a:ext>
            </a:extLst>
          </p:cNvPr>
          <p:cNvSpPr/>
          <p:nvPr/>
        </p:nvSpPr>
        <p:spPr>
          <a:xfrm flipH="1">
            <a:off x="4107186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4" name="Rectangle 403">
            <a:extLst>
              <a:ext uri="{FF2B5EF4-FFF2-40B4-BE49-F238E27FC236}">
                <a16:creationId xmlns:a16="http://schemas.microsoft.com/office/drawing/2014/main" id="{64C4C6BA-0B98-B210-663D-644B151C6EA0}"/>
              </a:ext>
            </a:extLst>
          </p:cNvPr>
          <p:cNvSpPr/>
          <p:nvPr/>
        </p:nvSpPr>
        <p:spPr>
          <a:xfrm flipH="1">
            <a:off x="4735528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5" name="Rectangle 404">
            <a:extLst>
              <a:ext uri="{FF2B5EF4-FFF2-40B4-BE49-F238E27FC236}">
                <a16:creationId xmlns:a16="http://schemas.microsoft.com/office/drawing/2014/main" id="{43EA4B2E-37FE-6336-565C-79B08AC861FC}"/>
              </a:ext>
            </a:extLst>
          </p:cNvPr>
          <p:cNvSpPr/>
          <p:nvPr/>
        </p:nvSpPr>
        <p:spPr>
          <a:xfrm flipH="1">
            <a:off x="5360257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6" name="Rectangle 405">
            <a:extLst>
              <a:ext uri="{FF2B5EF4-FFF2-40B4-BE49-F238E27FC236}">
                <a16:creationId xmlns:a16="http://schemas.microsoft.com/office/drawing/2014/main" id="{40DEB9FF-CD27-8D8C-2F9A-4F90207748FA}"/>
              </a:ext>
            </a:extLst>
          </p:cNvPr>
          <p:cNvSpPr/>
          <p:nvPr/>
        </p:nvSpPr>
        <p:spPr>
          <a:xfrm flipH="1">
            <a:off x="5983734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7" name="Rectangle 406">
            <a:extLst>
              <a:ext uri="{FF2B5EF4-FFF2-40B4-BE49-F238E27FC236}">
                <a16:creationId xmlns:a16="http://schemas.microsoft.com/office/drawing/2014/main" id="{A39980F3-3C48-AF94-A146-F03D21B79207}"/>
              </a:ext>
            </a:extLst>
          </p:cNvPr>
          <p:cNvSpPr/>
          <p:nvPr/>
        </p:nvSpPr>
        <p:spPr>
          <a:xfrm flipH="1">
            <a:off x="6607210" y="3374120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8" name="Rectangle 408">
            <a:extLst>
              <a:ext uri="{FF2B5EF4-FFF2-40B4-BE49-F238E27FC236}">
                <a16:creationId xmlns:a16="http://schemas.microsoft.com/office/drawing/2014/main" id="{625C2306-A34C-64F3-D584-557BF4B64B41}"/>
              </a:ext>
            </a:extLst>
          </p:cNvPr>
          <p:cNvSpPr/>
          <p:nvPr/>
        </p:nvSpPr>
        <p:spPr>
          <a:xfrm flipH="1">
            <a:off x="3487918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29" name="Rectangle 409">
            <a:extLst>
              <a:ext uri="{FF2B5EF4-FFF2-40B4-BE49-F238E27FC236}">
                <a16:creationId xmlns:a16="http://schemas.microsoft.com/office/drawing/2014/main" id="{C0E7FD1C-7DEB-0864-28F0-38843F6F3FB4}"/>
              </a:ext>
            </a:extLst>
          </p:cNvPr>
          <p:cNvSpPr/>
          <p:nvPr/>
        </p:nvSpPr>
        <p:spPr>
          <a:xfrm flipH="1">
            <a:off x="4113693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0" name="Rectangle 410">
            <a:extLst>
              <a:ext uri="{FF2B5EF4-FFF2-40B4-BE49-F238E27FC236}">
                <a16:creationId xmlns:a16="http://schemas.microsoft.com/office/drawing/2014/main" id="{A63064CC-CEB5-64C6-4972-321F45CE2B82}"/>
              </a:ext>
            </a:extLst>
          </p:cNvPr>
          <p:cNvSpPr/>
          <p:nvPr/>
        </p:nvSpPr>
        <p:spPr>
          <a:xfrm flipH="1">
            <a:off x="4742034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1" name="Rectangle 411">
            <a:extLst>
              <a:ext uri="{FF2B5EF4-FFF2-40B4-BE49-F238E27FC236}">
                <a16:creationId xmlns:a16="http://schemas.microsoft.com/office/drawing/2014/main" id="{97077009-2F6C-E61C-64FB-16C8251BD2C6}"/>
              </a:ext>
            </a:extLst>
          </p:cNvPr>
          <p:cNvSpPr/>
          <p:nvPr/>
        </p:nvSpPr>
        <p:spPr>
          <a:xfrm flipH="1">
            <a:off x="5366765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2" name="Rectangle 412">
            <a:extLst>
              <a:ext uri="{FF2B5EF4-FFF2-40B4-BE49-F238E27FC236}">
                <a16:creationId xmlns:a16="http://schemas.microsoft.com/office/drawing/2014/main" id="{2DAF7961-7039-4D7C-7E48-041D8842B476}"/>
              </a:ext>
            </a:extLst>
          </p:cNvPr>
          <p:cNvSpPr/>
          <p:nvPr/>
        </p:nvSpPr>
        <p:spPr>
          <a:xfrm flipH="1">
            <a:off x="5990241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3" name="Rectangle 413">
            <a:extLst>
              <a:ext uri="{FF2B5EF4-FFF2-40B4-BE49-F238E27FC236}">
                <a16:creationId xmlns:a16="http://schemas.microsoft.com/office/drawing/2014/main" id="{C28C99D2-42E2-8658-503C-D89F16C3DAC5}"/>
              </a:ext>
            </a:extLst>
          </p:cNvPr>
          <p:cNvSpPr/>
          <p:nvPr/>
        </p:nvSpPr>
        <p:spPr>
          <a:xfrm flipH="1">
            <a:off x="6613718" y="2848529"/>
            <a:ext cx="48979" cy="50949"/>
          </a:xfrm>
          <a:prstGeom prst="rect">
            <a:avLst/>
          </a:prstGeom>
          <a:solidFill>
            <a:schemeClr val="lt1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VN" sz="1633"/>
          </a:p>
        </p:txBody>
      </p:sp>
      <p:sp>
        <p:nvSpPr>
          <p:cNvPr id="234" name="Rectangle 414">
            <a:extLst>
              <a:ext uri="{FF2B5EF4-FFF2-40B4-BE49-F238E27FC236}">
                <a16:creationId xmlns:a16="http://schemas.microsoft.com/office/drawing/2014/main" id="{01379B20-276E-A89E-4268-705F9985621A}"/>
              </a:ext>
            </a:extLst>
          </p:cNvPr>
          <p:cNvSpPr/>
          <p:nvPr/>
        </p:nvSpPr>
        <p:spPr>
          <a:xfrm>
            <a:off x="6929511" y="3560099"/>
            <a:ext cx="1109599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107: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ルーター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5" name="Curved Connector 415">
            <a:extLst>
              <a:ext uri="{FF2B5EF4-FFF2-40B4-BE49-F238E27FC236}">
                <a16:creationId xmlns:a16="http://schemas.microsoft.com/office/drawing/2014/main" id="{77780633-8ADD-271D-5759-41C8AEC80D53}"/>
              </a:ext>
            </a:extLst>
          </p:cNvPr>
          <p:cNvCxnSpPr>
            <a:cxnSpLocks/>
          </p:cNvCxnSpPr>
          <p:nvPr/>
        </p:nvCxnSpPr>
        <p:spPr>
          <a:xfrm>
            <a:off x="6657259" y="3430419"/>
            <a:ext cx="343616" cy="216000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417">
            <a:extLst>
              <a:ext uri="{FF2B5EF4-FFF2-40B4-BE49-F238E27FC236}">
                <a16:creationId xmlns:a16="http://schemas.microsoft.com/office/drawing/2014/main" id="{DB21D4E9-AE5D-3731-07FE-4CBA87D56046}"/>
              </a:ext>
            </a:extLst>
          </p:cNvPr>
          <p:cNvSpPr/>
          <p:nvPr/>
        </p:nvSpPr>
        <p:spPr>
          <a:xfrm>
            <a:off x="1272337" y="5418363"/>
            <a:ext cx="837617" cy="25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88" dirty="0"/>
              <a:t>109</a:t>
            </a:r>
            <a:endParaRPr lang="en-VN" sz="1088" dirty="0"/>
          </a:p>
        </p:txBody>
      </p:sp>
      <p:cxnSp>
        <p:nvCxnSpPr>
          <p:cNvPr id="237" name="Curved Connector 418">
            <a:extLst>
              <a:ext uri="{FF2B5EF4-FFF2-40B4-BE49-F238E27FC236}">
                <a16:creationId xmlns:a16="http://schemas.microsoft.com/office/drawing/2014/main" id="{D4BD331D-B4EF-7E36-D721-6490B41A2932}"/>
              </a:ext>
            </a:extLst>
          </p:cNvPr>
          <p:cNvCxnSpPr>
            <a:cxnSpLocks/>
            <a:stCxn id="119" idx="2"/>
            <a:endCxn id="236" idx="0"/>
          </p:cNvCxnSpPr>
          <p:nvPr/>
        </p:nvCxnSpPr>
        <p:spPr>
          <a:xfrm rot="5400000">
            <a:off x="1633454" y="5264275"/>
            <a:ext cx="211778" cy="963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Rectangle 419">
            <a:extLst>
              <a:ext uri="{FF2B5EF4-FFF2-40B4-BE49-F238E27FC236}">
                <a16:creationId xmlns:a16="http://schemas.microsoft.com/office/drawing/2014/main" id="{5E928CC3-99F1-88D1-44AF-FE51F8DF9CDE}"/>
              </a:ext>
            </a:extLst>
          </p:cNvPr>
          <p:cNvSpPr/>
          <p:nvPr/>
        </p:nvSpPr>
        <p:spPr>
          <a:xfrm>
            <a:off x="1959376" y="5346314"/>
            <a:ext cx="1388522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108: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チップ間接続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9" name="Curved Connector 420">
            <a:extLst>
              <a:ext uri="{FF2B5EF4-FFF2-40B4-BE49-F238E27FC236}">
                <a16:creationId xmlns:a16="http://schemas.microsoft.com/office/drawing/2014/main" id="{9D48DC23-5392-1A95-5472-DAD4AC1F3F35}"/>
              </a:ext>
            </a:extLst>
          </p:cNvPr>
          <p:cNvCxnSpPr>
            <a:cxnSpLocks/>
            <a:endCxn id="238" idx="0"/>
          </p:cNvCxnSpPr>
          <p:nvPr/>
        </p:nvCxnSpPr>
        <p:spPr>
          <a:xfrm rot="16200000" flipH="1">
            <a:off x="2364611" y="5057288"/>
            <a:ext cx="400220" cy="17783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Rectangle 467">
            <a:extLst>
              <a:ext uri="{FF2B5EF4-FFF2-40B4-BE49-F238E27FC236}">
                <a16:creationId xmlns:a16="http://schemas.microsoft.com/office/drawing/2014/main" id="{6EBFE270-D670-A69B-1DA1-66BB4C4BD643}"/>
              </a:ext>
            </a:extLst>
          </p:cNvPr>
          <p:cNvSpPr/>
          <p:nvPr/>
        </p:nvSpPr>
        <p:spPr>
          <a:xfrm>
            <a:off x="1412567" y="1233633"/>
            <a:ext cx="165141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/>
              <a:t>106</a:t>
            </a:r>
            <a:r>
              <a:rPr lang="ja-JP" altLang="en-US" sz="1088" dirty="0"/>
              <a:t>：ニューロンアレイ</a:t>
            </a:r>
            <a:endParaRPr lang="en-VN" sz="1088" dirty="0"/>
          </a:p>
        </p:txBody>
      </p:sp>
      <p:cxnSp>
        <p:nvCxnSpPr>
          <p:cNvPr id="252" name="Curved Connector 468">
            <a:extLst>
              <a:ext uri="{FF2B5EF4-FFF2-40B4-BE49-F238E27FC236}">
                <a16:creationId xmlns:a16="http://schemas.microsoft.com/office/drawing/2014/main" id="{2F1799D0-9FA7-D20C-4A63-4BF6FC3F289D}"/>
              </a:ext>
            </a:extLst>
          </p:cNvPr>
          <p:cNvCxnSpPr>
            <a:cxnSpLocks/>
            <a:stCxn id="262" idx="0"/>
            <a:endCxn id="251" idx="2"/>
          </p:cNvCxnSpPr>
          <p:nvPr/>
        </p:nvCxnSpPr>
        <p:spPr>
          <a:xfrm rot="16200000" flipV="1">
            <a:off x="2235560" y="1496098"/>
            <a:ext cx="277748" cy="27231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469">
            <a:extLst>
              <a:ext uri="{FF2B5EF4-FFF2-40B4-BE49-F238E27FC236}">
                <a16:creationId xmlns:a16="http://schemas.microsoft.com/office/drawing/2014/main" id="{1C9F0EB3-F713-D8AF-EC6B-22997E7B9A48}"/>
              </a:ext>
            </a:extLst>
          </p:cNvPr>
          <p:cNvSpPr/>
          <p:nvPr/>
        </p:nvSpPr>
        <p:spPr>
          <a:xfrm>
            <a:off x="2960417" y="989382"/>
            <a:ext cx="744114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88" dirty="0"/>
              <a:t>102: </a:t>
            </a:r>
            <a:r>
              <a:rPr lang="ja-JP" altLang="en-US" sz="1088" dirty="0"/>
              <a:t>コア</a:t>
            </a:r>
            <a:endParaRPr lang="en-VN" sz="1088" dirty="0"/>
          </a:p>
        </p:txBody>
      </p:sp>
      <p:cxnSp>
        <p:nvCxnSpPr>
          <p:cNvPr id="254" name="Curved Connector 470">
            <a:extLst>
              <a:ext uri="{FF2B5EF4-FFF2-40B4-BE49-F238E27FC236}">
                <a16:creationId xmlns:a16="http://schemas.microsoft.com/office/drawing/2014/main" id="{E9483394-B1AE-C6ED-E543-A5A5A04EA4F0}"/>
              </a:ext>
            </a:extLst>
          </p:cNvPr>
          <p:cNvCxnSpPr>
            <a:cxnSpLocks/>
            <a:stCxn id="240" idx="0"/>
            <a:endCxn id="253" idx="2"/>
          </p:cNvCxnSpPr>
          <p:nvPr/>
        </p:nvCxnSpPr>
        <p:spPr>
          <a:xfrm rot="5400000" flipH="1" flipV="1">
            <a:off x="2887707" y="1209186"/>
            <a:ext cx="404820" cy="48471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Rectangle 471">
            <a:extLst>
              <a:ext uri="{FF2B5EF4-FFF2-40B4-BE49-F238E27FC236}">
                <a16:creationId xmlns:a16="http://schemas.microsoft.com/office/drawing/2014/main" id="{79CE3B7D-C868-52FB-588C-2508FCE96759}"/>
              </a:ext>
            </a:extLst>
          </p:cNvPr>
          <p:cNvSpPr/>
          <p:nvPr/>
        </p:nvSpPr>
        <p:spPr>
          <a:xfrm>
            <a:off x="3670413" y="1863892"/>
            <a:ext cx="396263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88" dirty="0"/>
              <a:t>10</a:t>
            </a:r>
            <a:r>
              <a:rPr lang="en-US" sz="1088" dirty="0"/>
              <a:t>4</a:t>
            </a:r>
            <a:endParaRPr lang="en-VN" sz="1088" dirty="0"/>
          </a:p>
        </p:txBody>
      </p:sp>
      <p:cxnSp>
        <p:nvCxnSpPr>
          <p:cNvPr id="256" name="Curved Connector 472">
            <a:extLst>
              <a:ext uri="{FF2B5EF4-FFF2-40B4-BE49-F238E27FC236}">
                <a16:creationId xmlns:a16="http://schemas.microsoft.com/office/drawing/2014/main" id="{C18A9CCE-4C9E-DB4F-D2B1-D3D4A4717801}"/>
              </a:ext>
            </a:extLst>
          </p:cNvPr>
          <p:cNvCxnSpPr>
            <a:cxnSpLocks/>
            <a:stCxn id="241" idx="3"/>
            <a:endCxn id="255" idx="1"/>
          </p:cNvCxnSpPr>
          <p:nvPr/>
        </p:nvCxnSpPr>
        <p:spPr>
          <a:xfrm flipV="1">
            <a:off x="3386173" y="1993768"/>
            <a:ext cx="284240" cy="540068"/>
          </a:xfrm>
          <a:prstGeom prst="curvedConnector3">
            <a:avLst>
              <a:gd name="adj1" fmla="val 350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476">
            <a:extLst>
              <a:ext uri="{FF2B5EF4-FFF2-40B4-BE49-F238E27FC236}">
                <a16:creationId xmlns:a16="http://schemas.microsoft.com/office/drawing/2014/main" id="{E95AEB0E-EFA7-2C58-37B1-1521065D3FA9}"/>
              </a:ext>
            </a:extLst>
          </p:cNvPr>
          <p:cNvSpPr/>
          <p:nvPr/>
        </p:nvSpPr>
        <p:spPr>
          <a:xfrm>
            <a:off x="3472281" y="1156214"/>
            <a:ext cx="396263" cy="259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088" dirty="0"/>
              <a:t>10</a:t>
            </a:r>
            <a:r>
              <a:rPr lang="en-US" sz="1088" dirty="0"/>
              <a:t>5</a:t>
            </a:r>
            <a:endParaRPr lang="en-VN" sz="1088" dirty="0"/>
          </a:p>
        </p:txBody>
      </p:sp>
      <p:cxnSp>
        <p:nvCxnSpPr>
          <p:cNvPr id="258" name="Curved Connector 477">
            <a:extLst>
              <a:ext uri="{FF2B5EF4-FFF2-40B4-BE49-F238E27FC236}">
                <a16:creationId xmlns:a16="http://schemas.microsoft.com/office/drawing/2014/main" id="{8F5F2406-C272-C6D7-564F-73D21D19B126}"/>
              </a:ext>
            </a:extLst>
          </p:cNvPr>
          <p:cNvCxnSpPr>
            <a:cxnSpLocks/>
            <a:stCxn id="270" idx="0"/>
            <a:endCxn id="257" idx="2"/>
          </p:cNvCxnSpPr>
          <p:nvPr/>
        </p:nvCxnSpPr>
        <p:spPr>
          <a:xfrm rot="5400000" flipH="1" flipV="1">
            <a:off x="3239902" y="1242816"/>
            <a:ext cx="257361" cy="6036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478">
            <a:extLst>
              <a:ext uri="{FF2B5EF4-FFF2-40B4-BE49-F238E27FC236}">
                <a16:creationId xmlns:a16="http://schemas.microsoft.com/office/drawing/2014/main" id="{6B3420C0-08A6-23B2-86B2-50A15D0DB740}"/>
              </a:ext>
            </a:extLst>
          </p:cNvPr>
          <p:cNvSpPr/>
          <p:nvPr/>
        </p:nvSpPr>
        <p:spPr>
          <a:xfrm>
            <a:off x="1228557" y="3095299"/>
            <a:ext cx="154561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110: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物理ニューロン</a:t>
            </a:r>
            <a:endParaRPr 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0" name="Curved Connector 479">
            <a:extLst>
              <a:ext uri="{FF2B5EF4-FFF2-40B4-BE49-F238E27FC236}">
                <a16:creationId xmlns:a16="http://schemas.microsoft.com/office/drawing/2014/main" id="{0F525446-EE0C-EF8C-3F55-664C346309DE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rot="5400000" flipH="1" flipV="1">
            <a:off x="2011299" y="2596063"/>
            <a:ext cx="489302" cy="50917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1508BB1B-E24D-3D63-7BC0-75347ED58D64}"/>
              </a:ext>
            </a:extLst>
          </p:cNvPr>
          <p:cNvGrpSpPr/>
          <p:nvPr/>
        </p:nvGrpSpPr>
        <p:grpSpPr>
          <a:xfrm>
            <a:off x="2227378" y="1653953"/>
            <a:ext cx="1240764" cy="1175461"/>
            <a:chOff x="2892985" y="2021617"/>
            <a:chExt cx="1242458" cy="1099704"/>
          </a:xfrm>
        </p:grpSpPr>
        <p:sp>
          <p:nvSpPr>
            <p:cNvPr id="240" name="Rectangle 450">
              <a:extLst>
                <a:ext uri="{FF2B5EF4-FFF2-40B4-BE49-F238E27FC236}">
                  <a16:creationId xmlns:a16="http://schemas.microsoft.com/office/drawing/2014/main" id="{FC3BA10A-EE31-0491-1693-A765455299F4}"/>
                </a:ext>
              </a:extLst>
            </p:cNvPr>
            <p:cNvSpPr/>
            <p:nvPr/>
          </p:nvSpPr>
          <p:spPr>
            <a:xfrm>
              <a:off x="2892985" y="2021617"/>
              <a:ext cx="1242458" cy="109970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1" name="Rectangle 451">
              <a:extLst>
                <a:ext uri="{FF2B5EF4-FFF2-40B4-BE49-F238E27FC236}">
                  <a16:creationId xmlns:a16="http://schemas.microsoft.com/office/drawing/2014/main" id="{610FE192-7246-EEC6-9220-3B68AA0DDAB3}"/>
                </a:ext>
              </a:extLst>
            </p:cNvPr>
            <p:cNvSpPr/>
            <p:nvPr/>
          </p:nvSpPr>
          <p:spPr>
            <a:xfrm>
              <a:off x="3667558" y="2630534"/>
              <a:ext cx="385804" cy="428518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NI</a:t>
              </a:r>
              <a:endParaRPr lang="en-VN" sz="1200" dirty="0"/>
            </a:p>
          </p:txBody>
        </p:sp>
        <p:sp>
          <p:nvSpPr>
            <p:cNvPr id="242" name="Rectangle 452">
              <a:extLst>
                <a:ext uri="{FF2B5EF4-FFF2-40B4-BE49-F238E27FC236}">
                  <a16:creationId xmlns:a16="http://schemas.microsoft.com/office/drawing/2014/main" id="{228F56A8-5D26-9215-0953-0665B9AA05C9}"/>
                </a:ext>
              </a:extLst>
            </p:cNvPr>
            <p:cNvSpPr/>
            <p:nvPr/>
          </p:nvSpPr>
          <p:spPr>
            <a:xfrm>
              <a:off x="2982460" y="2142949"/>
              <a:ext cx="385804" cy="820822"/>
            </a:xfrm>
            <a:prstGeom prst="rect">
              <a:avLst/>
            </a:prstGeom>
            <a:noFill/>
            <a:ln w="31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3" name="Rectangle 453">
              <a:extLst>
                <a:ext uri="{FF2B5EF4-FFF2-40B4-BE49-F238E27FC236}">
                  <a16:creationId xmlns:a16="http://schemas.microsoft.com/office/drawing/2014/main" id="{70A837E9-A557-8952-0F38-F0B7A477B271}"/>
                </a:ext>
              </a:extLst>
            </p:cNvPr>
            <p:cNvSpPr/>
            <p:nvPr/>
          </p:nvSpPr>
          <p:spPr>
            <a:xfrm rot="5400000">
              <a:off x="3494345" y="1993471"/>
              <a:ext cx="505198" cy="612836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4" name="Rectangle 455">
              <a:extLst>
                <a:ext uri="{FF2B5EF4-FFF2-40B4-BE49-F238E27FC236}">
                  <a16:creationId xmlns:a16="http://schemas.microsoft.com/office/drawing/2014/main" id="{00702309-B93F-052E-AF3B-57083B5A6021}"/>
                </a:ext>
              </a:extLst>
            </p:cNvPr>
            <p:cNvSpPr/>
            <p:nvPr/>
          </p:nvSpPr>
          <p:spPr>
            <a:xfrm>
              <a:off x="3049865" y="2176176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800" dirty="0"/>
            </a:p>
          </p:txBody>
        </p:sp>
        <p:sp>
          <p:nvSpPr>
            <p:cNvPr id="245" name="Rectangle 456">
              <a:extLst>
                <a:ext uri="{FF2B5EF4-FFF2-40B4-BE49-F238E27FC236}">
                  <a16:creationId xmlns:a16="http://schemas.microsoft.com/office/drawing/2014/main" id="{C0770169-C528-A836-9FEE-391FB0D3F730}"/>
                </a:ext>
              </a:extLst>
            </p:cNvPr>
            <p:cNvSpPr/>
            <p:nvPr/>
          </p:nvSpPr>
          <p:spPr>
            <a:xfrm>
              <a:off x="3049865" y="2338101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81"/>
            </a:p>
          </p:txBody>
        </p:sp>
        <p:sp>
          <p:nvSpPr>
            <p:cNvPr id="246" name="Rectangle 457">
              <a:extLst>
                <a:ext uri="{FF2B5EF4-FFF2-40B4-BE49-F238E27FC236}">
                  <a16:creationId xmlns:a16="http://schemas.microsoft.com/office/drawing/2014/main" id="{8E65D704-99A4-9A55-E5B6-5C5A17DFF05A}"/>
                </a:ext>
              </a:extLst>
            </p:cNvPr>
            <p:cNvSpPr/>
            <p:nvPr/>
          </p:nvSpPr>
          <p:spPr>
            <a:xfrm>
              <a:off x="3049865" y="2502096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sp>
          <p:nvSpPr>
            <p:cNvPr id="247" name="Rectangle 458">
              <a:extLst>
                <a:ext uri="{FF2B5EF4-FFF2-40B4-BE49-F238E27FC236}">
                  <a16:creationId xmlns:a16="http://schemas.microsoft.com/office/drawing/2014/main" id="{ECB02E90-0F3B-195A-0E08-E7BF7B6C8BC5}"/>
                </a:ext>
              </a:extLst>
            </p:cNvPr>
            <p:cNvSpPr/>
            <p:nvPr/>
          </p:nvSpPr>
          <p:spPr>
            <a:xfrm>
              <a:off x="3051032" y="2779869"/>
              <a:ext cx="250994" cy="132434"/>
            </a:xfrm>
            <a:prstGeom prst="rect">
              <a:avLst/>
            </a:prstGeom>
            <a:noFill/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1633"/>
            </a:p>
          </p:txBody>
        </p:sp>
        <p:cxnSp>
          <p:nvCxnSpPr>
            <p:cNvPr id="248" name="Elbow Connector 459">
              <a:extLst>
                <a:ext uri="{FF2B5EF4-FFF2-40B4-BE49-F238E27FC236}">
                  <a16:creationId xmlns:a16="http://schemas.microsoft.com/office/drawing/2014/main" id="{854EE617-9920-3B7A-793D-327526ED30FD}"/>
                </a:ext>
              </a:extLst>
            </p:cNvPr>
            <p:cNvCxnSpPr>
              <a:stCxn id="241" idx="0"/>
              <a:endCxn id="243" idx="3"/>
            </p:cNvCxnSpPr>
            <p:nvPr/>
          </p:nvCxnSpPr>
          <p:spPr>
            <a:xfrm rot="16200000" flipV="1">
              <a:off x="3764680" y="2534752"/>
              <a:ext cx="78046" cy="113516"/>
            </a:xfrm>
            <a:prstGeom prst="bentConnector3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461">
              <a:extLst>
                <a:ext uri="{FF2B5EF4-FFF2-40B4-BE49-F238E27FC236}">
                  <a16:creationId xmlns:a16="http://schemas.microsoft.com/office/drawing/2014/main" id="{2EAABA88-F4AA-6E2D-21BB-332FA10C1667}"/>
                </a:ext>
              </a:extLst>
            </p:cNvPr>
            <p:cNvCxnSpPr>
              <a:cxnSpLocks/>
            </p:cNvCxnSpPr>
            <p:nvPr/>
          </p:nvCxnSpPr>
          <p:spPr>
            <a:xfrm>
              <a:off x="3368264" y="2895263"/>
              <a:ext cx="299294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Straight Connector 462">
              <a:extLst>
                <a:ext uri="{FF2B5EF4-FFF2-40B4-BE49-F238E27FC236}">
                  <a16:creationId xmlns:a16="http://schemas.microsoft.com/office/drawing/2014/main" id="{424C7EDB-DA9B-3104-FBF2-9B72DDABE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264" y="2303624"/>
              <a:ext cx="76985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Rectangle 482">
              <a:extLst>
                <a:ext uri="{FF2B5EF4-FFF2-40B4-BE49-F238E27FC236}">
                  <a16:creationId xmlns:a16="http://schemas.microsoft.com/office/drawing/2014/main" id="{3E3212B4-D8DC-3E7D-A79B-611CD872AB97}"/>
                </a:ext>
              </a:extLst>
            </p:cNvPr>
            <p:cNvSpPr/>
            <p:nvPr/>
          </p:nvSpPr>
          <p:spPr>
            <a:xfrm rot="16200000">
              <a:off x="2988755" y="2583677"/>
              <a:ext cx="303237" cy="2601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88" dirty="0"/>
                <a:t>…</a:t>
              </a:r>
              <a:endParaRPr lang="en-VN" sz="1088" dirty="0"/>
            </a:p>
          </p:txBody>
        </p:sp>
        <p:sp>
          <p:nvSpPr>
            <p:cNvPr id="262" name="Rectangle 483">
              <a:extLst>
                <a:ext uri="{FF2B5EF4-FFF2-40B4-BE49-F238E27FC236}">
                  <a16:creationId xmlns:a16="http://schemas.microsoft.com/office/drawing/2014/main" id="{E5228B09-B910-83D8-CD51-5EE466BDDD2C}"/>
                </a:ext>
              </a:extLst>
            </p:cNvPr>
            <p:cNvSpPr/>
            <p:nvPr/>
          </p:nvSpPr>
          <p:spPr>
            <a:xfrm>
              <a:off x="3001460" y="2131244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1</a:t>
              </a:r>
              <a:endParaRPr lang="en-VN" sz="727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63" name="Rectangle 484">
              <a:extLst>
                <a:ext uri="{FF2B5EF4-FFF2-40B4-BE49-F238E27FC236}">
                  <a16:creationId xmlns:a16="http://schemas.microsoft.com/office/drawing/2014/main" id="{E1922416-5BEA-B980-3246-EE5EF4316653}"/>
                </a:ext>
              </a:extLst>
            </p:cNvPr>
            <p:cNvSpPr/>
            <p:nvPr/>
          </p:nvSpPr>
          <p:spPr>
            <a:xfrm>
              <a:off x="3001460" y="2296595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2</a:t>
              </a:r>
              <a:endParaRPr lang="en-VN" sz="727" baseline="-25000" dirty="0">
                <a:solidFill>
                  <a:schemeClr val="dk1"/>
                </a:solidFill>
              </a:endParaRPr>
            </a:p>
          </p:txBody>
        </p:sp>
        <p:sp>
          <p:nvSpPr>
            <p:cNvPr id="264" name="Rectangle 485">
              <a:extLst>
                <a:ext uri="{FF2B5EF4-FFF2-40B4-BE49-F238E27FC236}">
                  <a16:creationId xmlns:a16="http://schemas.microsoft.com/office/drawing/2014/main" id="{28EF8970-8D75-9982-7AE1-149943D062BA}"/>
                </a:ext>
              </a:extLst>
            </p:cNvPr>
            <p:cNvSpPr/>
            <p:nvPr/>
          </p:nvSpPr>
          <p:spPr>
            <a:xfrm>
              <a:off x="3001460" y="2458967"/>
              <a:ext cx="350253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3</a:t>
              </a:r>
              <a:endParaRPr lang="en-VN" sz="727" baseline="-25000">
                <a:solidFill>
                  <a:schemeClr val="dk1"/>
                </a:solidFill>
              </a:endParaRPr>
            </a:p>
          </p:txBody>
        </p:sp>
        <p:sp>
          <p:nvSpPr>
            <p:cNvPr id="265" name="Rectangle 486">
              <a:extLst>
                <a:ext uri="{FF2B5EF4-FFF2-40B4-BE49-F238E27FC236}">
                  <a16:creationId xmlns:a16="http://schemas.microsoft.com/office/drawing/2014/main" id="{6BD4B608-E5EE-0D85-8F51-0EA1B93241A1}"/>
                </a:ext>
              </a:extLst>
            </p:cNvPr>
            <p:cNvSpPr/>
            <p:nvPr/>
          </p:nvSpPr>
          <p:spPr>
            <a:xfrm>
              <a:off x="3008402" y="2738364"/>
              <a:ext cx="359885" cy="191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>
                  <a:solidFill>
                    <a:schemeClr val="dk1"/>
                  </a:solidFill>
                </a:rPr>
                <a:t>SN</a:t>
              </a:r>
              <a:r>
                <a:rPr lang="en-US" sz="727" baseline="-25000" dirty="0">
                  <a:solidFill>
                    <a:schemeClr val="dk1"/>
                  </a:solidFill>
                </a:rPr>
                <a:t>N</a:t>
              </a:r>
              <a:endParaRPr lang="en-VN" sz="727" baseline="-25000">
                <a:solidFill>
                  <a:schemeClr val="dk1"/>
                </a:solidFill>
              </a:endParaRPr>
            </a:p>
          </p:txBody>
        </p:sp>
        <p:sp>
          <p:nvSpPr>
            <p:cNvPr id="266" name="Rectangle 488">
              <a:extLst>
                <a:ext uri="{FF2B5EF4-FFF2-40B4-BE49-F238E27FC236}">
                  <a16:creationId xmlns:a16="http://schemas.microsoft.com/office/drawing/2014/main" id="{70AB37F0-A1B0-88AF-EB1E-1A27F108E740}"/>
                </a:ext>
              </a:extLst>
            </p:cNvPr>
            <p:cNvSpPr/>
            <p:nvPr/>
          </p:nvSpPr>
          <p:spPr>
            <a:xfrm>
              <a:off x="3484200" y="2086887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/>
            </a:p>
          </p:txBody>
        </p:sp>
        <p:sp>
          <p:nvSpPr>
            <p:cNvPr id="267" name="Rectangle 489">
              <a:extLst>
                <a:ext uri="{FF2B5EF4-FFF2-40B4-BE49-F238E27FC236}">
                  <a16:creationId xmlns:a16="http://schemas.microsoft.com/office/drawing/2014/main" id="{108B85B3-8F07-2E38-98AF-ABD659DA1955}"/>
                </a:ext>
              </a:extLst>
            </p:cNvPr>
            <p:cNvSpPr/>
            <p:nvPr/>
          </p:nvSpPr>
          <p:spPr>
            <a:xfrm>
              <a:off x="3483775" y="2216112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/>
            </a:p>
          </p:txBody>
        </p:sp>
        <p:sp>
          <p:nvSpPr>
            <p:cNvPr id="269" name="Rectangle 492">
              <a:extLst>
                <a:ext uri="{FF2B5EF4-FFF2-40B4-BE49-F238E27FC236}">
                  <a16:creationId xmlns:a16="http://schemas.microsoft.com/office/drawing/2014/main" id="{D35F4DA5-A437-6CAD-AD6C-A019887B2BF2}"/>
                </a:ext>
              </a:extLst>
            </p:cNvPr>
            <p:cNvSpPr/>
            <p:nvPr/>
          </p:nvSpPr>
          <p:spPr>
            <a:xfrm>
              <a:off x="3482926" y="2417647"/>
              <a:ext cx="532696" cy="10104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VN" sz="363" dirty="0"/>
            </a:p>
          </p:txBody>
        </p:sp>
        <p:sp>
          <p:nvSpPr>
            <p:cNvPr id="270" name="Rectangle 493">
              <a:extLst>
                <a:ext uri="{FF2B5EF4-FFF2-40B4-BE49-F238E27FC236}">
                  <a16:creationId xmlns:a16="http://schemas.microsoft.com/office/drawing/2014/main" id="{1A233AAC-B55E-C969-4C82-17C71E161C49}"/>
                </a:ext>
              </a:extLst>
            </p:cNvPr>
            <p:cNvSpPr/>
            <p:nvPr/>
          </p:nvSpPr>
          <p:spPr>
            <a:xfrm>
              <a:off x="3523064" y="2039741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1" name="Rectangle 494">
              <a:extLst>
                <a:ext uri="{FF2B5EF4-FFF2-40B4-BE49-F238E27FC236}">
                  <a16:creationId xmlns:a16="http://schemas.microsoft.com/office/drawing/2014/main" id="{FAB8423C-C243-D28F-D8B2-8300BF22E4BC}"/>
                </a:ext>
              </a:extLst>
            </p:cNvPr>
            <p:cNvSpPr/>
            <p:nvPr/>
          </p:nvSpPr>
          <p:spPr>
            <a:xfrm>
              <a:off x="3523064" y="2171301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3" name="Rectangle 497">
              <a:extLst>
                <a:ext uri="{FF2B5EF4-FFF2-40B4-BE49-F238E27FC236}">
                  <a16:creationId xmlns:a16="http://schemas.microsoft.com/office/drawing/2014/main" id="{F7D6819A-5F5C-7868-A1D6-97DA7152FC16}"/>
                </a:ext>
              </a:extLst>
            </p:cNvPr>
            <p:cNvSpPr/>
            <p:nvPr/>
          </p:nvSpPr>
          <p:spPr>
            <a:xfrm>
              <a:off x="3529048" y="2369382"/>
              <a:ext cx="420882" cy="2015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dk1"/>
                  </a:solidFill>
                </a:rPr>
                <a:t>WMB</a:t>
              </a:r>
              <a:endParaRPr lang="en-JP" sz="800" baseline="-25000" dirty="0"/>
            </a:p>
          </p:txBody>
        </p:sp>
        <p:sp>
          <p:nvSpPr>
            <p:cNvPr id="274" name="Rectangle 498">
              <a:extLst>
                <a:ext uri="{FF2B5EF4-FFF2-40B4-BE49-F238E27FC236}">
                  <a16:creationId xmlns:a16="http://schemas.microsoft.com/office/drawing/2014/main" id="{85E71F21-37D8-1E70-058D-090376739BAA}"/>
                </a:ext>
              </a:extLst>
            </p:cNvPr>
            <p:cNvSpPr/>
            <p:nvPr/>
          </p:nvSpPr>
          <p:spPr>
            <a:xfrm rot="16200000">
              <a:off x="3578186" y="2267799"/>
              <a:ext cx="259746" cy="2045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27" dirty="0"/>
                <a:t>…</a:t>
              </a:r>
              <a:endParaRPr lang="en-VN" sz="727" dirty="0"/>
            </a:p>
          </p:txBody>
        </p:sp>
      </p:grpSp>
      <p:sp>
        <p:nvSpPr>
          <p:cNvPr id="275" name="Rectangle 499">
            <a:extLst>
              <a:ext uri="{FF2B5EF4-FFF2-40B4-BE49-F238E27FC236}">
                <a16:creationId xmlns:a16="http://schemas.microsoft.com/office/drawing/2014/main" id="{087F5F88-336E-0B69-9BEC-5409FBB72245}"/>
              </a:ext>
            </a:extLst>
          </p:cNvPr>
          <p:cNvSpPr/>
          <p:nvPr/>
        </p:nvSpPr>
        <p:spPr>
          <a:xfrm>
            <a:off x="3742742" y="1426971"/>
            <a:ext cx="1794755" cy="259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111: </a:t>
            </a:r>
            <a:r>
              <a:rPr lang="ja-JP" altLang="en-US" sz="1088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重みメモリブロック</a:t>
            </a:r>
            <a:endParaRPr lang="en-US" sz="1088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6" name="Curved Connector 500">
            <a:extLst>
              <a:ext uri="{FF2B5EF4-FFF2-40B4-BE49-F238E27FC236}">
                <a16:creationId xmlns:a16="http://schemas.microsoft.com/office/drawing/2014/main" id="{BA2D2239-A6D7-81AC-B473-272C45B1BB2C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3348911" y="1556847"/>
            <a:ext cx="393831" cy="3504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2339F9-06AA-2CE2-A04D-5932DAF6492E}"/>
              </a:ext>
            </a:extLst>
          </p:cNvPr>
          <p:cNvSpPr/>
          <p:nvPr/>
        </p:nvSpPr>
        <p:spPr>
          <a:xfrm>
            <a:off x="6229350" y="2076450"/>
            <a:ext cx="771525" cy="304800"/>
          </a:xfrm>
          <a:custGeom>
            <a:avLst/>
            <a:gdLst>
              <a:gd name="connsiteX0" fmla="*/ 0 w 771525"/>
              <a:gd name="connsiteY0" fmla="*/ 304800 h 304800"/>
              <a:gd name="connsiteX1" fmla="*/ 123825 w 771525"/>
              <a:gd name="connsiteY1" fmla="*/ 209550 h 304800"/>
              <a:gd name="connsiteX2" fmla="*/ 419100 w 771525"/>
              <a:gd name="connsiteY2" fmla="*/ 152400 h 304800"/>
              <a:gd name="connsiteX3" fmla="*/ 771525 w 771525"/>
              <a:gd name="connsiteY3" fmla="*/ 0 h 304800"/>
              <a:gd name="connsiteX4" fmla="*/ 771525 w 771525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304800">
                <a:moveTo>
                  <a:pt x="0" y="304800"/>
                </a:moveTo>
                <a:cubicBezTo>
                  <a:pt x="26987" y="269875"/>
                  <a:pt x="53975" y="234950"/>
                  <a:pt x="123825" y="209550"/>
                </a:cubicBezTo>
                <a:cubicBezTo>
                  <a:pt x="193675" y="184150"/>
                  <a:pt x="311150" y="187325"/>
                  <a:pt x="419100" y="152400"/>
                </a:cubicBezTo>
                <a:cubicBezTo>
                  <a:pt x="527050" y="117475"/>
                  <a:pt x="771525" y="0"/>
                  <a:pt x="771525" y="0"/>
                </a:cubicBezTo>
                <a:lnTo>
                  <a:pt x="771525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フリーフォーム: 図形 267">
            <a:extLst>
              <a:ext uri="{FF2B5EF4-FFF2-40B4-BE49-F238E27FC236}">
                <a16:creationId xmlns:a16="http://schemas.microsoft.com/office/drawing/2014/main" id="{8D065AAE-F239-40CD-9E2A-F5DD53A6C88C}"/>
              </a:ext>
            </a:extLst>
          </p:cNvPr>
          <p:cNvSpPr/>
          <p:nvPr/>
        </p:nvSpPr>
        <p:spPr>
          <a:xfrm>
            <a:off x="6534150" y="2686050"/>
            <a:ext cx="390525" cy="142875"/>
          </a:xfrm>
          <a:custGeom>
            <a:avLst/>
            <a:gdLst>
              <a:gd name="connsiteX0" fmla="*/ 0 w 390525"/>
              <a:gd name="connsiteY0" fmla="*/ 0 h 142875"/>
              <a:gd name="connsiteX1" fmla="*/ 295275 w 390525"/>
              <a:gd name="connsiteY1" fmla="*/ 47625 h 142875"/>
              <a:gd name="connsiteX2" fmla="*/ 390525 w 390525"/>
              <a:gd name="connsiteY2" fmla="*/ 142875 h 142875"/>
              <a:gd name="connsiteX3" fmla="*/ 390525 w 390525"/>
              <a:gd name="connsiteY3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525" h="142875">
                <a:moveTo>
                  <a:pt x="0" y="0"/>
                </a:moveTo>
                <a:cubicBezTo>
                  <a:pt x="115094" y="11906"/>
                  <a:pt x="230188" y="23813"/>
                  <a:pt x="295275" y="47625"/>
                </a:cubicBezTo>
                <a:cubicBezTo>
                  <a:pt x="360362" y="71437"/>
                  <a:pt x="390525" y="142875"/>
                  <a:pt x="390525" y="142875"/>
                </a:cubicBezTo>
                <a:lnTo>
                  <a:pt x="390525" y="14287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Rectangle 85">
            <a:extLst>
              <a:ext uri="{FF2B5EF4-FFF2-40B4-BE49-F238E27FC236}">
                <a16:creationId xmlns:a16="http://schemas.microsoft.com/office/drawing/2014/main" id="{626EE19E-2D3F-B194-DED2-DC8260336956}"/>
              </a:ext>
            </a:extLst>
          </p:cNvPr>
          <p:cNvSpPr/>
          <p:nvPr/>
        </p:nvSpPr>
        <p:spPr>
          <a:xfrm>
            <a:off x="5906997" y="245855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NA</a:t>
            </a:r>
            <a:endParaRPr lang="en-VN" sz="1100" dirty="0"/>
          </a:p>
        </p:txBody>
      </p:sp>
      <p:sp>
        <p:nvSpPr>
          <p:cNvPr id="278" name="Rectangle 85">
            <a:extLst>
              <a:ext uri="{FF2B5EF4-FFF2-40B4-BE49-F238E27FC236}">
                <a16:creationId xmlns:a16="http://schemas.microsoft.com/office/drawing/2014/main" id="{4EF04583-75B5-7802-81C7-27FE0FD434BC}"/>
              </a:ext>
            </a:extLst>
          </p:cNvPr>
          <p:cNvSpPr/>
          <p:nvPr/>
        </p:nvSpPr>
        <p:spPr>
          <a:xfrm>
            <a:off x="6166388" y="236330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WM</a:t>
            </a:r>
            <a:endParaRPr lang="en-VN" sz="1100" dirty="0"/>
          </a:p>
        </p:txBody>
      </p:sp>
      <p:sp>
        <p:nvSpPr>
          <p:cNvPr id="279" name="Rectangle 85">
            <a:extLst>
              <a:ext uri="{FF2B5EF4-FFF2-40B4-BE49-F238E27FC236}">
                <a16:creationId xmlns:a16="http://schemas.microsoft.com/office/drawing/2014/main" id="{B80BD79B-07FE-EB85-0969-CFE0277D9B18}"/>
              </a:ext>
            </a:extLst>
          </p:cNvPr>
          <p:cNvSpPr/>
          <p:nvPr/>
        </p:nvSpPr>
        <p:spPr>
          <a:xfrm>
            <a:off x="6221322" y="2610951"/>
            <a:ext cx="53622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100" dirty="0"/>
              <a:t>NI</a:t>
            </a:r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104533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022BD-8246-2D5B-58C6-F2D121351387}"/>
              </a:ext>
            </a:extLst>
          </p:cNvPr>
          <p:cNvSpPr/>
          <p:nvPr/>
        </p:nvSpPr>
        <p:spPr>
          <a:xfrm>
            <a:off x="2610121" y="4432411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</a:t>
            </a:r>
            <a:r>
              <a:rPr lang="en-US" altLang="ja-JP" sz="1200" dirty="0">
                <a:solidFill>
                  <a:schemeClr val="dk1"/>
                </a:solidFill>
              </a:rPr>
              <a:t>k</a:t>
            </a:r>
            <a:r>
              <a:rPr lang="ja-JP" altLang="en-US" sz="1200" dirty="0">
                <a:solidFill>
                  <a:schemeClr val="dk1"/>
                </a:solidFill>
              </a:rPr>
              <a:t>の電源オン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2599487" y="1993362"/>
            <a:ext cx="1888435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9" idx="0"/>
          </p:cNvCxnSpPr>
          <p:nvPr/>
        </p:nvCxnSpPr>
        <p:spPr>
          <a:xfrm rot="10800000" flipV="1">
            <a:off x="1838531" y="2261719"/>
            <a:ext cx="760957" cy="3350451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2044136" y="2003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3609612" y="2511211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cxnSpLocks/>
            <a:stCxn id="9" idx="2"/>
            <a:endCxn id="95" idx="0"/>
          </p:cNvCxnSpPr>
          <p:nvPr/>
        </p:nvCxnSpPr>
        <p:spPr>
          <a:xfrm flipH="1">
            <a:off x="3538599" y="1129264"/>
            <a:ext cx="2943" cy="1663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2B2301-2736-63EC-614A-678B518226EF}"/>
              </a:ext>
            </a:extLst>
          </p:cNvPr>
          <p:cNvCxnSpPr>
            <a:cxnSpLocks/>
            <a:stCxn id="115" idx="2"/>
            <a:endCxn id="77" idx="0"/>
          </p:cNvCxnSpPr>
          <p:nvPr/>
        </p:nvCxnSpPr>
        <p:spPr>
          <a:xfrm>
            <a:off x="3545539" y="3580974"/>
            <a:ext cx="1839" cy="3276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77" idx="2"/>
            <a:endCxn id="5" idx="0"/>
          </p:cNvCxnSpPr>
          <p:nvPr/>
        </p:nvCxnSpPr>
        <p:spPr>
          <a:xfrm>
            <a:off x="3547378" y="4228299"/>
            <a:ext cx="6961" cy="20411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C24A6FC-D6D4-5BD5-1DA1-14C23354A9B0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 flipH="1">
            <a:off x="3554338" y="4792411"/>
            <a:ext cx="1" cy="163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2045055" y="12117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2664852" y="183822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E723B9-E8AE-D073-4D45-405AC572C9C0}"/>
              </a:ext>
            </a:extLst>
          </p:cNvPr>
          <p:cNvSpPr/>
          <p:nvPr/>
        </p:nvSpPr>
        <p:spPr>
          <a:xfrm>
            <a:off x="2567870" y="387061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2725414" y="306429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69FB2A-E365-FE03-CBEE-6437B2FC2379}"/>
              </a:ext>
            </a:extLst>
          </p:cNvPr>
          <p:cNvSpPr/>
          <p:nvPr/>
        </p:nvSpPr>
        <p:spPr>
          <a:xfrm>
            <a:off x="2450285" y="419362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sp>
        <p:nvSpPr>
          <p:cNvPr id="114" name="Diamond 113">
            <a:extLst>
              <a:ext uri="{FF2B5EF4-FFF2-40B4-BE49-F238E27FC236}">
                <a16:creationId xmlns:a16="http://schemas.microsoft.com/office/drawing/2014/main" id="{53B2B4E7-8256-C875-E198-188724E6ABD8}"/>
              </a:ext>
            </a:extLst>
          </p:cNvPr>
          <p:cNvSpPr/>
          <p:nvPr/>
        </p:nvSpPr>
        <p:spPr>
          <a:xfrm>
            <a:off x="2894837" y="3252673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DF1AE5E-062A-2EBF-EB61-188FA3430563}"/>
              </a:ext>
            </a:extLst>
          </p:cNvPr>
          <p:cNvSpPr/>
          <p:nvPr/>
        </p:nvSpPr>
        <p:spPr>
          <a:xfrm>
            <a:off x="3259242" y="3303975"/>
            <a:ext cx="57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N?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3DF9E9-0549-E302-4524-F0FBA2CF2923}"/>
              </a:ext>
            </a:extLst>
          </p:cNvPr>
          <p:cNvSpPr/>
          <p:nvPr/>
        </p:nvSpPr>
        <p:spPr>
          <a:xfrm>
            <a:off x="3078178" y="3908607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k+1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EC7AD5A-D0BB-C696-0926-8570878600DD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3535380" y="3050389"/>
            <a:ext cx="1" cy="2022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9702A32-E665-95DA-71BB-97EEB72D11FF}"/>
              </a:ext>
            </a:extLst>
          </p:cNvPr>
          <p:cNvSpPr/>
          <p:nvPr/>
        </p:nvSpPr>
        <p:spPr>
          <a:xfrm>
            <a:off x="2458599" y="1295660"/>
            <a:ext cx="2160000" cy="44222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k = </a:t>
            </a:r>
            <a:r>
              <a:rPr lang="ja-JP" altLang="en-US" sz="1200" dirty="0"/>
              <a:t>最上層のアクティブ状態のメモリ層のインデックス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/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509B940-D4FD-F29F-8E03-9DC7D6FE8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4DF7830A-339A-8989-FBE9-E0C61214FE4A}"/>
              </a:ext>
            </a:extLst>
          </p:cNvPr>
          <p:cNvCxnSpPr>
            <a:cxnSpLocks/>
            <a:stCxn id="114" idx="1"/>
          </p:cNvCxnSpPr>
          <p:nvPr/>
        </p:nvCxnSpPr>
        <p:spPr>
          <a:xfrm rot="10800000" flipV="1">
            <a:off x="1871297" y="3423114"/>
            <a:ext cx="1023540" cy="3165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56905E-2D22-2320-EFD9-AD0D15D3FEC2}"/>
              </a:ext>
            </a:extLst>
          </p:cNvPr>
          <p:cNvSpPr/>
          <p:nvPr/>
        </p:nvSpPr>
        <p:spPr>
          <a:xfrm>
            <a:off x="2321302" y="3194320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343F1D3-1953-46C9-C4C6-421FF08DCD84}"/>
              </a:ext>
            </a:extLst>
          </p:cNvPr>
          <p:cNvSpPr/>
          <p:nvPr/>
        </p:nvSpPr>
        <p:spPr>
          <a:xfrm>
            <a:off x="3485870" y="3577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79892D-6BE9-C0DB-9A74-40AF9D7D39E1}"/>
              </a:ext>
            </a:extLst>
          </p:cNvPr>
          <p:cNvSpPr/>
          <p:nvPr/>
        </p:nvSpPr>
        <p:spPr>
          <a:xfrm>
            <a:off x="2450285" y="49157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806</a:t>
            </a:r>
            <a:endParaRPr lang="en-V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EC9139-E6E2-7BC5-FCF2-F1ACD3DF9BAC}"/>
              </a:ext>
            </a:extLst>
          </p:cNvPr>
          <p:cNvCxnSpPr>
            <a:cxnSpLocks/>
            <a:stCxn id="8" idx="2"/>
            <a:endCxn id="114" idx="0"/>
          </p:cNvCxnSpPr>
          <p:nvPr/>
        </p:nvCxnSpPr>
        <p:spPr>
          <a:xfrm flipH="1">
            <a:off x="3535379" y="2530077"/>
            <a:ext cx="8326" cy="7225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2B6551-96BA-B5E3-8C6D-9FFBE4E50F56}"/>
              </a:ext>
            </a:extLst>
          </p:cNvPr>
          <p:cNvSpPr/>
          <p:nvPr/>
        </p:nvSpPr>
        <p:spPr>
          <a:xfrm>
            <a:off x="2821542" y="713509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高性能モード</a:t>
            </a:r>
            <a:endParaRPr lang="en-US" altLang="ja-JP" sz="1200" dirty="0">
              <a:solidFill>
                <a:schemeClr val="dk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902AD621-82A3-8D95-635A-3D72707AA575}"/>
              </a:ext>
            </a:extLst>
          </p:cNvPr>
          <p:cNvSpPr/>
          <p:nvPr/>
        </p:nvSpPr>
        <p:spPr>
          <a:xfrm>
            <a:off x="2188939" y="660540"/>
            <a:ext cx="6908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604_1</a:t>
            </a:r>
            <a:endParaRPr lang="en-VN" sz="12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E64451F-FA38-0895-F2FD-FC1C000E1E2F}"/>
              </a:ext>
            </a:extLst>
          </p:cNvPr>
          <p:cNvSpPr/>
          <p:nvPr/>
        </p:nvSpPr>
        <p:spPr>
          <a:xfrm>
            <a:off x="1450021" y="5612171"/>
            <a:ext cx="777018" cy="336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18AAAD3B-BCBB-3BD7-5BCC-302466850FE7}"/>
              </a:ext>
            </a:extLst>
          </p:cNvPr>
          <p:cNvCxnSpPr>
            <a:cxnSpLocks/>
            <a:stCxn id="95" idx="2"/>
            <a:endCxn id="8" idx="0"/>
          </p:cNvCxnSpPr>
          <p:nvPr/>
        </p:nvCxnSpPr>
        <p:spPr>
          <a:xfrm>
            <a:off x="3538599" y="1737881"/>
            <a:ext cx="5106" cy="25548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593AC74B-6E44-3D15-FE9C-020022BC8772}"/>
                  </a:ext>
                </a:extLst>
              </p:cNvPr>
              <p:cNvSpPr/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4000" rIns="5400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JP" sz="1200" dirty="0"/>
              </a:p>
            </p:txBody>
          </p:sp>
        </mc:Choice>
        <mc:Fallback xmlns="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593AC74B-6E44-3D15-FE9C-020022BC8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4">
            <a:extLst>
              <a:ext uri="{FF2B5EF4-FFF2-40B4-BE49-F238E27FC236}">
                <a16:creationId xmlns:a16="http://schemas.microsoft.com/office/drawing/2014/main" id="{13AD0B39-2E70-E64D-105F-985EA106C14D}"/>
              </a:ext>
            </a:extLst>
          </p:cNvPr>
          <p:cNvSpPr/>
          <p:nvPr/>
        </p:nvSpPr>
        <p:spPr>
          <a:xfrm>
            <a:off x="2616329" y="5594948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</a:t>
            </a:r>
            <a:r>
              <a:rPr lang="en-US" altLang="ja-JP" sz="1200" dirty="0">
                <a:solidFill>
                  <a:schemeClr val="dk1"/>
                </a:solidFill>
              </a:rPr>
              <a:t>k</a:t>
            </a:r>
            <a:r>
              <a:rPr lang="ja-JP" altLang="en-US" sz="1200" dirty="0">
                <a:solidFill>
                  <a:schemeClr val="dk1"/>
                </a:solidFill>
              </a:rPr>
              <a:t>の電源オフ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76" name="Straight Arrow Connector 43">
            <a:extLst>
              <a:ext uri="{FF2B5EF4-FFF2-40B4-BE49-F238E27FC236}">
                <a16:creationId xmlns:a16="http://schemas.microsoft.com/office/drawing/2014/main" id="{B7BCE45B-D34C-8964-8160-0D99626F1419}"/>
              </a:ext>
            </a:extLst>
          </p:cNvPr>
          <p:cNvCxnSpPr>
            <a:cxnSpLocks/>
            <a:stCxn id="73" idx="1"/>
            <a:endCxn id="19" idx="3"/>
          </p:cNvCxnSpPr>
          <p:nvPr/>
        </p:nvCxnSpPr>
        <p:spPr>
          <a:xfrm flipH="1">
            <a:off x="2227039" y="5774948"/>
            <a:ext cx="389290" cy="56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18">
            <a:extLst>
              <a:ext uri="{FF2B5EF4-FFF2-40B4-BE49-F238E27FC236}">
                <a16:creationId xmlns:a16="http://schemas.microsoft.com/office/drawing/2014/main" id="{9075A8DA-1FB4-5A30-E9D7-57BD614AD24B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726335" y="1838220"/>
            <a:ext cx="772220" cy="3369261"/>
          </a:xfrm>
          <a:prstGeom prst="bentConnector4">
            <a:avLst>
              <a:gd name="adj1" fmla="val -79171"/>
              <a:gd name="adj2" fmla="val 99814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6">
            <a:extLst>
              <a:ext uri="{FF2B5EF4-FFF2-40B4-BE49-F238E27FC236}">
                <a16:creationId xmlns:a16="http://schemas.microsoft.com/office/drawing/2014/main" id="{5D325495-677E-3B8A-69E4-8A11799915E3}"/>
              </a:ext>
            </a:extLst>
          </p:cNvPr>
          <p:cNvCxnSpPr>
            <a:cxnSpLocks/>
            <a:stCxn id="66" idx="2"/>
            <a:endCxn id="73" idx="0"/>
          </p:cNvCxnSpPr>
          <p:nvPr/>
        </p:nvCxnSpPr>
        <p:spPr>
          <a:xfrm>
            <a:off x="3554338" y="5459481"/>
            <a:ext cx="6209" cy="1354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35">
            <a:extLst>
              <a:ext uri="{FF2B5EF4-FFF2-40B4-BE49-F238E27FC236}">
                <a16:creationId xmlns:a16="http://schemas.microsoft.com/office/drawing/2014/main" id="{1C2D1E9C-5625-702B-0207-8B8B518D41BE}"/>
              </a:ext>
            </a:extLst>
          </p:cNvPr>
          <p:cNvSpPr/>
          <p:nvPr/>
        </p:nvSpPr>
        <p:spPr>
          <a:xfrm>
            <a:off x="2440026" y="534555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807</a:t>
            </a:r>
            <a:endParaRPr lang="en-VN" sz="1200" dirty="0"/>
          </a:p>
        </p:txBody>
      </p:sp>
      <p:sp>
        <p:nvSpPr>
          <p:cNvPr id="111" name="Rectangle 23">
            <a:extLst>
              <a:ext uri="{FF2B5EF4-FFF2-40B4-BE49-F238E27FC236}">
                <a16:creationId xmlns:a16="http://schemas.microsoft.com/office/drawing/2014/main" id="{933CFDAF-27D4-1BEC-5352-16F0AB1816EE}"/>
              </a:ext>
            </a:extLst>
          </p:cNvPr>
          <p:cNvSpPr/>
          <p:nvPr/>
        </p:nvSpPr>
        <p:spPr>
          <a:xfrm>
            <a:off x="4594342" y="49304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16" name="Rectangle 112">
            <a:extLst>
              <a:ext uri="{FF2B5EF4-FFF2-40B4-BE49-F238E27FC236}">
                <a16:creationId xmlns:a16="http://schemas.microsoft.com/office/drawing/2014/main" id="{E04875D2-792B-3C99-3E31-F3F30E310DF6}"/>
              </a:ext>
            </a:extLst>
          </p:cNvPr>
          <p:cNvSpPr/>
          <p:nvPr/>
        </p:nvSpPr>
        <p:spPr>
          <a:xfrm>
            <a:off x="3726335" y="534555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E267EDFE-E6B1-8E4D-4CE9-4FDDF00E6AD9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123" name="Rectangle 14">
              <a:extLst>
                <a:ext uri="{FF2B5EF4-FFF2-40B4-BE49-F238E27FC236}">
                  <a16:creationId xmlns:a16="http://schemas.microsoft.com/office/drawing/2014/main" id="{1DDAFE09-86BF-8E5D-587B-A5C4E9430336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124" name="Rectangle 14">
              <a:extLst>
                <a:ext uri="{FF2B5EF4-FFF2-40B4-BE49-F238E27FC236}">
                  <a16:creationId xmlns:a16="http://schemas.microsoft.com/office/drawing/2014/main" id="{B5D8C5B3-5CEA-A39E-68AE-9EF9858A3DFB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125" name="Rectangle 14">
              <a:extLst>
                <a:ext uri="{FF2B5EF4-FFF2-40B4-BE49-F238E27FC236}">
                  <a16:creationId xmlns:a16="http://schemas.microsoft.com/office/drawing/2014/main" id="{A5579678-686D-DC67-BFD4-8A813AE09F33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26" name="Rectangle 14">
              <a:extLst>
                <a:ext uri="{FF2B5EF4-FFF2-40B4-BE49-F238E27FC236}">
                  <a16:creationId xmlns:a16="http://schemas.microsoft.com/office/drawing/2014/main" id="{64CD8D3A-F0FF-D380-8B3A-0B48326D65E1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27" name="Rectangle 14">
              <a:extLst>
                <a:ext uri="{FF2B5EF4-FFF2-40B4-BE49-F238E27FC236}">
                  <a16:creationId xmlns:a16="http://schemas.microsoft.com/office/drawing/2014/main" id="{C42FE852-8B95-FF97-8C4A-B241F49060F8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7D192DC9-ED41-CF5D-2838-4733FBE8737F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129" name="Rectangle 44">
              <a:extLst>
                <a:ext uri="{FF2B5EF4-FFF2-40B4-BE49-F238E27FC236}">
                  <a16:creationId xmlns:a16="http://schemas.microsoft.com/office/drawing/2014/main" id="{E8566ED2-FD85-2E02-6871-984B0904A8FD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0" name="Rectangle 44">
              <a:extLst>
                <a:ext uri="{FF2B5EF4-FFF2-40B4-BE49-F238E27FC236}">
                  <a16:creationId xmlns:a16="http://schemas.microsoft.com/office/drawing/2014/main" id="{1956749B-95BF-2E32-9B41-F58A98F0D749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1" name="Rectangle 44">
              <a:extLst>
                <a:ext uri="{FF2B5EF4-FFF2-40B4-BE49-F238E27FC236}">
                  <a16:creationId xmlns:a16="http://schemas.microsoft.com/office/drawing/2014/main" id="{A3713FB2-2954-D53C-CC0E-58DE64FFB1F7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2" name="Rectangle 44">
              <a:extLst>
                <a:ext uri="{FF2B5EF4-FFF2-40B4-BE49-F238E27FC236}">
                  <a16:creationId xmlns:a16="http://schemas.microsoft.com/office/drawing/2014/main" id="{F2D645F7-A781-3121-68A5-99ADE5FD3F76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FEB4745-46F2-5B6D-E7DE-66997E66516D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134" name="Rectangle 44">
              <a:extLst>
                <a:ext uri="{FF2B5EF4-FFF2-40B4-BE49-F238E27FC236}">
                  <a16:creationId xmlns:a16="http://schemas.microsoft.com/office/drawing/2014/main" id="{206E3689-DDBD-C8CA-A258-0BAFFFEE5763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35" name="Rectangle 44">
              <a:extLst>
                <a:ext uri="{FF2B5EF4-FFF2-40B4-BE49-F238E27FC236}">
                  <a16:creationId xmlns:a16="http://schemas.microsoft.com/office/drawing/2014/main" id="{A4DA8DCA-2498-BDD5-5C0A-383CCB308426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6" name="Rectangle 44">
              <a:extLst>
                <a:ext uri="{FF2B5EF4-FFF2-40B4-BE49-F238E27FC236}">
                  <a16:creationId xmlns:a16="http://schemas.microsoft.com/office/drawing/2014/main" id="{05841CFD-C902-40EF-2A4A-FDB5058EED4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37" name="Rectangle 44">
              <a:extLst>
                <a:ext uri="{FF2B5EF4-FFF2-40B4-BE49-F238E27FC236}">
                  <a16:creationId xmlns:a16="http://schemas.microsoft.com/office/drawing/2014/main" id="{6E24D9B4-DCE0-0B84-C6FF-5F8BA063D98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58FF2B68-3F15-B2ED-C029-1F8A16385968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139" name="Rectangle 44">
              <a:extLst>
                <a:ext uri="{FF2B5EF4-FFF2-40B4-BE49-F238E27FC236}">
                  <a16:creationId xmlns:a16="http://schemas.microsoft.com/office/drawing/2014/main" id="{9C968B05-C490-D3E7-565F-7E37D700086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0" name="Rectangle 44">
              <a:extLst>
                <a:ext uri="{FF2B5EF4-FFF2-40B4-BE49-F238E27FC236}">
                  <a16:creationId xmlns:a16="http://schemas.microsoft.com/office/drawing/2014/main" id="{9F5A713F-5CE8-D952-449B-2849084D86D3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1" name="Rectangle 44">
              <a:extLst>
                <a:ext uri="{FF2B5EF4-FFF2-40B4-BE49-F238E27FC236}">
                  <a16:creationId xmlns:a16="http://schemas.microsoft.com/office/drawing/2014/main" id="{B6B8382F-517E-5DC7-B7BD-9B731FA956A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062E2A53-00F2-625C-FB67-95D4EC918DFE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B3F5038-ED89-7F66-4F39-8E8CDF066221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144" name="Rectangle 44">
              <a:extLst>
                <a:ext uri="{FF2B5EF4-FFF2-40B4-BE49-F238E27FC236}">
                  <a16:creationId xmlns:a16="http://schemas.microsoft.com/office/drawing/2014/main" id="{92697AFA-2560-742F-38FB-8A4BBA051E0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5" name="Rectangle 44">
              <a:extLst>
                <a:ext uri="{FF2B5EF4-FFF2-40B4-BE49-F238E27FC236}">
                  <a16:creationId xmlns:a16="http://schemas.microsoft.com/office/drawing/2014/main" id="{BAC96B82-6861-FFEF-513F-FDB9E4B14531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6" name="Rectangle 44">
              <a:extLst>
                <a:ext uri="{FF2B5EF4-FFF2-40B4-BE49-F238E27FC236}">
                  <a16:creationId xmlns:a16="http://schemas.microsoft.com/office/drawing/2014/main" id="{BD75252E-536C-73D4-D7D4-95B88D622853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47" name="Rectangle 44">
              <a:extLst>
                <a:ext uri="{FF2B5EF4-FFF2-40B4-BE49-F238E27FC236}">
                  <a16:creationId xmlns:a16="http://schemas.microsoft.com/office/drawing/2014/main" id="{1201008B-2BB2-131D-16CA-82AC15C4D91D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5D1A5588-EEFD-DF6A-1556-05D531E7C26D}"/>
              </a:ext>
            </a:extLst>
          </p:cNvPr>
          <p:cNvCxnSpPr>
            <a:cxnSpLocks/>
          </p:cNvCxnSpPr>
          <p:nvPr/>
        </p:nvCxnSpPr>
        <p:spPr>
          <a:xfrm flipH="1"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58">
            <a:extLst>
              <a:ext uri="{FF2B5EF4-FFF2-40B4-BE49-F238E27FC236}">
                <a16:creationId xmlns:a16="http://schemas.microsoft.com/office/drawing/2014/main" id="{715FE315-4568-D3F4-6299-B967C915E8D2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50EE3D4C-86AC-F347-19E9-65A5298A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4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7943-26C6-245C-C019-E46868A0AE2D}"/>
              </a:ext>
            </a:extLst>
          </p:cNvPr>
          <p:cNvSpPr/>
          <p:nvPr/>
        </p:nvSpPr>
        <p:spPr>
          <a:xfrm>
            <a:off x="2601010" y="4069243"/>
            <a:ext cx="1888435" cy="37768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05788-15EC-48F2-0C39-16D9E7482389}"/>
              </a:ext>
            </a:extLst>
          </p:cNvPr>
          <p:cNvSpPr/>
          <p:nvPr/>
        </p:nvSpPr>
        <p:spPr>
          <a:xfrm>
            <a:off x="2673860" y="4145163"/>
            <a:ext cx="17165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メモリ層ｋの電源オフ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9CEC654-D263-2CB5-E7E4-43875BCDCE61}"/>
              </a:ext>
            </a:extLst>
          </p:cNvPr>
          <p:cNvSpPr/>
          <p:nvPr/>
        </p:nvSpPr>
        <p:spPr>
          <a:xfrm>
            <a:off x="2689881" y="1657046"/>
            <a:ext cx="1728000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29180-E761-96EA-0D16-4F249CB92EE7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rot="10800000" flipH="1" flipV="1">
            <a:off x="2689880" y="1925403"/>
            <a:ext cx="858229" cy="3957797"/>
          </a:xfrm>
          <a:prstGeom prst="bentConnector4">
            <a:avLst>
              <a:gd name="adj1" fmla="val -157959"/>
              <a:gd name="adj2" fmla="val 9449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3011A-7B19-9F12-2B6A-54C44E09E25C}"/>
              </a:ext>
            </a:extLst>
          </p:cNvPr>
          <p:cNvSpPr/>
          <p:nvPr/>
        </p:nvSpPr>
        <p:spPr>
          <a:xfrm>
            <a:off x="2219064" y="1643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D3845-AFA1-A2D5-21C1-84E456AFDB78}"/>
              </a:ext>
            </a:extLst>
          </p:cNvPr>
          <p:cNvSpPr/>
          <p:nvPr/>
        </p:nvSpPr>
        <p:spPr>
          <a:xfrm>
            <a:off x="3543602" y="222331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784B-1F55-6B19-E02C-C76991243A98}"/>
              </a:ext>
            </a:extLst>
          </p:cNvPr>
          <p:cNvCxnSpPr>
            <a:cxnSpLocks/>
          </p:cNvCxnSpPr>
          <p:nvPr/>
        </p:nvCxnSpPr>
        <p:spPr>
          <a:xfrm>
            <a:off x="3552690" y="788188"/>
            <a:ext cx="2382" cy="868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55C88-E654-EB1F-363F-73C95567CC08}"/>
              </a:ext>
            </a:extLst>
          </p:cNvPr>
          <p:cNvSpPr/>
          <p:nvPr/>
        </p:nvSpPr>
        <p:spPr>
          <a:xfrm>
            <a:off x="2608776" y="4998283"/>
            <a:ext cx="1888435" cy="432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MSB </a:t>
            </a:r>
            <a:r>
              <a:rPr lang="ja-JP" altLang="en-US" sz="1200" dirty="0">
                <a:solidFill>
                  <a:schemeClr val="dk1"/>
                </a:solidFill>
              </a:rPr>
              <a:t>メモリ層のため</a:t>
            </a:r>
          </a:p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電源オフできない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A3068-2AC7-FCDC-9DEE-D9B9DDE39F3A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3545228" y="3658663"/>
            <a:ext cx="6271" cy="4105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0AF2-171B-E012-6A27-4B42940BF126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 flipH="1">
            <a:off x="3548110" y="5430283"/>
            <a:ext cx="4884" cy="45291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DDE59C-AD0C-F1A2-94C8-0CF7C27EF9A4}"/>
              </a:ext>
            </a:extLst>
          </p:cNvPr>
          <p:cNvSpPr/>
          <p:nvPr/>
        </p:nvSpPr>
        <p:spPr>
          <a:xfrm>
            <a:off x="1996246" y="89326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45990C-A317-8ED7-2CFC-B4B2070A0116}"/>
              </a:ext>
            </a:extLst>
          </p:cNvPr>
          <p:cNvSpPr/>
          <p:nvPr/>
        </p:nvSpPr>
        <p:spPr>
          <a:xfrm>
            <a:off x="2645688" y="14913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31071-A965-DFA4-FDE6-84FCD35047AF}"/>
              </a:ext>
            </a:extLst>
          </p:cNvPr>
          <p:cNvSpPr/>
          <p:nvPr/>
        </p:nvSpPr>
        <p:spPr>
          <a:xfrm>
            <a:off x="2490115" y="3798928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CE5643-1CDF-C66E-7874-2B63464D9556}"/>
              </a:ext>
            </a:extLst>
          </p:cNvPr>
          <p:cNvSpPr/>
          <p:nvPr/>
        </p:nvSpPr>
        <p:spPr>
          <a:xfrm>
            <a:off x="2781718" y="314505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E5EF7-4E6F-2D93-D5C3-5744084870D1}"/>
              </a:ext>
            </a:extLst>
          </p:cNvPr>
          <p:cNvSpPr/>
          <p:nvPr/>
        </p:nvSpPr>
        <p:spPr>
          <a:xfrm>
            <a:off x="2109082" y="49611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25CA237-6C0E-BE59-9E19-D08A0DC59561}"/>
              </a:ext>
            </a:extLst>
          </p:cNvPr>
          <p:cNvSpPr/>
          <p:nvPr/>
        </p:nvSpPr>
        <p:spPr>
          <a:xfrm>
            <a:off x="2910958" y="333036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C9BBD-4EF1-435E-408B-C14800E53D78}"/>
              </a:ext>
            </a:extLst>
          </p:cNvPr>
          <p:cNvSpPr/>
          <p:nvPr/>
        </p:nvSpPr>
        <p:spPr>
          <a:xfrm>
            <a:off x="3275622" y="3381664"/>
            <a:ext cx="551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1?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E6FC52A-7171-B14B-8E2D-D525E86FA28C}"/>
              </a:ext>
            </a:extLst>
          </p:cNvPr>
          <p:cNvCxnSpPr>
            <a:cxnSpLocks/>
            <a:stCxn id="83" idx="3"/>
            <a:endCxn id="17" idx="3"/>
          </p:cNvCxnSpPr>
          <p:nvPr/>
        </p:nvCxnSpPr>
        <p:spPr>
          <a:xfrm flipH="1" flipV="1">
            <a:off x="4417881" y="1925404"/>
            <a:ext cx="1247055" cy="2341551"/>
          </a:xfrm>
          <a:prstGeom prst="bentConnector3">
            <a:avLst>
              <a:gd name="adj1" fmla="val -1833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5B985A-1564-7FF5-1AC9-03FFABBEC19B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551501" y="3055568"/>
            <a:ext cx="1" cy="2747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E196D1-E91D-D4EF-F25A-2A67DB7B3C9D}"/>
              </a:ext>
            </a:extLst>
          </p:cNvPr>
          <p:cNvSpPr/>
          <p:nvPr/>
        </p:nvSpPr>
        <p:spPr>
          <a:xfrm>
            <a:off x="2481181" y="952555"/>
            <a:ext cx="2160000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k = </a:t>
            </a:r>
            <a:r>
              <a:rPr lang="ja-JP" altLang="en-US" sz="1200" dirty="0"/>
              <a:t>最上層のアクティブ状態のメモリ層のインデックス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FF0D-A3D0-5540-59C8-732DFD335DA3}"/>
              </a:ext>
            </a:extLst>
          </p:cNvPr>
          <p:cNvSpPr/>
          <p:nvPr/>
        </p:nvSpPr>
        <p:spPr>
          <a:xfrm>
            <a:off x="3567007" y="367770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78DCA-57F0-7899-BA25-9BF318EE819F}"/>
              </a:ext>
            </a:extLst>
          </p:cNvPr>
          <p:cNvSpPr/>
          <p:nvPr/>
        </p:nvSpPr>
        <p:spPr>
          <a:xfrm>
            <a:off x="2548965" y="32572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/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/>
              <p:nvPr/>
            </p:nvSpPr>
            <p:spPr>
              <a:xfrm>
                <a:off x="4358322" y="2648290"/>
                <a:ext cx="1044667" cy="43028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20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302AF46-2774-ED4D-8277-8B916F75F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322" y="2648290"/>
                <a:ext cx="1044667" cy="430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Diamond 64">
            <a:extLst>
              <a:ext uri="{FF2B5EF4-FFF2-40B4-BE49-F238E27FC236}">
                <a16:creationId xmlns:a16="http://schemas.microsoft.com/office/drawing/2014/main" id="{12044D8A-47D2-3934-C507-AA3439AF3085}"/>
              </a:ext>
            </a:extLst>
          </p:cNvPr>
          <p:cNvSpPr/>
          <p:nvPr/>
        </p:nvSpPr>
        <p:spPr>
          <a:xfrm>
            <a:off x="2905898" y="269360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/>
              <p:nvPr/>
            </p:nvSpPr>
            <p:spPr>
              <a:xfrm>
                <a:off x="3106852" y="2718484"/>
                <a:ext cx="86779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2340FC9-A0F4-72DD-0181-67454B95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852" y="2718484"/>
                <a:ext cx="86779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C83CB67-D0B7-427A-FBCE-68B5749E9F40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 flipV="1">
            <a:off x="4186980" y="2863433"/>
            <a:ext cx="171343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C84BFB-ABFE-06AF-A90B-818F3764DFB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402991" y="2863431"/>
            <a:ext cx="492191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59745-5EC9-07C9-E565-3F39E2AB50F7}"/>
              </a:ext>
            </a:extLst>
          </p:cNvPr>
          <p:cNvSpPr/>
          <p:nvPr/>
        </p:nvSpPr>
        <p:spPr>
          <a:xfrm>
            <a:off x="4291009" y="2384335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709</a:t>
            </a:r>
            <a:endParaRPr lang="en-VN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68F7DC-AC5D-7A4F-99D0-79FE7DCC2AD9}"/>
              </a:ext>
            </a:extLst>
          </p:cNvPr>
          <p:cNvSpPr/>
          <p:nvPr/>
        </p:nvSpPr>
        <p:spPr>
          <a:xfrm>
            <a:off x="2806845" y="2462139"/>
            <a:ext cx="464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708</a:t>
            </a:r>
            <a:endParaRPr lang="en-VN" sz="1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95F97B-E2E0-2E29-3E53-2E6A64562888}"/>
              </a:ext>
            </a:extLst>
          </p:cNvPr>
          <p:cNvSpPr/>
          <p:nvPr/>
        </p:nvSpPr>
        <p:spPr>
          <a:xfrm>
            <a:off x="4567630" y="38332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F07CF6-1F30-CAF7-9E50-824E584FF182}"/>
              </a:ext>
            </a:extLst>
          </p:cNvPr>
          <p:cNvSpPr/>
          <p:nvPr/>
        </p:nvSpPr>
        <p:spPr>
          <a:xfrm>
            <a:off x="4726536" y="4107109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k-1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33944C-AF6C-F459-CD57-4872E5682899}"/>
              </a:ext>
            </a:extLst>
          </p:cNvPr>
          <p:cNvCxnSpPr>
            <a:cxnSpLocks/>
            <a:stCxn id="17" idx="2"/>
            <a:endCxn id="65" idx="0"/>
          </p:cNvCxnSpPr>
          <p:nvPr/>
        </p:nvCxnSpPr>
        <p:spPr>
          <a:xfrm flipH="1">
            <a:off x="3546440" y="2193761"/>
            <a:ext cx="7441" cy="49984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D4E82C1-8D47-1779-A242-8ACA67B153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4489445" y="4258086"/>
            <a:ext cx="237092" cy="887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E6C3F2B-C98E-E056-4467-E992BE7DA608}"/>
              </a:ext>
            </a:extLst>
          </p:cNvPr>
          <p:cNvCxnSpPr>
            <a:cxnSpLocks/>
            <a:stCxn id="49" idx="1"/>
            <a:endCxn id="29" idx="0"/>
          </p:cNvCxnSpPr>
          <p:nvPr/>
        </p:nvCxnSpPr>
        <p:spPr>
          <a:xfrm rot="10800000" flipH="1" flipV="1">
            <a:off x="2910958" y="3500803"/>
            <a:ext cx="642036" cy="1497479"/>
          </a:xfrm>
          <a:prstGeom prst="bentConnector4">
            <a:avLst>
              <a:gd name="adj1" fmla="val -143926"/>
              <a:gd name="adj2" fmla="val 8235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F59C229-784F-2B8C-6738-18AAAE423C54}"/>
              </a:ext>
            </a:extLst>
          </p:cNvPr>
          <p:cNvSpPr/>
          <p:nvPr/>
        </p:nvSpPr>
        <p:spPr>
          <a:xfrm>
            <a:off x="2828110" y="5883201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6F66A2A5-B8A8-37CB-FCD7-9196728F5AA7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72" name="Rectangle 14">
              <a:extLst>
                <a:ext uri="{FF2B5EF4-FFF2-40B4-BE49-F238E27FC236}">
                  <a16:creationId xmlns:a16="http://schemas.microsoft.com/office/drawing/2014/main" id="{C06FF161-DFC9-2775-5E91-C4750C9C91E2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73" name="Rectangle 14">
              <a:extLst>
                <a:ext uri="{FF2B5EF4-FFF2-40B4-BE49-F238E27FC236}">
                  <a16:creationId xmlns:a16="http://schemas.microsoft.com/office/drawing/2014/main" id="{61E17157-3054-27F2-18DD-EFD2DA607510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74" name="Rectangle 14">
              <a:extLst>
                <a:ext uri="{FF2B5EF4-FFF2-40B4-BE49-F238E27FC236}">
                  <a16:creationId xmlns:a16="http://schemas.microsoft.com/office/drawing/2014/main" id="{691700E8-8AE4-4AA5-B592-8F830B7CE042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75" name="Rectangle 14">
              <a:extLst>
                <a:ext uri="{FF2B5EF4-FFF2-40B4-BE49-F238E27FC236}">
                  <a16:creationId xmlns:a16="http://schemas.microsoft.com/office/drawing/2014/main" id="{D4D74D13-381A-2628-DFF9-61F789A4CC89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77" name="Rectangle 14">
              <a:extLst>
                <a:ext uri="{FF2B5EF4-FFF2-40B4-BE49-F238E27FC236}">
                  <a16:creationId xmlns:a16="http://schemas.microsoft.com/office/drawing/2014/main" id="{B38B264D-F929-2A4F-7CB8-6CC142AC88EF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AA6D9F76-D70A-F5F2-9D05-44C171090CA7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81" name="Rectangle 44">
              <a:extLst>
                <a:ext uri="{FF2B5EF4-FFF2-40B4-BE49-F238E27FC236}">
                  <a16:creationId xmlns:a16="http://schemas.microsoft.com/office/drawing/2014/main" id="{6B9C48C5-896C-D6C6-A856-BB8DEB046CB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4" name="Rectangle 44">
              <a:extLst>
                <a:ext uri="{FF2B5EF4-FFF2-40B4-BE49-F238E27FC236}">
                  <a16:creationId xmlns:a16="http://schemas.microsoft.com/office/drawing/2014/main" id="{1671B037-EF9D-BBF8-0E97-C057E7501657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5" name="Rectangle 44">
              <a:extLst>
                <a:ext uri="{FF2B5EF4-FFF2-40B4-BE49-F238E27FC236}">
                  <a16:creationId xmlns:a16="http://schemas.microsoft.com/office/drawing/2014/main" id="{A188DFB1-A34F-F4E2-B31F-D9DEB630E44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86" name="Rectangle 44">
              <a:extLst>
                <a:ext uri="{FF2B5EF4-FFF2-40B4-BE49-F238E27FC236}">
                  <a16:creationId xmlns:a16="http://schemas.microsoft.com/office/drawing/2014/main" id="{A30AB0C1-10F4-FD08-70A8-D7C8AE98717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DFA8D1DC-542C-F0A9-4D2B-39ECE359FD4D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88" name="Rectangle 44">
              <a:extLst>
                <a:ext uri="{FF2B5EF4-FFF2-40B4-BE49-F238E27FC236}">
                  <a16:creationId xmlns:a16="http://schemas.microsoft.com/office/drawing/2014/main" id="{AA3AEC8A-57FE-6E92-F455-8583754E5619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89" name="Rectangle 44">
              <a:extLst>
                <a:ext uri="{FF2B5EF4-FFF2-40B4-BE49-F238E27FC236}">
                  <a16:creationId xmlns:a16="http://schemas.microsoft.com/office/drawing/2014/main" id="{983A50D7-6260-885A-F704-00A7F8E50E4F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0" name="Rectangle 44">
              <a:extLst>
                <a:ext uri="{FF2B5EF4-FFF2-40B4-BE49-F238E27FC236}">
                  <a16:creationId xmlns:a16="http://schemas.microsoft.com/office/drawing/2014/main" id="{1C6CDD05-1F8F-13F5-B819-C5825A066BA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1" name="Rectangle 44">
              <a:extLst>
                <a:ext uri="{FF2B5EF4-FFF2-40B4-BE49-F238E27FC236}">
                  <a16:creationId xmlns:a16="http://schemas.microsoft.com/office/drawing/2014/main" id="{43433E2B-DC68-812A-8247-05F82ABD7D6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C47D1CE-6700-5DBC-2074-6F5131282546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93" name="Rectangle 44">
              <a:extLst>
                <a:ext uri="{FF2B5EF4-FFF2-40B4-BE49-F238E27FC236}">
                  <a16:creationId xmlns:a16="http://schemas.microsoft.com/office/drawing/2014/main" id="{78FF459E-94D5-29AC-B101-90D61FA8F27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4" name="Rectangle 44">
              <a:extLst>
                <a:ext uri="{FF2B5EF4-FFF2-40B4-BE49-F238E27FC236}">
                  <a16:creationId xmlns:a16="http://schemas.microsoft.com/office/drawing/2014/main" id="{C085BA64-4216-C4F0-15C1-919F0CCA1BEF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5" name="Rectangle 44">
              <a:extLst>
                <a:ext uri="{FF2B5EF4-FFF2-40B4-BE49-F238E27FC236}">
                  <a16:creationId xmlns:a16="http://schemas.microsoft.com/office/drawing/2014/main" id="{DF0E4240-1351-D136-DD40-7025DF6ED558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6" name="Rectangle 44">
              <a:extLst>
                <a:ext uri="{FF2B5EF4-FFF2-40B4-BE49-F238E27FC236}">
                  <a16:creationId xmlns:a16="http://schemas.microsoft.com/office/drawing/2014/main" id="{FB5586C8-900B-DE88-2778-414EA68010DE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19B5F9F-2633-AD95-B7DC-EC36F27F6655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98" name="Rectangle 44">
              <a:extLst>
                <a:ext uri="{FF2B5EF4-FFF2-40B4-BE49-F238E27FC236}">
                  <a16:creationId xmlns:a16="http://schemas.microsoft.com/office/drawing/2014/main" id="{07282476-842E-0DF9-626C-1987CE439EC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28808E1-5535-C631-F523-FA3A84E63294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0" name="Rectangle 44">
              <a:extLst>
                <a:ext uri="{FF2B5EF4-FFF2-40B4-BE49-F238E27FC236}">
                  <a16:creationId xmlns:a16="http://schemas.microsoft.com/office/drawing/2014/main" id="{52178EBB-66ED-2594-B9A5-044313967288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A1B9557F-495F-4C66-6BA2-BFFAAF57421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A9BD432A-1DB7-771E-83EA-4BF95B4268FF}"/>
              </a:ext>
            </a:extLst>
          </p:cNvPr>
          <p:cNvCxnSpPr/>
          <p:nvPr/>
        </p:nvCxnSpPr>
        <p:spPr>
          <a:xfrm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58">
            <a:extLst>
              <a:ext uri="{FF2B5EF4-FFF2-40B4-BE49-F238E27FC236}">
                <a16:creationId xmlns:a16="http://schemas.microsoft.com/office/drawing/2014/main" id="{00312A2D-306A-A30A-9C1A-CF7C8A2FEF95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8AB7B92D-5F16-0D6E-D27B-00623AF3B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4A14C80C-C1F2-0F2B-440A-EE501619C462}"/>
              </a:ext>
            </a:extLst>
          </p:cNvPr>
          <p:cNvSpPr/>
          <p:nvPr/>
        </p:nvSpPr>
        <p:spPr>
          <a:xfrm>
            <a:off x="2109083" y="372724"/>
            <a:ext cx="7751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605_2</a:t>
            </a:r>
            <a:endParaRPr lang="en-VN" sz="12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65B120A-CF65-F38A-F557-3A42440298EC}"/>
              </a:ext>
            </a:extLst>
          </p:cNvPr>
          <p:cNvSpPr/>
          <p:nvPr/>
        </p:nvSpPr>
        <p:spPr>
          <a:xfrm>
            <a:off x="2833881" y="372433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省電力モード</a:t>
            </a:r>
            <a:endParaRPr lang="en-US" altLang="ja-JP" sz="1200" dirty="0">
              <a:solidFill>
                <a:schemeClr val="dk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3" name="Rectangle 25">
            <a:extLst>
              <a:ext uri="{FF2B5EF4-FFF2-40B4-BE49-F238E27FC236}">
                <a16:creationId xmlns:a16="http://schemas.microsoft.com/office/drawing/2014/main" id="{59C2755E-7EE6-03F6-FE3C-1DE367562072}"/>
              </a:ext>
            </a:extLst>
          </p:cNvPr>
          <p:cNvSpPr/>
          <p:nvPr/>
        </p:nvSpPr>
        <p:spPr>
          <a:xfrm>
            <a:off x="3567007" y="3003813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8" name="Rectangle 57">
            <a:extLst>
              <a:ext uri="{FF2B5EF4-FFF2-40B4-BE49-F238E27FC236}">
                <a16:creationId xmlns:a16="http://schemas.microsoft.com/office/drawing/2014/main" id="{112070D2-A3D1-7EAE-7DC3-8003ED127C07}"/>
              </a:ext>
            </a:extLst>
          </p:cNvPr>
          <p:cNvSpPr/>
          <p:nvPr/>
        </p:nvSpPr>
        <p:spPr>
          <a:xfrm>
            <a:off x="4017582" y="258722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7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4868C97D-340E-9ACB-4F3B-0E44D8403FA8}"/>
              </a:ext>
            </a:extLst>
          </p:cNvPr>
          <p:cNvSpPr/>
          <p:nvPr/>
        </p:nvSpPr>
        <p:spPr>
          <a:xfrm>
            <a:off x="2610121" y="4432411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</a:t>
            </a:r>
            <a:r>
              <a:rPr lang="en-US" altLang="ja-JP" sz="1200" dirty="0">
                <a:solidFill>
                  <a:schemeClr val="dk1"/>
                </a:solidFill>
              </a:rPr>
              <a:t>k</a:t>
            </a:r>
            <a:r>
              <a:rPr lang="ja-JP" altLang="en-US" sz="1200" dirty="0">
                <a:solidFill>
                  <a:schemeClr val="dk1"/>
                </a:solidFill>
              </a:rPr>
              <a:t>の電源オン</a:t>
            </a:r>
          </a:p>
        </p:txBody>
      </p:sp>
      <p:sp>
        <p:nvSpPr>
          <p:cNvPr id="10" name="Diamond 7">
            <a:extLst>
              <a:ext uri="{FF2B5EF4-FFF2-40B4-BE49-F238E27FC236}">
                <a16:creationId xmlns:a16="http://schemas.microsoft.com/office/drawing/2014/main" id="{6395C5B6-6F82-83A8-ACF1-F09E77A2E7BB}"/>
              </a:ext>
            </a:extLst>
          </p:cNvPr>
          <p:cNvSpPr/>
          <p:nvPr/>
        </p:nvSpPr>
        <p:spPr>
          <a:xfrm>
            <a:off x="2599487" y="1993362"/>
            <a:ext cx="1888435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11" name="Elbow Connector 17">
            <a:extLst>
              <a:ext uri="{FF2B5EF4-FFF2-40B4-BE49-F238E27FC236}">
                <a16:creationId xmlns:a16="http://schemas.microsoft.com/office/drawing/2014/main" id="{E623DA7C-0D94-96EA-2F89-F6D0B5B2848F}"/>
              </a:ext>
            </a:extLst>
          </p:cNvPr>
          <p:cNvCxnSpPr>
            <a:cxnSpLocks/>
            <a:stCxn id="10" idx="1"/>
            <a:endCxn id="64" idx="0"/>
          </p:cNvCxnSpPr>
          <p:nvPr/>
        </p:nvCxnSpPr>
        <p:spPr>
          <a:xfrm rot="10800000" flipV="1">
            <a:off x="1838531" y="2261719"/>
            <a:ext cx="760957" cy="3350451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2">
            <a:extLst>
              <a:ext uri="{FF2B5EF4-FFF2-40B4-BE49-F238E27FC236}">
                <a16:creationId xmlns:a16="http://schemas.microsoft.com/office/drawing/2014/main" id="{1F8AF234-ADF1-8525-089B-1F05E85EDD36}"/>
              </a:ext>
            </a:extLst>
          </p:cNvPr>
          <p:cNvSpPr/>
          <p:nvPr/>
        </p:nvSpPr>
        <p:spPr>
          <a:xfrm>
            <a:off x="2044136" y="2003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5032CAC7-4021-CCC8-5E1D-F3B77C9009EB}"/>
              </a:ext>
            </a:extLst>
          </p:cNvPr>
          <p:cNvSpPr/>
          <p:nvPr/>
        </p:nvSpPr>
        <p:spPr>
          <a:xfrm>
            <a:off x="3615333" y="25305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17" name="Straight Arrow Connector 32">
            <a:extLst>
              <a:ext uri="{FF2B5EF4-FFF2-40B4-BE49-F238E27FC236}">
                <a16:creationId xmlns:a16="http://schemas.microsoft.com/office/drawing/2014/main" id="{E9CF8325-D3DC-5E76-B880-E79F6F49448F}"/>
              </a:ext>
            </a:extLst>
          </p:cNvPr>
          <p:cNvCxnSpPr>
            <a:cxnSpLocks/>
            <a:stCxn id="4" idx="2"/>
            <a:endCxn id="46" idx="0"/>
          </p:cNvCxnSpPr>
          <p:nvPr/>
        </p:nvCxnSpPr>
        <p:spPr>
          <a:xfrm flipH="1">
            <a:off x="3551478" y="1129264"/>
            <a:ext cx="2943" cy="16639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3">
            <a:extLst>
              <a:ext uri="{FF2B5EF4-FFF2-40B4-BE49-F238E27FC236}">
                <a16:creationId xmlns:a16="http://schemas.microsoft.com/office/drawing/2014/main" id="{B8ED2D52-1EB8-EDF2-E065-15C5DA20C7D1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545539" y="3580974"/>
            <a:ext cx="1839" cy="3276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0">
            <a:extLst>
              <a:ext uri="{FF2B5EF4-FFF2-40B4-BE49-F238E27FC236}">
                <a16:creationId xmlns:a16="http://schemas.microsoft.com/office/drawing/2014/main" id="{C0A4B339-E7E0-C2E2-523D-A5CC1B01989F}"/>
              </a:ext>
            </a:extLst>
          </p:cNvPr>
          <p:cNvCxnSpPr>
            <a:cxnSpLocks/>
            <a:stCxn id="43" idx="2"/>
            <a:endCxn id="9" idx="0"/>
          </p:cNvCxnSpPr>
          <p:nvPr/>
        </p:nvCxnSpPr>
        <p:spPr>
          <a:xfrm>
            <a:off x="3547378" y="4228299"/>
            <a:ext cx="6961" cy="20411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66">
            <a:extLst>
              <a:ext uri="{FF2B5EF4-FFF2-40B4-BE49-F238E27FC236}">
                <a16:creationId xmlns:a16="http://schemas.microsoft.com/office/drawing/2014/main" id="{5C6BC50B-430C-3A72-EA44-1A373B51D610}"/>
              </a:ext>
            </a:extLst>
          </p:cNvPr>
          <p:cNvCxnSpPr>
            <a:cxnSpLocks/>
            <a:stCxn id="9" idx="2"/>
            <a:endCxn id="66" idx="0"/>
          </p:cNvCxnSpPr>
          <p:nvPr/>
        </p:nvCxnSpPr>
        <p:spPr>
          <a:xfrm flipH="1">
            <a:off x="3554338" y="4792411"/>
            <a:ext cx="1" cy="1630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85">
            <a:extLst>
              <a:ext uri="{FF2B5EF4-FFF2-40B4-BE49-F238E27FC236}">
                <a16:creationId xmlns:a16="http://schemas.microsoft.com/office/drawing/2014/main" id="{ABA31392-B9C1-5C48-BAB9-430424D2EFE1}"/>
              </a:ext>
            </a:extLst>
          </p:cNvPr>
          <p:cNvSpPr/>
          <p:nvPr/>
        </p:nvSpPr>
        <p:spPr>
          <a:xfrm>
            <a:off x="1980660" y="12117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801</a:t>
            </a:r>
            <a:endParaRPr lang="en-VN" sz="1200" dirty="0"/>
          </a:p>
        </p:txBody>
      </p:sp>
      <p:sp>
        <p:nvSpPr>
          <p:cNvPr id="30" name="Rectangle 87">
            <a:extLst>
              <a:ext uri="{FF2B5EF4-FFF2-40B4-BE49-F238E27FC236}">
                <a16:creationId xmlns:a16="http://schemas.microsoft.com/office/drawing/2014/main" id="{C11D570F-60F1-0FED-C205-BE85F56F4082}"/>
              </a:ext>
            </a:extLst>
          </p:cNvPr>
          <p:cNvSpPr/>
          <p:nvPr/>
        </p:nvSpPr>
        <p:spPr>
          <a:xfrm>
            <a:off x="2664852" y="183822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802</a:t>
            </a:r>
            <a:endParaRPr lang="en-VN" sz="1200" dirty="0"/>
          </a:p>
        </p:txBody>
      </p:sp>
      <p:sp>
        <p:nvSpPr>
          <p:cNvPr id="31" name="Rectangle 89">
            <a:extLst>
              <a:ext uri="{FF2B5EF4-FFF2-40B4-BE49-F238E27FC236}">
                <a16:creationId xmlns:a16="http://schemas.microsoft.com/office/drawing/2014/main" id="{753114C4-7EE5-6B00-4963-12AF1CB8138F}"/>
              </a:ext>
            </a:extLst>
          </p:cNvPr>
          <p:cNvSpPr/>
          <p:nvPr/>
        </p:nvSpPr>
        <p:spPr>
          <a:xfrm>
            <a:off x="2567870" y="3870610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804</a:t>
            </a:r>
            <a:endParaRPr lang="en-VN" sz="1200" dirty="0"/>
          </a:p>
        </p:txBody>
      </p:sp>
      <p:sp>
        <p:nvSpPr>
          <p:cNvPr id="34" name="Rectangle 95">
            <a:extLst>
              <a:ext uri="{FF2B5EF4-FFF2-40B4-BE49-F238E27FC236}">
                <a16:creationId xmlns:a16="http://schemas.microsoft.com/office/drawing/2014/main" id="{5705959C-8783-B532-84FD-258E1170F7C5}"/>
              </a:ext>
            </a:extLst>
          </p:cNvPr>
          <p:cNvSpPr/>
          <p:nvPr/>
        </p:nvSpPr>
        <p:spPr>
          <a:xfrm>
            <a:off x="2767732" y="309549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803</a:t>
            </a:r>
            <a:endParaRPr lang="en-VN" sz="1200" dirty="0"/>
          </a:p>
        </p:txBody>
      </p:sp>
      <p:sp>
        <p:nvSpPr>
          <p:cNvPr id="35" name="Rectangle 102">
            <a:extLst>
              <a:ext uri="{FF2B5EF4-FFF2-40B4-BE49-F238E27FC236}">
                <a16:creationId xmlns:a16="http://schemas.microsoft.com/office/drawing/2014/main" id="{2A3EE8E4-F994-A1FE-E729-34AAD3EEBE30}"/>
              </a:ext>
            </a:extLst>
          </p:cNvPr>
          <p:cNvSpPr/>
          <p:nvPr/>
        </p:nvSpPr>
        <p:spPr>
          <a:xfrm>
            <a:off x="2450285" y="4193624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805</a:t>
            </a:r>
            <a:endParaRPr lang="en-VN" sz="1200" dirty="0"/>
          </a:p>
        </p:txBody>
      </p:sp>
      <p:sp>
        <p:nvSpPr>
          <p:cNvPr id="40" name="Diamond 113">
            <a:extLst>
              <a:ext uri="{FF2B5EF4-FFF2-40B4-BE49-F238E27FC236}">
                <a16:creationId xmlns:a16="http://schemas.microsoft.com/office/drawing/2014/main" id="{EB2B840B-9BEF-20A2-77D5-9872F8EE04C9}"/>
              </a:ext>
            </a:extLst>
          </p:cNvPr>
          <p:cNvSpPr/>
          <p:nvPr/>
        </p:nvSpPr>
        <p:spPr>
          <a:xfrm>
            <a:off x="2894837" y="3252673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41" name="Rectangle 114">
            <a:extLst>
              <a:ext uri="{FF2B5EF4-FFF2-40B4-BE49-F238E27FC236}">
                <a16:creationId xmlns:a16="http://schemas.microsoft.com/office/drawing/2014/main" id="{9EAD0283-7E91-7561-3AE5-4F2EB9F609AC}"/>
              </a:ext>
            </a:extLst>
          </p:cNvPr>
          <p:cNvSpPr/>
          <p:nvPr/>
        </p:nvSpPr>
        <p:spPr>
          <a:xfrm>
            <a:off x="3259242" y="3303975"/>
            <a:ext cx="5725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N?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42" name="Elbow Connector 118">
            <a:extLst>
              <a:ext uri="{FF2B5EF4-FFF2-40B4-BE49-F238E27FC236}">
                <a16:creationId xmlns:a16="http://schemas.microsoft.com/office/drawing/2014/main" id="{A7B75956-0DB8-5EA0-4A33-9E4AE6163440}"/>
              </a:ext>
            </a:extLst>
          </p:cNvPr>
          <p:cNvCxnSpPr>
            <a:cxnSpLocks/>
            <a:stCxn id="53" idx="0"/>
            <a:endCxn id="10" idx="3"/>
          </p:cNvCxnSpPr>
          <p:nvPr/>
        </p:nvCxnSpPr>
        <p:spPr>
          <a:xfrm rot="16200000" flipV="1">
            <a:off x="4461621" y="2288022"/>
            <a:ext cx="402523" cy="34992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76">
            <a:extLst>
              <a:ext uri="{FF2B5EF4-FFF2-40B4-BE49-F238E27FC236}">
                <a16:creationId xmlns:a16="http://schemas.microsoft.com/office/drawing/2014/main" id="{5DA68505-6F34-D59C-CCAF-9460D07FA850}"/>
              </a:ext>
            </a:extLst>
          </p:cNvPr>
          <p:cNvSpPr/>
          <p:nvPr/>
        </p:nvSpPr>
        <p:spPr>
          <a:xfrm>
            <a:off x="3078178" y="3908607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k+1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7E709ED4-2969-0FB5-0B84-DFAE605CFA4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535380" y="3050389"/>
            <a:ext cx="1" cy="2022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94">
            <a:extLst>
              <a:ext uri="{FF2B5EF4-FFF2-40B4-BE49-F238E27FC236}">
                <a16:creationId xmlns:a16="http://schemas.microsoft.com/office/drawing/2014/main" id="{7EFFABB3-40B5-3926-8BEC-D5B83CF2D0D5}"/>
              </a:ext>
            </a:extLst>
          </p:cNvPr>
          <p:cNvSpPr/>
          <p:nvPr/>
        </p:nvSpPr>
        <p:spPr>
          <a:xfrm>
            <a:off x="2471478" y="1295660"/>
            <a:ext cx="2160000" cy="44222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k = </a:t>
            </a:r>
            <a:r>
              <a:rPr lang="ja-JP" altLang="en-US" sz="1200" dirty="0"/>
              <a:t>最上層のアクティブ状態のメモリ層のインデックス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9F1D9BE4-97EA-DB83-5445-CC504C54B86B}"/>
                  </a:ext>
                </a:extLst>
              </p:cNvPr>
              <p:cNvSpPr/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" name="Rectangle 46">
                <a:extLst>
                  <a:ext uri="{FF2B5EF4-FFF2-40B4-BE49-F238E27FC236}">
                    <a16:creationId xmlns:a16="http://schemas.microsoft.com/office/drawing/2014/main" id="{9F1D9BE4-97EA-DB83-5445-CC504C54B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068" y="2095324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71">
            <a:extLst>
              <a:ext uri="{FF2B5EF4-FFF2-40B4-BE49-F238E27FC236}">
                <a16:creationId xmlns:a16="http://schemas.microsoft.com/office/drawing/2014/main" id="{7EF99D49-4515-5633-2AE1-A266BE23D97B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1871297" y="3423114"/>
            <a:ext cx="1023540" cy="3165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11">
            <a:extLst>
              <a:ext uri="{FF2B5EF4-FFF2-40B4-BE49-F238E27FC236}">
                <a16:creationId xmlns:a16="http://schemas.microsoft.com/office/drawing/2014/main" id="{406AC6BC-6EB3-AE60-D96C-0B8ECD2503F1}"/>
              </a:ext>
            </a:extLst>
          </p:cNvPr>
          <p:cNvSpPr/>
          <p:nvPr/>
        </p:nvSpPr>
        <p:spPr>
          <a:xfrm>
            <a:off x="2321302" y="3194320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51" name="Rectangle 112">
            <a:extLst>
              <a:ext uri="{FF2B5EF4-FFF2-40B4-BE49-F238E27FC236}">
                <a16:creationId xmlns:a16="http://schemas.microsoft.com/office/drawing/2014/main" id="{81692742-9377-FB0F-22F2-A6F68A79A9C9}"/>
              </a:ext>
            </a:extLst>
          </p:cNvPr>
          <p:cNvSpPr/>
          <p:nvPr/>
        </p:nvSpPr>
        <p:spPr>
          <a:xfrm>
            <a:off x="3485870" y="3577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2" name="Rectangle 117">
            <a:extLst>
              <a:ext uri="{FF2B5EF4-FFF2-40B4-BE49-F238E27FC236}">
                <a16:creationId xmlns:a16="http://schemas.microsoft.com/office/drawing/2014/main" id="{3A41FFF3-24C5-FB02-2C07-0FE733D063E2}"/>
              </a:ext>
            </a:extLst>
          </p:cNvPr>
          <p:cNvSpPr/>
          <p:nvPr/>
        </p:nvSpPr>
        <p:spPr>
          <a:xfrm>
            <a:off x="2450285" y="49157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806</a:t>
            </a:r>
            <a:endParaRPr lang="en-V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20">
                <a:extLst>
                  <a:ext uri="{FF2B5EF4-FFF2-40B4-BE49-F238E27FC236}">
                    <a16:creationId xmlns:a16="http://schemas.microsoft.com/office/drawing/2014/main" id="{FCC5ECAC-AB6A-75E2-48D1-F7AABDF2745E}"/>
                  </a:ext>
                </a:extLst>
              </p:cNvPr>
              <p:cNvSpPr/>
              <p:nvPr/>
            </p:nvSpPr>
            <p:spPr>
              <a:xfrm>
                <a:off x="4448726" y="2664243"/>
                <a:ext cx="778232" cy="430284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VN" sz="1200" dirty="0"/>
              </a:p>
            </p:txBody>
          </p:sp>
        </mc:Choice>
        <mc:Fallback xmlns="">
          <p:sp>
            <p:nvSpPr>
              <p:cNvPr id="53" name="Rectangle 20">
                <a:extLst>
                  <a:ext uri="{FF2B5EF4-FFF2-40B4-BE49-F238E27FC236}">
                    <a16:creationId xmlns:a16="http://schemas.microsoft.com/office/drawing/2014/main" id="{FCC5ECAC-AB6A-75E2-48D1-F7AABDF27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726" y="2664243"/>
                <a:ext cx="778232" cy="430284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Diamond 21">
            <a:extLst>
              <a:ext uri="{FF2B5EF4-FFF2-40B4-BE49-F238E27FC236}">
                <a16:creationId xmlns:a16="http://schemas.microsoft.com/office/drawing/2014/main" id="{ED2D1DC2-CB7A-B0CC-12E5-C59AAD4714B6}"/>
              </a:ext>
            </a:extLst>
          </p:cNvPr>
          <p:cNvSpPr/>
          <p:nvPr/>
        </p:nvSpPr>
        <p:spPr>
          <a:xfrm>
            <a:off x="2896917" y="2709554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34324AD6-483E-C269-4941-10275A576B70}"/>
                  </a:ext>
                </a:extLst>
              </p:cNvPr>
              <p:cNvSpPr/>
              <p:nvPr/>
            </p:nvSpPr>
            <p:spPr>
              <a:xfrm>
                <a:off x="3099755" y="2734436"/>
                <a:ext cx="86590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VN" sz="1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55" name="Rectangle 24">
                <a:extLst>
                  <a:ext uri="{FF2B5EF4-FFF2-40B4-BE49-F238E27FC236}">
                    <a16:creationId xmlns:a16="http://schemas.microsoft.com/office/drawing/2014/main" id="{34324AD6-483E-C269-4941-10275A576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755" y="2734436"/>
                <a:ext cx="86590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25">
            <a:extLst>
              <a:ext uri="{FF2B5EF4-FFF2-40B4-BE49-F238E27FC236}">
                <a16:creationId xmlns:a16="http://schemas.microsoft.com/office/drawing/2014/main" id="{3C4B4526-44CF-3B3C-9274-57C35097161F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 flipV="1">
            <a:off x="4178000" y="2879385"/>
            <a:ext cx="270726" cy="6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27">
            <a:extLst>
              <a:ext uri="{FF2B5EF4-FFF2-40B4-BE49-F238E27FC236}">
                <a16:creationId xmlns:a16="http://schemas.microsoft.com/office/drawing/2014/main" id="{C9375469-17FD-A47F-87F5-0FBAEF490CE6}"/>
              </a:ext>
            </a:extLst>
          </p:cNvPr>
          <p:cNvCxnSpPr>
            <a:cxnSpLocks/>
            <a:stCxn id="10" idx="2"/>
            <a:endCxn id="54" idx="0"/>
          </p:cNvCxnSpPr>
          <p:nvPr/>
        </p:nvCxnSpPr>
        <p:spPr>
          <a:xfrm flipH="1">
            <a:off x="3537459" y="2530077"/>
            <a:ext cx="6246" cy="1794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31">
            <a:extLst>
              <a:ext uri="{FF2B5EF4-FFF2-40B4-BE49-F238E27FC236}">
                <a16:creationId xmlns:a16="http://schemas.microsoft.com/office/drawing/2014/main" id="{AD62A7D7-4E9B-404C-B7A4-51CE581C98A4}"/>
              </a:ext>
            </a:extLst>
          </p:cNvPr>
          <p:cNvSpPr/>
          <p:nvPr/>
        </p:nvSpPr>
        <p:spPr>
          <a:xfrm>
            <a:off x="3546028" y="3001325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59" name="Rectangle 35">
            <a:extLst>
              <a:ext uri="{FF2B5EF4-FFF2-40B4-BE49-F238E27FC236}">
                <a16:creationId xmlns:a16="http://schemas.microsoft.com/office/drawing/2014/main" id="{2FAECE5B-A4A2-FEAB-6976-A253B71B6FFE}"/>
              </a:ext>
            </a:extLst>
          </p:cNvPr>
          <p:cNvSpPr/>
          <p:nvPr/>
        </p:nvSpPr>
        <p:spPr>
          <a:xfrm>
            <a:off x="4297696" y="241670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809</a:t>
            </a:r>
            <a:endParaRPr lang="en-VN" sz="1200" dirty="0"/>
          </a:p>
        </p:txBody>
      </p:sp>
      <p:sp>
        <p:nvSpPr>
          <p:cNvPr id="60" name="Rectangle 37">
            <a:extLst>
              <a:ext uri="{FF2B5EF4-FFF2-40B4-BE49-F238E27FC236}">
                <a16:creationId xmlns:a16="http://schemas.microsoft.com/office/drawing/2014/main" id="{DA8B1DF9-229D-F08D-5E8D-CCAD6830D817}"/>
              </a:ext>
            </a:extLst>
          </p:cNvPr>
          <p:cNvSpPr/>
          <p:nvPr/>
        </p:nvSpPr>
        <p:spPr>
          <a:xfrm>
            <a:off x="2593375" y="254154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808</a:t>
            </a:r>
            <a:endParaRPr lang="en-VN" sz="1200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3F7C0493-B21F-877F-ED62-24566707B5C1}"/>
              </a:ext>
            </a:extLst>
          </p:cNvPr>
          <p:cNvSpPr/>
          <p:nvPr/>
        </p:nvSpPr>
        <p:spPr>
          <a:xfrm>
            <a:off x="1450021" y="5612171"/>
            <a:ext cx="777018" cy="33683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65" name="Straight Arrow Connector 32">
            <a:extLst>
              <a:ext uri="{FF2B5EF4-FFF2-40B4-BE49-F238E27FC236}">
                <a16:creationId xmlns:a16="http://schemas.microsoft.com/office/drawing/2014/main" id="{F21E0075-9805-285D-0467-8CCE675EB8D2}"/>
              </a:ext>
            </a:extLst>
          </p:cNvPr>
          <p:cNvCxnSpPr>
            <a:cxnSpLocks/>
            <a:stCxn id="46" idx="2"/>
            <a:endCxn id="10" idx="0"/>
          </p:cNvCxnSpPr>
          <p:nvPr/>
        </p:nvCxnSpPr>
        <p:spPr>
          <a:xfrm flipH="1">
            <a:off x="3543705" y="1737881"/>
            <a:ext cx="7773" cy="25548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E6049739-74BC-C9BA-DDED-16FFB96E4A42}"/>
                  </a:ext>
                </a:extLst>
              </p:cNvPr>
              <p:cNvSpPr/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no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54000" rIns="54000"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altLang="ja-JP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JP" sz="1200" dirty="0"/>
              </a:p>
            </p:txBody>
          </p:sp>
        </mc:Choice>
        <mc:Fallback xmlns="">
          <p:sp>
            <p:nvSpPr>
              <p:cNvPr id="66" name="Diamond 7">
                <a:extLst>
                  <a:ext uri="{FF2B5EF4-FFF2-40B4-BE49-F238E27FC236}">
                    <a16:creationId xmlns:a16="http://schemas.microsoft.com/office/drawing/2014/main" id="{E6049739-74BC-C9BA-DDED-16FFB96E4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20" y="4955481"/>
                <a:ext cx="1888435" cy="504000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4">
            <a:extLst>
              <a:ext uri="{FF2B5EF4-FFF2-40B4-BE49-F238E27FC236}">
                <a16:creationId xmlns:a16="http://schemas.microsoft.com/office/drawing/2014/main" id="{BC42DBB5-84FD-1913-FF6F-1D31740F960A}"/>
              </a:ext>
            </a:extLst>
          </p:cNvPr>
          <p:cNvSpPr/>
          <p:nvPr/>
        </p:nvSpPr>
        <p:spPr>
          <a:xfrm>
            <a:off x="2616329" y="5594948"/>
            <a:ext cx="1888435" cy="360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</a:t>
            </a:r>
            <a:r>
              <a:rPr lang="en-US" altLang="ja-JP" sz="1200" dirty="0">
                <a:solidFill>
                  <a:schemeClr val="dk1"/>
                </a:solidFill>
              </a:rPr>
              <a:t>k</a:t>
            </a:r>
            <a:r>
              <a:rPr lang="ja-JP" altLang="en-US" sz="1200" dirty="0">
                <a:solidFill>
                  <a:schemeClr val="dk1"/>
                </a:solidFill>
              </a:rPr>
              <a:t>の電源オフ</a:t>
            </a:r>
          </a:p>
        </p:txBody>
      </p:sp>
      <p:cxnSp>
        <p:nvCxnSpPr>
          <p:cNvPr id="69" name="Straight Arrow Connector 43">
            <a:extLst>
              <a:ext uri="{FF2B5EF4-FFF2-40B4-BE49-F238E27FC236}">
                <a16:creationId xmlns:a16="http://schemas.microsoft.com/office/drawing/2014/main" id="{E1A9EBC2-1AD3-D5FA-A379-E43D4FAD060B}"/>
              </a:ext>
            </a:extLst>
          </p:cNvPr>
          <p:cNvCxnSpPr>
            <a:cxnSpLocks/>
            <a:stCxn id="68" idx="1"/>
            <a:endCxn id="64" idx="3"/>
          </p:cNvCxnSpPr>
          <p:nvPr/>
        </p:nvCxnSpPr>
        <p:spPr>
          <a:xfrm flipH="1">
            <a:off x="2227039" y="5774948"/>
            <a:ext cx="389290" cy="564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118">
            <a:extLst>
              <a:ext uri="{FF2B5EF4-FFF2-40B4-BE49-F238E27FC236}">
                <a16:creationId xmlns:a16="http://schemas.microsoft.com/office/drawing/2014/main" id="{B23A176C-A4DF-3336-E8D8-A5CCD21653BD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606228" y="1838220"/>
            <a:ext cx="892327" cy="3369261"/>
          </a:xfrm>
          <a:prstGeom prst="bentConnector4">
            <a:avLst>
              <a:gd name="adj1" fmla="val -106644"/>
              <a:gd name="adj2" fmla="val 10044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66">
            <a:extLst>
              <a:ext uri="{FF2B5EF4-FFF2-40B4-BE49-F238E27FC236}">
                <a16:creationId xmlns:a16="http://schemas.microsoft.com/office/drawing/2014/main" id="{45ECE4B7-B098-47C6-4398-89B8831E8BBC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554338" y="5459481"/>
            <a:ext cx="6209" cy="13546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35">
            <a:extLst>
              <a:ext uri="{FF2B5EF4-FFF2-40B4-BE49-F238E27FC236}">
                <a16:creationId xmlns:a16="http://schemas.microsoft.com/office/drawing/2014/main" id="{E0514C8D-0853-F566-C2E6-B099F93D8E35}"/>
              </a:ext>
            </a:extLst>
          </p:cNvPr>
          <p:cNvSpPr/>
          <p:nvPr/>
        </p:nvSpPr>
        <p:spPr>
          <a:xfrm>
            <a:off x="2440026" y="534555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807</a:t>
            </a:r>
            <a:endParaRPr lang="en-VN" sz="1200" dirty="0"/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FD3523CB-E961-6792-EDCA-0A422C91ED83}"/>
              </a:ext>
            </a:extLst>
          </p:cNvPr>
          <p:cNvSpPr/>
          <p:nvPr/>
        </p:nvSpPr>
        <p:spPr>
          <a:xfrm>
            <a:off x="4594342" y="4930482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76" name="Rectangle 112">
            <a:extLst>
              <a:ext uri="{FF2B5EF4-FFF2-40B4-BE49-F238E27FC236}">
                <a16:creationId xmlns:a16="http://schemas.microsoft.com/office/drawing/2014/main" id="{9863F9AC-2458-334B-EAA5-CC4A6193C5A1}"/>
              </a:ext>
            </a:extLst>
          </p:cNvPr>
          <p:cNvSpPr/>
          <p:nvPr/>
        </p:nvSpPr>
        <p:spPr>
          <a:xfrm>
            <a:off x="3726335" y="534555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6A70BEB-20DD-57E0-FFE2-30465A51B6BE}"/>
              </a:ext>
            </a:extLst>
          </p:cNvPr>
          <p:cNvGrpSpPr/>
          <p:nvPr/>
        </p:nvGrpSpPr>
        <p:grpSpPr>
          <a:xfrm>
            <a:off x="5537773" y="4922058"/>
            <a:ext cx="1512000" cy="1328389"/>
            <a:chOff x="6892124" y="4634020"/>
            <a:chExt cx="1440000" cy="1328389"/>
          </a:xfrm>
        </p:grpSpPr>
        <p:sp>
          <p:nvSpPr>
            <p:cNvPr id="80" name="Rectangle 14">
              <a:extLst>
                <a:ext uri="{FF2B5EF4-FFF2-40B4-BE49-F238E27FC236}">
                  <a16:creationId xmlns:a16="http://schemas.microsoft.com/office/drawing/2014/main" id="{92D43542-EA73-DE85-316A-08E377843985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81" name="Rectangle 14">
              <a:extLst>
                <a:ext uri="{FF2B5EF4-FFF2-40B4-BE49-F238E27FC236}">
                  <a16:creationId xmlns:a16="http://schemas.microsoft.com/office/drawing/2014/main" id="{127EA227-79A1-2BB3-138C-315E4118CA77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82" name="Rectangle 14">
              <a:extLst>
                <a:ext uri="{FF2B5EF4-FFF2-40B4-BE49-F238E27FC236}">
                  <a16:creationId xmlns:a16="http://schemas.microsoft.com/office/drawing/2014/main" id="{BF784DE2-3974-0A37-789B-FCED4BA74749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2E2CD733-6801-629D-7E09-C7DF040F8A24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E3F13ED5-7D58-73F5-CDE2-6AC6764DE554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D183481-1C21-E55C-43FB-F094E1A27DC4}"/>
              </a:ext>
            </a:extLst>
          </p:cNvPr>
          <p:cNvGrpSpPr/>
          <p:nvPr/>
        </p:nvGrpSpPr>
        <p:grpSpPr>
          <a:xfrm>
            <a:off x="6967658" y="4918080"/>
            <a:ext cx="432000" cy="1101087"/>
            <a:chOff x="7661706" y="4758711"/>
            <a:chExt cx="432000" cy="1101087"/>
          </a:xfrm>
        </p:grpSpPr>
        <p:sp>
          <p:nvSpPr>
            <p:cNvPr id="98" name="Rectangle 44">
              <a:extLst>
                <a:ext uri="{FF2B5EF4-FFF2-40B4-BE49-F238E27FC236}">
                  <a16:creationId xmlns:a16="http://schemas.microsoft.com/office/drawing/2014/main" id="{2C3662E3-7197-1E88-C8FF-9AB3D058D51C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E40B93F4-5335-C160-C97A-24E75DA5D41B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0" name="Rectangle 44">
              <a:extLst>
                <a:ext uri="{FF2B5EF4-FFF2-40B4-BE49-F238E27FC236}">
                  <a16:creationId xmlns:a16="http://schemas.microsoft.com/office/drawing/2014/main" id="{96C36A1E-CCA6-BDA9-41AD-4C6EC5C2DD1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1" name="Rectangle 44">
              <a:extLst>
                <a:ext uri="{FF2B5EF4-FFF2-40B4-BE49-F238E27FC236}">
                  <a16:creationId xmlns:a16="http://schemas.microsoft.com/office/drawing/2014/main" id="{6CAE6774-B7B6-A776-DB1C-11640FFB2FF1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CF28B3E-C1FF-2970-6559-6F085CD7B860}"/>
              </a:ext>
            </a:extLst>
          </p:cNvPr>
          <p:cNvGrpSpPr/>
          <p:nvPr/>
        </p:nvGrpSpPr>
        <p:grpSpPr>
          <a:xfrm>
            <a:off x="7240361" y="4933360"/>
            <a:ext cx="432000" cy="1101087"/>
            <a:chOff x="7661706" y="4758711"/>
            <a:chExt cx="432000" cy="1101087"/>
          </a:xfrm>
        </p:grpSpPr>
        <p:sp>
          <p:nvSpPr>
            <p:cNvPr id="105" name="Rectangle 44">
              <a:extLst>
                <a:ext uri="{FF2B5EF4-FFF2-40B4-BE49-F238E27FC236}">
                  <a16:creationId xmlns:a16="http://schemas.microsoft.com/office/drawing/2014/main" id="{D7A2C870-4246-B495-4A8C-A0006DCE204D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E94C8472-AEB1-CA29-E24E-03803A5F7653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9" name="Rectangle 44">
              <a:extLst>
                <a:ext uri="{FF2B5EF4-FFF2-40B4-BE49-F238E27FC236}">
                  <a16:creationId xmlns:a16="http://schemas.microsoft.com/office/drawing/2014/main" id="{7C362ECF-BE81-87E4-3E4B-DA24127B4887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3198D4F0-F82D-7AB3-F857-2CCDFD8E3F05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324B347-A9A2-CF50-965B-578876479793}"/>
              </a:ext>
            </a:extLst>
          </p:cNvPr>
          <p:cNvGrpSpPr/>
          <p:nvPr/>
        </p:nvGrpSpPr>
        <p:grpSpPr>
          <a:xfrm>
            <a:off x="7523477" y="4927158"/>
            <a:ext cx="432000" cy="1101087"/>
            <a:chOff x="7661706" y="4758711"/>
            <a:chExt cx="432000" cy="1101087"/>
          </a:xfrm>
        </p:grpSpPr>
        <p:sp>
          <p:nvSpPr>
            <p:cNvPr id="116" name="Rectangle 44">
              <a:extLst>
                <a:ext uri="{FF2B5EF4-FFF2-40B4-BE49-F238E27FC236}">
                  <a16:creationId xmlns:a16="http://schemas.microsoft.com/office/drawing/2014/main" id="{BA1BD02E-93EF-EB39-E1C2-C79FFDA97CAE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17" name="Rectangle 44">
              <a:extLst>
                <a:ext uri="{FF2B5EF4-FFF2-40B4-BE49-F238E27FC236}">
                  <a16:creationId xmlns:a16="http://schemas.microsoft.com/office/drawing/2014/main" id="{222B14FE-B39E-3464-3576-5E972AC7E375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0" name="Rectangle 44">
              <a:extLst>
                <a:ext uri="{FF2B5EF4-FFF2-40B4-BE49-F238E27FC236}">
                  <a16:creationId xmlns:a16="http://schemas.microsoft.com/office/drawing/2014/main" id="{50BC33C3-E718-CD4F-8A3C-7F27E4EE57D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21" name="Rectangle 44">
              <a:extLst>
                <a:ext uri="{FF2B5EF4-FFF2-40B4-BE49-F238E27FC236}">
                  <a16:creationId xmlns:a16="http://schemas.microsoft.com/office/drawing/2014/main" id="{677D293C-9355-9E0D-94F0-21458EC828F3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969A43FD-05D6-D1D2-5410-7EFF5DB65C12}"/>
              </a:ext>
            </a:extLst>
          </p:cNvPr>
          <p:cNvGrpSpPr/>
          <p:nvPr/>
        </p:nvGrpSpPr>
        <p:grpSpPr>
          <a:xfrm>
            <a:off x="7796180" y="4919231"/>
            <a:ext cx="432000" cy="1101087"/>
            <a:chOff x="7661706" y="4758711"/>
            <a:chExt cx="432000" cy="1101087"/>
          </a:xfrm>
        </p:grpSpPr>
        <p:sp>
          <p:nvSpPr>
            <p:cNvPr id="123" name="Rectangle 44">
              <a:extLst>
                <a:ext uri="{FF2B5EF4-FFF2-40B4-BE49-F238E27FC236}">
                  <a16:creationId xmlns:a16="http://schemas.microsoft.com/office/drawing/2014/main" id="{628FA269-8186-BF51-4F33-BAB56CD3E077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4" name="Rectangle 44">
              <a:extLst>
                <a:ext uri="{FF2B5EF4-FFF2-40B4-BE49-F238E27FC236}">
                  <a16:creationId xmlns:a16="http://schemas.microsoft.com/office/drawing/2014/main" id="{5BB81D6E-FDBE-A25F-3FEE-12F0A90F5BE4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5" name="Rectangle 44">
              <a:extLst>
                <a:ext uri="{FF2B5EF4-FFF2-40B4-BE49-F238E27FC236}">
                  <a16:creationId xmlns:a16="http://schemas.microsoft.com/office/drawing/2014/main" id="{EBD3F877-8B34-2893-29F4-D2C67D32BE6E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126" name="Rectangle 44">
              <a:extLst>
                <a:ext uri="{FF2B5EF4-FFF2-40B4-BE49-F238E27FC236}">
                  <a16:creationId xmlns:a16="http://schemas.microsoft.com/office/drawing/2014/main" id="{5D517630-43EF-8820-F6F5-F7096138797A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8A87D68-D045-E094-0556-B4E2F5F926A1}"/>
              </a:ext>
            </a:extLst>
          </p:cNvPr>
          <p:cNvCxnSpPr>
            <a:cxnSpLocks/>
          </p:cNvCxnSpPr>
          <p:nvPr/>
        </p:nvCxnSpPr>
        <p:spPr>
          <a:xfrm flipH="1">
            <a:off x="7183658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58">
            <a:extLst>
              <a:ext uri="{FF2B5EF4-FFF2-40B4-BE49-F238E27FC236}">
                <a16:creationId xmlns:a16="http://schemas.microsoft.com/office/drawing/2014/main" id="{C0682DD3-9B92-6CD1-FDE6-E524C25C2E56}"/>
              </a:ext>
            </a:extLst>
          </p:cNvPr>
          <p:cNvSpPr/>
          <p:nvPr/>
        </p:nvSpPr>
        <p:spPr>
          <a:xfrm>
            <a:off x="7599423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29" name="Rectangle 112">
            <a:extLst>
              <a:ext uri="{FF2B5EF4-FFF2-40B4-BE49-F238E27FC236}">
                <a16:creationId xmlns:a16="http://schemas.microsoft.com/office/drawing/2014/main" id="{219B2432-6F9E-A34C-2C5E-7F16A1CDF093}"/>
              </a:ext>
            </a:extLst>
          </p:cNvPr>
          <p:cNvSpPr/>
          <p:nvPr/>
        </p:nvSpPr>
        <p:spPr>
          <a:xfrm>
            <a:off x="4085360" y="2645387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25EF80A4-5A55-A631-C1C1-6E71EA6F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2758B09-20C7-DDFA-A9FB-53F08C3C5D92}"/>
              </a:ext>
            </a:extLst>
          </p:cNvPr>
          <p:cNvSpPr/>
          <p:nvPr/>
        </p:nvSpPr>
        <p:spPr>
          <a:xfrm>
            <a:off x="2834421" y="713509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高性能モード</a:t>
            </a:r>
            <a:endParaRPr lang="en-US" altLang="ja-JP" sz="1200" dirty="0">
              <a:solidFill>
                <a:schemeClr val="dk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590D4278-78A3-419F-1248-3193E75403E0}"/>
              </a:ext>
            </a:extLst>
          </p:cNvPr>
          <p:cNvSpPr/>
          <p:nvPr/>
        </p:nvSpPr>
        <p:spPr>
          <a:xfrm>
            <a:off x="2245103" y="698640"/>
            <a:ext cx="596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604_2</a:t>
            </a:r>
            <a:endParaRPr lang="en-VN" sz="1200" dirty="0"/>
          </a:p>
        </p:txBody>
      </p:sp>
    </p:spTree>
    <p:extLst>
      <p:ext uri="{BB962C8B-B14F-4D97-AF65-F5344CB8AC3E}">
        <p14:creationId xmlns:p14="http://schemas.microsoft.com/office/powerpoint/2010/main" val="73800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F39BCF-558B-DE96-72D3-8BBB9C203B59}"/>
              </a:ext>
            </a:extLst>
          </p:cNvPr>
          <p:cNvSpPr/>
          <p:nvPr/>
        </p:nvSpPr>
        <p:spPr>
          <a:xfrm>
            <a:off x="3196006" y="1634966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2D586EFA-73C1-8ACB-5723-CAF45C1C92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11245" y="1762304"/>
            <a:ext cx="472341" cy="27105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44B9A15-E97D-6A6F-83CC-C38CC078890D}"/>
              </a:ext>
            </a:extLst>
          </p:cNvPr>
          <p:cNvGrpSpPr/>
          <p:nvPr/>
        </p:nvGrpSpPr>
        <p:grpSpPr>
          <a:xfrm>
            <a:off x="1108947" y="1478650"/>
            <a:ext cx="2862360" cy="1354151"/>
            <a:chOff x="1679713" y="954157"/>
            <a:chExt cx="6758609" cy="265374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673FB4-CB68-12DE-C86D-3A6C49C9AA70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740889-3A0D-E274-E7BF-5B12D11B71AD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451B10E-7699-3CCE-CEA0-D99FEB541008}"/>
              </a:ext>
            </a:extLst>
          </p:cNvPr>
          <p:cNvGrpSpPr/>
          <p:nvPr/>
        </p:nvGrpSpPr>
        <p:grpSpPr>
          <a:xfrm>
            <a:off x="1108946" y="1817733"/>
            <a:ext cx="2390019" cy="846615"/>
            <a:chOff x="1669773" y="1371601"/>
            <a:chExt cx="6294581" cy="846614"/>
          </a:xfrm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0CD8F00-E78E-597B-5D11-09D50EB430B5}"/>
                </a:ext>
              </a:extLst>
            </p:cNvPr>
            <p:cNvSpPr/>
            <p:nvPr/>
          </p:nvSpPr>
          <p:spPr>
            <a:xfrm>
              <a:off x="1669774" y="1371601"/>
              <a:ext cx="6294580" cy="813180"/>
            </a:xfrm>
            <a:custGeom>
              <a:avLst/>
              <a:gdLst>
                <a:gd name="connsiteX0" fmla="*/ 0 w 6294580"/>
                <a:gd name="connsiteY0" fmla="*/ 0 h 813180"/>
                <a:gd name="connsiteX1" fmla="*/ 763952 w 6294580"/>
                <a:gd name="connsiteY1" fmla="*/ 19133 h 813180"/>
                <a:gd name="connsiteX2" fmla="*/ 1309634 w 6294580"/>
                <a:gd name="connsiteY2" fmla="*/ 28700 h 813180"/>
                <a:gd name="connsiteX3" fmla="*/ 2946678 w 6294580"/>
                <a:gd name="connsiteY3" fmla="*/ 47833 h 813180"/>
                <a:gd name="connsiteX4" fmla="*/ 3164952 w 6294580"/>
                <a:gd name="connsiteY4" fmla="*/ 57400 h 813180"/>
                <a:gd name="connsiteX5" fmla="*/ 3219519 w 6294580"/>
                <a:gd name="connsiteY5" fmla="*/ 66966 h 813180"/>
                <a:gd name="connsiteX6" fmla="*/ 3437792 w 6294580"/>
                <a:gd name="connsiteY6" fmla="*/ 86101 h 813180"/>
                <a:gd name="connsiteX7" fmla="*/ 3637875 w 6294580"/>
                <a:gd name="connsiteY7" fmla="*/ 114801 h 813180"/>
                <a:gd name="connsiteX8" fmla="*/ 3710633 w 6294580"/>
                <a:gd name="connsiteY8" fmla="*/ 124368 h 813180"/>
                <a:gd name="connsiteX9" fmla="*/ 3765200 w 6294580"/>
                <a:gd name="connsiteY9" fmla="*/ 133934 h 813180"/>
                <a:gd name="connsiteX10" fmla="*/ 3874337 w 6294580"/>
                <a:gd name="connsiteY10" fmla="*/ 143501 h 813180"/>
                <a:gd name="connsiteX11" fmla="*/ 4019852 w 6294580"/>
                <a:gd name="connsiteY11" fmla="*/ 181769 h 813180"/>
                <a:gd name="connsiteX12" fmla="*/ 4110798 w 6294580"/>
                <a:gd name="connsiteY12" fmla="*/ 210469 h 813180"/>
                <a:gd name="connsiteX13" fmla="*/ 4256313 w 6294580"/>
                <a:gd name="connsiteY13" fmla="*/ 248737 h 813180"/>
                <a:gd name="connsiteX14" fmla="*/ 4310882 w 6294580"/>
                <a:gd name="connsiteY14" fmla="*/ 267870 h 813180"/>
                <a:gd name="connsiteX15" fmla="*/ 4401828 w 6294580"/>
                <a:gd name="connsiteY15" fmla="*/ 287003 h 813180"/>
                <a:gd name="connsiteX16" fmla="*/ 4510964 w 6294580"/>
                <a:gd name="connsiteY16" fmla="*/ 325271 h 813180"/>
                <a:gd name="connsiteX17" fmla="*/ 4565533 w 6294580"/>
                <a:gd name="connsiteY17" fmla="*/ 344405 h 813180"/>
                <a:gd name="connsiteX18" fmla="*/ 4620101 w 6294580"/>
                <a:gd name="connsiteY18" fmla="*/ 353971 h 813180"/>
                <a:gd name="connsiteX19" fmla="*/ 4765616 w 6294580"/>
                <a:gd name="connsiteY19" fmla="*/ 401806 h 813180"/>
                <a:gd name="connsiteX20" fmla="*/ 4874752 w 6294580"/>
                <a:gd name="connsiteY20" fmla="*/ 440073 h 813180"/>
                <a:gd name="connsiteX21" fmla="*/ 4983889 w 6294580"/>
                <a:gd name="connsiteY21" fmla="*/ 478340 h 813180"/>
                <a:gd name="connsiteX22" fmla="*/ 5038457 w 6294580"/>
                <a:gd name="connsiteY22" fmla="*/ 497474 h 813180"/>
                <a:gd name="connsiteX23" fmla="*/ 5165782 w 6294580"/>
                <a:gd name="connsiteY23" fmla="*/ 526175 h 813180"/>
                <a:gd name="connsiteX24" fmla="*/ 5220350 w 6294580"/>
                <a:gd name="connsiteY24" fmla="*/ 535741 h 813180"/>
                <a:gd name="connsiteX25" fmla="*/ 5256730 w 6294580"/>
                <a:gd name="connsiteY25" fmla="*/ 554875 h 813180"/>
                <a:gd name="connsiteX26" fmla="*/ 5311297 w 6294580"/>
                <a:gd name="connsiteY26" fmla="*/ 564441 h 813180"/>
                <a:gd name="connsiteX27" fmla="*/ 5475001 w 6294580"/>
                <a:gd name="connsiteY27" fmla="*/ 583575 h 813180"/>
                <a:gd name="connsiteX28" fmla="*/ 5547760 w 6294580"/>
                <a:gd name="connsiteY28" fmla="*/ 593143 h 813180"/>
                <a:gd name="connsiteX29" fmla="*/ 5656895 w 6294580"/>
                <a:gd name="connsiteY29" fmla="*/ 602709 h 813180"/>
                <a:gd name="connsiteX30" fmla="*/ 5838790 w 6294580"/>
                <a:gd name="connsiteY30" fmla="*/ 631409 h 813180"/>
                <a:gd name="connsiteX31" fmla="*/ 5893357 w 6294580"/>
                <a:gd name="connsiteY31" fmla="*/ 640976 h 813180"/>
                <a:gd name="connsiteX32" fmla="*/ 6057061 w 6294580"/>
                <a:gd name="connsiteY32" fmla="*/ 669677 h 813180"/>
                <a:gd name="connsiteX33" fmla="*/ 6148009 w 6294580"/>
                <a:gd name="connsiteY33" fmla="*/ 698377 h 813180"/>
                <a:gd name="connsiteX34" fmla="*/ 6202576 w 6294580"/>
                <a:gd name="connsiteY34" fmla="*/ 717511 h 813180"/>
                <a:gd name="connsiteX35" fmla="*/ 6238956 w 6294580"/>
                <a:gd name="connsiteY35" fmla="*/ 736645 h 813180"/>
                <a:gd name="connsiteX36" fmla="*/ 6293524 w 6294580"/>
                <a:gd name="connsiteY36" fmla="*/ 794045 h 813180"/>
                <a:gd name="connsiteX37" fmla="*/ 6293524 w 6294580"/>
                <a:gd name="connsiteY37" fmla="*/ 813180 h 8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294580" h="813180" extrusionOk="0">
                  <a:moveTo>
                    <a:pt x="0" y="0"/>
                  </a:moveTo>
                  <a:cubicBezTo>
                    <a:pt x="320020" y="2723"/>
                    <a:pt x="28555" y="28597"/>
                    <a:pt x="763952" y="19133"/>
                  </a:cubicBezTo>
                  <a:cubicBezTo>
                    <a:pt x="938636" y="-3739"/>
                    <a:pt x="1044338" y="40358"/>
                    <a:pt x="1309634" y="28700"/>
                  </a:cubicBezTo>
                  <a:cubicBezTo>
                    <a:pt x="1964603" y="7187"/>
                    <a:pt x="1156818" y="168475"/>
                    <a:pt x="2946678" y="47833"/>
                  </a:cubicBezTo>
                  <a:cubicBezTo>
                    <a:pt x="3019694" y="50467"/>
                    <a:pt x="3091357" y="51519"/>
                    <a:pt x="3164952" y="57400"/>
                  </a:cubicBezTo>
                  <a:cubicBezTo>
                    <a:pt x="3183924" y="57690"/>
                    <a:pt x="3199221" y="64006"/>
                    <a:pt x="3219519" y="66966"/>
                  </a:cubicBezTo>
                  <a:cubicBezTo>
                    <a:pt x="3291847" y="74574"/>
                    <a:pt x="3437791" y="86102"/>
                    <a:pt x="3437792" y="86101"/>
                  </a:cubicBezTo>
                  <a:cubicBezTo>
                    <a:pt x="3624243" y="118836"/>
                    <a:pt x="3474280" y="112217"/>
                    <a:pt x="3637875" y="114801"/>
                  </a:cubicBezTo>
                  <a:cubicBezTo>
                    <a:pt x="3658944" y="113785"/>
                    <a:pt x="3686787" y="122084"/>
                    <a:pt x="3710633" y="124368"/>
                  </a:cubicBezTo>
                  <a:cubicBezTo>
                    <a:pt x="3727890" y="127071"/>
                    <a:pt x="3747185" y="129823"/>
                    <a:pt x="3765200" y="133934"/>
                  </a:cubicBezTo>
                  <a:cubicBezTo>
                    <a:pt x="3803278" y="144584"/>
                    <a:pt x="3839152" y="139133"/>
                    <a:pt x="3874337" y="143501"/>
                  </a:cubicBezTo>
                  <a:cubicBezTo>
                    <a:pt x="4027965" y="170282"/>
                    <a:pt x="3809016" y="126558"/>
                    <a:pt x="4019852" y="181769"/>
                  </a:cubicBezTo>
                  <a:cubicBezTo>
                    <a:pt x="4055639" y="184914"/>
                    <a:pt x="4078216" y="201091"/>
                    <a:pt x="4110798" y="210469"/>
                  </a:cubicBezTo>
                  <a:cubicBezTo>
                    <a:pt x="4154952" y="215028"/>
                    <a:pt x="4205197" y="227268"/>
                    <a:pt x="4256313" y="248737"/>
                  </a:cubicBezTo>
                  <a:cubicBezTo>
                    <a:pt x="4272962" y="252812"/>
                    <a:pt x="4290406" y="266201"/>
                    <a:pt x="4310882" y="267870"/>
                  </a:cubicBezTo>
                  <a:cubicBezTo>
                    <a:pt x="4338439" y="270595"/>
                    <a:pt x="4374982" y="278410"/>
                    <a:pt x="4401828" y="287003"/>
                  </a:cubicBezTo>
                  <a:cubicBezTo>
                    <a:pt x="4448058" y="299290"/>
                    <a:pt x="4467205" y="312820"/>
                    <a:pt x="4510964" y="325271"/>
                  </a:cubicBezTo>
                  <a:cubicBezTo>
                    <a:pt x="4530167" y="329821"/>
                    <a:pt x="4542757" y="341817"/>
                    <a:pt x="4565533" y="344405"/>
                  </a:cubicBezTo>
                  <a:cubicBezTo>
                    <a:pt x="4585235" y="347519"/>
                    <a:pt x="4595308" y="349559"/>
                    <a:pt x="4620101" y="353971"/>
                  </a:cubicBezTo>
                  <a:cubicBezTo>
                    <a:pt x="4754325" y="438878"/>
                    <a:pt x="4599971" y="344642"/>
                    <a:pt x="4765616" y="401806"/>
                  </a:cubicBezTo>
                  <a:cubicBezTo>
                    <a:pt x="4800615" y="413496"/>
                    <a:pt x="4845174" y="433172"/>
                    <a:pt x="4874752" y="440073"/>
                  </a:cubicBezTo>
                  <a:cubicBezTo>
                    <a:pt x="4899604" y="454685"/>
                    <a:pt x="4946363" y="470689"/>
                    <a:pt x="4983889" y="478340"/>
                  </a:cubicBezTo>
                  <a:cubicBezTo>
                    <a:pt x="5005064" y="485763"/>
                    <a:pt x="5018163" y="495335"/>
                    <a:pt x="5038457" y="497474"/>
                  </a:cubicBezTo>
                  <a:cubicBezTo>
                    <a:pt x="5202657" y="509257"/>
                    <a:pt x="5027831" y="486457"/>
                    <a:pt x="5165782" y="526175"/>
                  </a:cubicBezTo>
                  <a:cubicBezTo>
                    <a:pt x="5184631" y="531156"/>
                    <a:pt x="5198681" y="531360"/>
                    <a:pt x="5220350" y="535741"/>
                  </a:cubicBezTo>
                  <a:cubicBezTo>
                    <a:pt x="5231530" y="543077"/>
                    <a:pt x="5241076" y="552264"/>
                    <a:pt x="5256730" y="554875"/>
                  </a:cubicBezTo>
                  <a:cubicBezTo>
                    <a:pt x="5274491" y="558487"/>
                    <a:pt x="5293199" y="561984"/>
                    <a:pt x="5311297" y="564441"/>
                  </a:cubicBezTo>
                  <a:cubicBezTo>
                    <a:pt x="5389537" y="575746"/>
                    <a:pt x="5390571" y="573987"/>
                    <a:pt x="5475001" y="583575"/>
                  </a:cubicBezTo>
                  <a:cubicBezTo>
                    <a:pt x="5499857" y="584454"/>
                    <a:pt x="5518748" y="590419"/>
                    <a:pt x="5547760" y="593143"/>
                  </a:cubicBezTo>
                  <a:cubicBezTo>
                    <a:pt x="5586170" y="597588"/>
                    <a:pt x="5626265" y="597440"/>
                    <a:pt x="5656895" y="602709"/>
                  </a:cubicBezTo>
                  <a:cubicBezTo>
                    <a:pt x="5724995" y="614272"/>
                    <a:pt x="5772864" y="628924"/>
                    <a:pt x="5838790" y="631409"/>
                  </a:cubicBezTo>
                  <a:cubicBezTo>
                    <a:pt x="5858059" y="634812"/>
                    <a:pt x="5872100" y="640245"/>
                    <a:pt x="5893357" y="640976"/>
                  </a:cubicBezTo>
                  <a:cubicBezTo>
                    <a:pt x="5994917" y="650404"/>
                    <a:pt x="5936169" y="646468"/>
                    <a:pt x="6057061" y="669677"/>
                  </a:cubicBezTo>
                  <a:cubicBezTo>
                    <a:pt x="6138493" y="717944"/>
                    <a:pt x="6050301" y="691130"/>
                    <a:pt x="6148009" y="698377"/>
                  </a:cubicBezTo>
                  <a:cubicBezTo>
                    <a:pt x="6168963" y="707123"/>
                    <a:pt x="6187918" y="711451"/>
                    <a:pt x="6202576" y="717511"/>
                  </a:cubicBezTo>
                  <a:cubicBezTo>
                    <a:pt x="6217301" y="724447"/>
                    <a:pt x="6228475" y="730417"/>
                    <a:pt x="6238956" y="736645"/>
                  </a:cubicBezTo>
                  <a:cubicBezTo>
                    <a:pt x="6269557" y="756294"/>
                    <a:pt x="6280288" y="771258"/>
                    <a:pt x="6293524" y="794045"/>
                  </a:cubicBezTo>
                  <a:cubicBezTo>
                    <a:pt x="6295835" y="800548"/>
                    <a:pt x="6293672" y="806553"/>
                    <a:pt x="6293524" y="81318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439516"/>
                        <a:gd name="connsiteY0" fmla="*/ 0 h 844826"/>
                        <a:gd name="connsiteX1" fmla="*/ 417443 w 3439516"/>
                        <a:gd name="connsiteY1" fmla="*/ 19878 h 844826"/>
                        <a:gd name="connsiteX2" fmla="*/ 715617 w 3439516"/>
                        <a:gd name="connsiteY2" fmla="*/ 29817 h 844826"/>
                        <a:gd name="connsiteX3" fmla="*/ 1610139 w 3439516"/>
                        <a:gd name="connsiteY3" fmla="*/ 49695 h 844826"/>
                        <a:gd name="connsiteX4" fmla="*/ 1729409 w 3439516"/>
                        <a:gd name="connsiteY4" fmla="*/ 59634 h 844826"/>
                        <a:gd name="connsiteX5" fmla="*/ 1759226 w 3439516"/>
                        <a:gd name="connsiteY5" fmla="*/ 69573 h 844826"/>
                        <a:gd name="connsiteX6" fmla="*/ 1878496 w 3439516"/>
                        <a:gd name="connsiteY6" fmla="*/ 89452 h 844826"/>
                        <a:gd name="connsiteX7" fmla="*/ 1987826 w 3439516"/>
                        <a:gd name="connsiteY7" fmla="*/ 119269 h 844826"/>
                        <a:gd name="connsiteX8" fmla="*/ 2027583 w 3439516"/>
                        <a:gd name="connsiteY8" fmla="*/ 129208 h 844826"/>
                        <a:gd name="connsiteX9" fmla="*/ 2057400 w 3439516"/>
                        <a:gd name="connsiteY9" fmla="*/ 139147 h 844826"/>
                        <a:gd name="connsiteX10" fmla="*/ 2117035 w 3439516"/>
                        <a:gd name="connsiteY10" fmla="*/ 149086 h 844826"/>
                        <a:gd name="connsiteX11" fmla="*/ 2196548 w 3439516"/>
                        <a:gd name="connsiteY11" fmla="*/ 188843 h 844826"/>
                        <a:gd name="connsiteX12" fmla="*/ 2246243 w 3439516"/>
                        <a:gd name="connsiteY12" fmla="*/ 218660 h 844826"/>
                        <a:gd name="connsiteX13" fmla="*/ 2325756 w 3439516"/>
                        <a:gd name="connsiteY13" fmla="*/ 258417 h 844826"/>
                        <a:gd name="connsiteX14" fmla="*/ 2355574 w 3439516"/>
                        <a:gd name="connsiteY14" fmla="*/ 278295 h 844826"/>
                        <a:gd name="connsiteX15" fmla="*/ 2405269 w 3439516"/>
                        <a:gd name="connsiteY15" fmla="*/ 298173 h 844826"/>
                        <a:gd name="connsiteX16" fmla="*/ 2464904 w 3439516"/>
                        <a:gd name="connsiteY16" fmla="*/ 337930 h 844826"/>
                        <a:gd name="connsiteX17" fmla="*/ 2494722 w 3439516"/>
                        <a:gd name="connsiteY17" fmla="*/ 357808 h 844826"/>
                        <a:gd name="connsiteX18" fmla="*/ 2524539 w 3439516"/>
                        <a:gd name="connsiteY18" fmla="*/ 367747 h 844826"/>
                        <a:gd name="connsiteX19" fmla="*/ 2604052 w 3439516"/>
                        <a:gd name="connsiteY19" fmla="*/ 417443 h 844826"/>
                        <a:gd name="connsiteX20" fmla="*/ 2663687 w 3439516"/>
                        <a:gd name="connsiteY20" fmla="*/ 457200 h 844826"/>
                        <a:gd name="connsiteX21" fmla="*/ 2723322 w 3439516"/>
                        <a:gd name="connsiteY21" fmla="*/ 496956 h 844826"/>
                        <a:gd name="connsiteX22" fmla="*/ 2753139 w 3439516"/>
                        <a:gd name="connsiteY22" fmla="*/ 516834 h 844826"/>
                        <a:gd name="connsiteX23" fmla="*/ 2822713 w 3439516"/>
                        <a:gd name="connsiteY23" fmla="*/ 546652 h 844826"/>
                        <a:gd name="connsiteX24" fmla="*/ 2852530 w 3439516"/>
                        <a:gd name="connsiteY24" fmla="*/ 556591 h 844826"/>
                        <a:gd name="connsiteX25" fmla="*/ 2872409 w 3439516"/>
                        <a:gd name="connsiteY25" fmla="*/ 576469 h 844826"/>
                        <a:gd name="connsiteX26" fmla="*/ 2902226 w 3439516"/>
                        <a:gd name="connsiteY26" fmla="*/ 586408 h 844826"/>
                        <a:gd name="connsiteX27" fmla="*/ 2991678 w 3439516"/>
                        <a:gd name="connsiteY27" fmla="*/ 606286 h 844826"/>
                        <a:gd name="connsiteX28" fmla="*/ 3031435 w 3439516"/>
                        <a:gd name="connsiteY28" fmla="*/ 616226 h 844826"/>
                        <a:gd name="connsiteX29" fmla="*/ 3091069 w 3439516"/>
                        <a:gd name="connsiteY29" fmla="*/ 626165 h 844826"/>
                        <a:gd name="connsiteX30" fmla="*/ 3190461 w 3439516"/>
                        <a:gd name="connsiteY30" fmla="*/ 655982 h 844826"/>
                        <a:gd name="connsiteX31" fmla="*/ 3220278 w 3439516"/>
                        <a:gd name="connsiteY31" fmla="*/ 665921 h 844826"/>
                        <a:gd name="connsiteX32" fmla="*/ 3309730 w 3439516"/>
                        <a:gd name="connsiteY32" fmla="*/ 695739 h 844826"/>
                        <a:gd name="connsiteX33" fmla="*/ 3359426 w 3439516"/>
                        <a:gd name="connsiteY33" fmla="*/ 725556 h 844826"/>
                        <a:gd name="connsiteX34" fmla="*/ 3389243 w 3439516"/>
                        <a:gd name="connsiteY34" fmla="*/ 745434 h 844826"/>
                        <a:gd name="connsiteX35" fmla="*/ 3409122 w 3439516"/>
                        <a:gd name="connsiteY35" fmla="*/ 765313 h 844826"/>
                        <a:gd name="connsiteX36" fmla="*/ 3438939 w 3439516"/>
                        <a:gd name="connsiteY36" fmla="*/ 824947 h 844826"/>
                        <a:gd name="connsiteX37" fmla="*/ 3438939 w 3439516"/>
                        <a:gd name="connsiteY37" fmla="*/ 844826 h 844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</a:cxnLst>
                      <a:rect l="l" t="t" r="r" b="b"/>
                      <a:pathLst>
                        <a:path w="3439516" h="844826">
                          <a:moveTo>
                            <a:pt x="0" y="0"/>
                          </a:moveTo>
                          <a:cubicBezTo>
                            <a:pt x="193029" y="24128"/>
                            <a:pt x="45664" y="8260"/>
                            <a:pt x="417443" y="19878"/>
                          </a:cubicBezTo>
                          <a:lnTo>
                            <a:pt x="715617" y="29817"/>
                          </a:lnTo>
                          <a:cubicBezTo>
                            <a:pt x="1111792" y="62831"/>
                            <a:pt x="669589" y="28794"/>
                            <a:pt x="1610139" y="49695"/>
                          </a:cubicBezTo>
                          <a:cubicBezTo>
                            <a:pt x="1650024" y="50581"/>
                            <a:pt x="1689652" y="56321"/>
                            <a:pt x="1729409" y="59634"/>
                          </a:cubicBezTo>
                          <a:cubicBezTo>
                            <a:pt x="1739348" y="62947"/>
                            <a:pt x="1748953" y="67518"/>
                            <a:pt x="1759226" y="69573"/>
                          </a:cubicBezTo>
                          <a:cubicBezTo>
                            <a:pt x="1798748" y="77478"/>
                            <a:pt x="1878496" y="89452"/>
                            <a:pt x="1878496" y="89452"/>
                          </a:cubicBezTo>
                          <a:cubicBezTo>
                            <a:pt x="1971580" y="120480"/>
                            <a:pt x="1903536" y="100538"/>
                            <a:pt x="1987826" y="119269"/>
                          </a:cubicBezTo>
                          <a:cubicBezTo>
                            <a:pt x="2001161" y="122232"/>
                            <a:pt x="2014448" y="125455"/>
                            <a:pt x="2027583" y="129208"/>
                          </a:cubicBezTo>
                          <a:cubicBezTo>
                            <a:pt x="2037657" y="132086"/>
                            <a:pt x="2047173" y="136874"/>
                            <a:pt x="2057400" y="139147"/>
                          </a:cubicBezTo>
                          <a:cubicBezTo>
                            <a:pt x="2077073" y="143519"/>
                            <a:pt x="2097157" y="145773"/>
                            <a:pt x="2117035" y="149086"/>
                          </a:cubicBezTo>
                          <a:cubicBezTo>
                            <a:pt x="2186111" y="195139"/>
                            <a:pt x="2099296" y="140218"/>
                            <a:pt x="2196548" y="188843"/>
                          </a:cubicBezTo>
                          <a:cubicBezTo>
                            <a:pt x="2213827" y="197482"/>
                            <a:pt x="2229234" y="209501"/>
                            <a:pt x="2246243" y="218660"/>
                          </a:cubicBezTo>
                          <a:cubicBezTo>
                            <a:pt x="2272334" y="232709"/>
                            <a:pt x="2301100" y="241980"/>
                            <a:pt x="2325756" y="258417"/>
                          </a:cubicBezTo>
                          <a:cubicBezTo>
                            <a:pt x="2335695" y="265043"/>
                            <a:pt x="2344890" y="272953"/>
                            <a:pt x="2355574" y="278295"/>
                          </a:cubicBezTo>
                          <a:cubicBezTo>
                            <a:pt x="2371532" y="286274"/>
                            <a:pt x="2389606" y="289630"/>
                            <a:pt x="2405269" y="298173"/>
                          </a:cubicBezTo>
                          <a:cubicBezTo>
                            <a:pt x="2426243" y="309613"/>
                            <a:pt x="2445026" y="324678"/>
                            <a:pt x="2464904" y="337930"/>
                          </a:cubicBezTo>
                          <a:cubicBezTo>
                            <a:pt x="2474843" y="344556"/>
                            <a:pt x="2483390" y="354031"/>
                            <a:pt x="2494722" y="357808"/>
                          </a:cubicBezTo>
                          <a:lnTo>
                            <a:pt x="2524539" y="367747"/>
                          </a:lnTo>
                          <a:cubicBezTo>
                            <a:pt x="2616827" y="436964"/>
                            <a:pt x="2513097" y="362869"/>
                            <a:pt x="2604052" y="417443"/>
                          </a:cubicBezTo>
                          <a:cubicBezTo>
                            <a:pt x="2624538" y="429735"/>
                            <a:pt x="2643809" y="443948"/>
                            <a:pt x="2663687" y="457200"/>
                          </a:cubicBezTo>
                          <a:lnTo>
                            <a:pt x="2723322" y="496956"/>
                          </a:lnTo>
                          <a:cubicBezTo>
                            <a:pt x="2733261" y="503582"/>
                            <a:pt x="2741807" y="513057"/>
                            <a:pt x="2753139" y="516834"/>
                          </a:cubicBezTo>
                          <a:cubicBezTo>
                            <a:pt x="2823065" y="540143"/>
                            <a:pt x="2736741" y="509806"/>
                            <a:pt x="2822713" y="546652"/>
                          </a:cubicBezTo>
                          <a:cubicBezTo>
                            <a:pt x="2832343" y="550779"/>
                            <a:pt x="2842591" y="553278"/>
                            <a:pt x="2852530" y="556591"/>
                          </a:cubicBezTo>
                          <a:cubicBezTo>
                            <a:pt x="2859156" y="563217"/>
                            <a:pt x="2864374" y="571648"/>
                            <a:pt x="2872409" y="576469"/>
                          </a:cubicBezTo>
                          <a:cubicBezTo>
                            <a:pt x="2881393" y="581859"/>
                            <a:pt x="2892152" y="583530"/>
                            <a:pt x="2902226" y="586408"/>
                          </a:cubicBezTo>
                          <a:cubicBezTo>
                            <a:pt x="2944648" y="598528"/>
                            <a:pt x="2945560" y="596037"/>
                            <a:pt x="2991678" y="606286"/>
                          </a:cubicBezTo>
                          <a:cubicBezTo>
                            <a:pt x="3005013" y="609249"/>
                            <a:pt x="3018040" y="613547"/>
                            <a:pt x="3031435" y="616226"/>
                          </a:cubicBezTo>
                          <a:cubicBezTo>
                            <a:pt x="3051196" y="620178"/>
                            <a:pt x="3071308" y="622213"/>
                            <a:pt x="3091069" y="626165"/>
                          </a:cubicBezTo>
                          <a:cubicBezTo>
                            <a:pt x="3128623" y="633676"/>
                            <a:pt x="3152427" y="643304"/>
                            <a:pt x="3190461" y="655982"/>
                          </a:cubicBezTo>
                          <a:cubicBezTo>
                            <a:pt x="3200400" y="659295"/>
                            <a:pt x="3210114" y="663380"/>
                            <a:pt x="3220278" y="665921"/>
                          </a:cubicBezTo>
                          <a:cubicBezTo>
                            <a:pt x="3277344" y="680187"/>
                            <a:pt x="3247352" y="670787"/>
                            <a:pt x="3309730" y="695739"/>
                          </a:cubicBezTo>
                          <a:cubicBezTo>
                            <a:pt x="3348559" y="734566"/>
                            <a:pt x="3307815" y="699751"/>
                            <a:pt x="3359426" y="725556"/>
                          </a:cubicBezTo>
                          <a:cubicBezTo>
                            <a:pt x="3370110" y="730898"/>
                            <a:pt x="3379915" y="737972"/>
                            <a:pt x="3389243" y="745434"/>
                          </a:cubicBezTo>
                          <a:cubicBezTo>
                            <a:pt x="3396561" y="751288"/>
                            <a:pt x="3403268" y="757995"/>
                            <a:pt x="3409122" y="765313"/>
                          </a:cubicBezTo>
                          <a:cubicBezTo>
                            <a:pt x="3424758" y="784858"/>
                            <a:pt x="3434040" y="800453"/>
                            <a:pt x="3438939" y="824947"/>
                          </a:cubicBezTo>
                          <a:cubicBezTo>
                            <a:pt x="3440239" y="831445"/>
                            <a:pt x="3438939" y="838200"/>
                            <a:pt x="3438939" y="844826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B094FEC-FDB1-2E27-903D-1364B8D17149}"/>
                </a:ext>
              </a:extLst>
            </p:cNvPr>
            <p:cNvCxnSpPr>
              <a:cxnSpLocks/>
            </p:cNvCxnSpPr>
            <p:nvPr/>
          </p:nvCxnSpPr>
          <p:spPr>
            <a:xfrm>
              <a:off x="1669773" y="1724893"/>
              <a:ext cx="474065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5EAC0C-92EC-13D4-8810-3CC8608D4C9F}"/>
                </a:ext>
              </a:extLst>
            </p:cNvPr>
            <p:cNvCxnSpPr>
              <a:cxnSpLocks/>
            </p:cNvCxnSpPr>
            <p:nvPr/>
          </p:nvCxnSpPr>
          <p:spPr>
            <a:xfrm>
              <a:off x="6395204" y="1921824"/>
              <a:ext cx="68580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F509281-77BA-D0EE-AF24-C721D0E2A0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20" y="2218215"/>
              <a:ext cx="8533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4C55D8-A784-267C-8243-AD25E79D893D}"/>
                </a:ext>
              </a:extLst>
            </p:cNvPr>
            <p:cNvCxnSpPr>
              <a:cxnSpLocks/>
            </p:cNvCxnSpPr>
            <p:nvPr/>
          </p:nvCxnSpPr>
          <p:spPr>
            <a:xfrm>
              <a:off x="6399361" y="1724893"/>
              <a:ext cx="0" cy="1969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159C90C-9605-0E68-F2F7-3B9330A6C3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4023" y="1921824"/>
              <a:ext cx="179" cy="2963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3389CAE3-06D1-9A2D-6AA0-3766E8CA4775}"/>
              </a:ext>
            </a:extLst>
          </p:cNvPr>
          <p:cNvSpPr/>
          <p:nvPr/>
        </p:nvSpPr>
        <p:spPr>
          <a:xfrm>
            <a:off x="2401119" y="244424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7815941E-18FB-01A5-FBA1-3E64F774D1A2}"/>
              </a:ext>
            </a:extLst>
          </p:cNvPr>
          <p:cNvCxnSpPr>
            <a:cxnSpLocks/>
            <a:stCxn id="78" idx="0"/>
          </p:cNvCxnSpPr>
          <p:nvPr/>
        </p:nvCxnSpPr>
        <p:spPr>
          <a:xfrm rot="5400000" flipH="1" flipV="1">
            <a:off x="2702478" y="2251810"/>
            <a:ext cx="159193" cy="22568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399FD9-1210-D513-2D93-420365415428}"/>
              </a:ext>
            </a:extLst>
          </p:cNvPr>
          <p:cNvSpPr txBox="1"/>
          <p:nvPr/>
        </p:nvSpPr>
        <p:spPr>
          <a:xfrm>
            <a:off x="1245774" y="1585984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35555D5-C71E-F743-5EA8-AEC134C1DC49}"/>
              </a:ext>
            </a:extLst>
          </p:cNvPr>
          <p:cNvSpPr txBox="1"/>
          <p:nvPr/>
        </p:nvSpPr>
        <p:spPr>
          <a:xfrm>
            <a:off x="1229784" y="1961624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E92020-3312-34C9-6D17-B91CF44FA8EE}"/>
              </a:ext>
            </a:extLst>
          </p:cNvPr>
          <p:cNvSpPr/>
          <p:nvPr/>
        </p:nvSpPr>
        <p:spPr>
          <a:xfrm>
            <a:off x="6984403" y="192981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08298546-880B-C2C5-B69C-F2C8E425E4A0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6512063" y="2068310"/>
            <a:ext cx="472341" cy="27105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5D69B1B-49E3-7FF8-098F-0687E6B73389}"/>
              </a:ext>
            </a:extLst>
          </p:cNvPr>
          <p:cNvGrpSpPr/>
          <p:nvPr/>
        </p:nvGrpSpPr>
        <p:grpSpPr>
          <a:xfrm>
            <a:off x="5091504" y="1478650"/>
            <a:ext cx="2862360" cy="1354151"/>
            <a:chOff x="1679713" y="954157"/>
            <a:chExt cx="6758609" cy="265374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9EEDCD8-7319-DE1C-B2BE-6F2C7CC9519D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A05087D-A00E-417D-E517-59D5D96B8C49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718B1151-B1F5-E5F9-4495-C195E85C6962}"/>
              </a:ext>
            </a:extLst>
          </p:cNvPr>
          <p:cNvSpPr/>
          <p:nvPr/>
        </p:nvSpPr>
        <p:spPr>
          <a:xfrm>
            <a:off x="7252514" y="1094489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6E34B312-C71D-7A51-09D5-D7616F85480E}"/>
              </a:ext>
            </a:extLst>
          </p:cNvPr>
          <p:cNvCxnSpPr>
            <a:cxnSpLocks/>
            <a:endCxn id="114" idx="33"/>
          </p:cNvCxnSpPr>
          <p:nvPr/>
        </p:nvCxnSpPr>
        <p:spPr>
          <a:xfrm rot="5400000">
            <a:off x="7259909" y="1399417"/>
            <a:ext cx="359494" cy="161940"/>
          </a:xfrm>
          <a:prstGeom prst="curvedConnector4">
            <a:avLst>
              <a:gd name="adj1" fmla="val 41172"/>
              <a:gd name="adj2" fmla="val 21790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D414469-2C6F-B492-6A73-97BB5C4944F7}"/>
              </a:ext>
            </a:extLst>
          </p:cNvPr>
          <p:cNvSpPr txBox="1"/>
          <p:nvPr/>
        </p:nvSpPr>
        <p:spPr>
          <a:xfrm>
            <a:off x="5300952" y="2003425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F5F6777-1535-1ABF-A87E-A123C62E3B9D}"/>
              </a:ext>
            </a:extLst>
          </p:cNvPr>
          <p:cNvSpPr txBox="1"/>
          <p:nvPr/>
        </p:nvSpPr>
        <p:spPr>
          <a:xfrm>
            <a:off x="5336150" y="2385345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2D6B29F-DBA2-DBEA-3BDB-757892CB9479}"/>
              </a:ext>
            </a:extLst>
          </p:cNvPr>
          <p:cNvCxnSpPr>
            <a:cxnSpLocks/>
          </p:cNvCxnSpPr>
          <p:nvPr/>
        </p:nvCxnSpPr>
        <p:spPr>
          <a:xfrm flipV="1">
            <a:off x="5090906" y="1847592"/>
            <a:ext cx="1560755" cy="554403"/>
          </a:xfrm>
          <a:prstGeom prst="bentConnector3">
            <a:avLst>
              <a:gd name="adj1" fmla="val 911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13">
            <a:extLst>
              <a:ext uri="{FF2B5EF4-FFF2-40B4-BE49-F238E27FC236}">
                <a16:creationId xmlns:a16="http://schemas.microsoft.com/office/drawing/2014/main" id="{979E988D-97A4-F4FE-4857-1CAF216384A2}"/>
              </a:ext>
            </a:extLst>
          </p:cNvPr>
          <p:cNvSpPr/>
          <p:nvPr/>
        </p:nvSpPr>
        <p:spPr>
          <a:xfrm>
            <a:off x="5097117" y="1639193"/>
            <a:ext cx="2575676" cy="687236"/>
          </a:xfrm>
          <a:custGeom>
            <a:avLst/>
            <a:gdLst>
              <a:gd name="connsiteX0" fmla="*/ 0 w 2575676"/>
              <a:gd name="connsiteY0" fmla="*/ 677075 h 687236"/>
              <a:gd name="connsiteX1" fmla="*/ 251285 w 2575676"/>
              <a:gd name="connsiteY1" fmla="*/ 677075 h 687236"/>
              <a:gd name="connsiteX2" fmla="*/ 286186 w 2575676"/>
              <a:gd name="connsiteY2" fmla="*/ 670095 h 687236"/>
              <a:gd name="connsiteX3" fmla="*/ 328067 w 2575676"/>
              <a:gd name="connsiteY3" fmla="*/ 663115 h 687236"/>
              <a:gd name="connsiteX4" fmla="*/ 390889 w 2575676"/>
              <a:gd name="connsiteY4" fmla="*/ 656135 h 687236"/>
              <a:gd name="connsiteX5" fmla="*/ 467670 w 2575676"/>
              <a:gd name="connsiteY5" fmla="*/ 642174 h 687236"/>
              <a:gd name="connsiteX6" fmla="*/ 516531 w 2575676"/>
              <a:gd name="connsiteY6" fmla="*/ 635194 h 687236"/>
              <a:gd name="connsiteX7" fmla="*/ 642174 w 2575676"/>
              <a:gd name="connsiteY7" fmla="*/ 642174 h 687236"/>
              <a:gd name="connsiteX8" fmla="*/ 704995 w 2575676"/>
              <a:gd name="connsiteY8" fmla="*/ 656135 h 687236"/>
              <a:gd name="connsiteX9" fmla="*/ 872519 w 2575676"/>
              <a:gd name="connsiteY9" fmla="*/ 663115 h 687236"/>
              <a:gd name="connsiteX10" fmla="*/ 949301 w 2575676"/>
              <a:gd name="connsiteY10" fmla="*/ 684055 h 687236"/>
              <a:gd name="connsiteX11" fmla="*/ 1123805 w 2575676"/>
              <a:gd name="connsiteY11" fmla="*/ 670095 h 687236"/>
              <a:gd name="connsiteX12" fmla="*/ 1186626 w 2575676"/>
              <a:gd name="connsiteY12" fmla="*/ 663115 h 687236"/>
              <a:gd name="connsiteX13" fmla="*/ 1277368 w 2575676"/>
              <a:gd name="connsiteY13" fmla="*/ 642174 h 687236"/>
              <a:gd name="connsiteX14" fmla="*/ 1312269 w 2575676"/>
              <a:gd name="connsiteY14" fmla="*/ 607274 h 687236"/>
              <a:gd name="connsiteX15" fmla="*/ 1319249 w 2575676"/>
              <a:gd name="connsiteY15" fmla="*/ 579353 h 687236"/>
              <a:gd name="connsiteX16" fmla="*/ 1333209 w 2575676"/>
              <a:gd name="connsiteY16" fmla="*/ 537472 h 687236"/>
              <a:gd name="connsiteX17" fmla="*/ 1347169 w 2575676"/>
              <a:gd name="connsiteY17" fmla="*/ 446730 h 687236"/>
              <a:gd name="connsiteX18" fmla="*/ 1354150 w 2575676"/>
              <a:gd name="connsiteY18" fmla="*/ 404849 h 687236"/>
              <a:gd name="connsiteX19" fmla="*/ 1361130 w 2575676"/>
              <a:gd name="connsiteY19" fmla="*/ 335048 h 687236"/>
              <a:gd name="connsiteX20" fmla="*/ 1368110 w 2575676"/>
              <a:gd name="connsiteY20" fmla="*/ 300147 h 687236"/>
              <a:gd name="connsiteX21" fmla="*/ 1382070 w 2575676"/>
              <a:gd name="connsiteY21" fmla="*/ 188465 h 687236"/>
              <a:gd name="connsiteX22" fmla="*/ 1423951 w 2575676"/>
              <a:gd name="connsiteY22" fmla="*/ 118663 h 687236"/>
              <a:gd name="connsiteX23" fmla="*/ 1458852 w 2575676"/>
              <a:gd name="connsiteY23" fmla="*/ 90742 h 687236"/>
              <a:gd name="connsiteX24" fmla="*/ 1521673 w 2575676"/>
              <a:gd name="connsiteY24" fmla="*/ 41881 h 687236"/>
              <a:gd name="connsiteX25" fmla="*/ 1542614 w 2575676"/>
              <a:gd name="connsiteY25" fmla="*/ 34901 h 687236"/>
              <a:gd name="connsiteX26" fmla="*/ 1563554 w 2575676"/>
              <a:gd name="connsiteY26" fmla="*/ 20941 h 687236"/>
              <a:gd name="connsiteX27" fmla="*/ 1584495 w 2575676"/>
              <a:gd name="connsiteY27" fmla="*/ 13961 h 687236"/>
              <a:gd name="connsiteX28" fmla="*/ 1647316 w 2575676"/>
              <a:gd name="connsiteY28" fmla="*/ 0 h 687236"/>
              <a:gd name="connsiteX29" fmla="*/ 1877661 w 2575676"/>
              <a:gd name="connsiteY29" fmla="*/ 6981 h 687236"/>
              <a:gd name="connsiteX30" fmla="*/ 1954443 w 2575676"/>
              <a:gd name="connsiteY30" fmla="*/ 27921 h 687236"/>
              <a:gd name="connsiteX31" fmla="*/ 1989343 w 2575676"/>
              <a:gd name="connsiteY31" fmla="*/ 34901 h 687236"/>
              <a:gd name="connsiteX32" fmla="*/ 2219689 w 2575676"/>
              <a:gd name="connsiteY32" fmla="*/ 27921 h 687236"/>
              <a:gd name="connsiteX33" fmla="*/ 2261569 w 2575676"/>
              <a:gd name="connsiteY33" fmla="*/ 20941 h 687236"/>
              <a:gd name="connsiteX34" fmla="*/ 2575676 w 2575676"/>
              <a:gd name="connsiteY34" fmla="*/ 27921 h 6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575676" h="687236" extrusionOk="0">
                <a:moveTo>
                  <a:pt x="0" y="677075"/>
                </a:moveTo>
                <a:cubicBezTo>
                  <a:pt x="107085" y="699995"/>
                  <a:pt x="58523" y="682963"/>
                  <a:pt x="251285" y="677075"/>
                </a:cubicBezTo>
                <a:cubicBezTo>
                  <a:pt x="262262" y="676997"/>
                  <a:pt x="274119" y="673671"/>
                  <a:pt x="286186" y="670095"/>
                </a:cubicBezTo>
                <a:cubicBezTo>
                  <a:pt x="300120" y="667759"/>
                  <a:pt x="315860" y="663354"/>
                  <a:pt x="328067" y="663115"/>
                </a:cubicBezTo>
                <a:cubicBezTo>
                  <a:pt x="347954" y="661811"/>
                  <a:pt x="371062" y="660354"/>
                  <a:pt x="390889" y="656135"/>
                </a:cubicBezTo>
                <a:cubicBezTo>
                  <a:pt x="450298" y="647106"/>
                  <a:pt x="417102" y="651601"/>
                  <a:pt x="467670" y="642174"/>
                </a:cubicBezTo>
                <a:cubicBezTo>
                  <a:pt x="484703" y="636398"/>
                  <a:pt x="498615" y="637236"/>
                  <a:pt x="516531" y="635194"/>
                </a:cubicBezTo>
                <a:cubicBezTo>
                  <a:pt x="559758" y="641779"/>
                  <a:pt x="599064" y="635952"/>
                  <a:pt x="642174" y="642174"/>
                </a:cubicBezTo>
                <a:cubicBezTo>
                  <a:pt x="743469" y="658580"/>
                  <a:pt x="554266" y="642201"/>
                  <a:pt x="704995" y="656135"/>
                </a:cubicBezTo>
                <a:cubicBezTo>
                  <a:pt x="760170" y="657564"/>
                  <a:pt x="807857" y="665068"/>
                  <a:pt x="872519" y="663115"/>
                </a:cubicBezTo>
                <a:cubicBezTo>
                  <a:pt x="934605" y="680226"/>
                  <a:pt x="907125" y="672342"/>
                  <a:pt x="949301" y="684055"/>
                </a:cubicBezTo>
                <a:cubicBezTo>
                  <a:pt x="1207044" y="669084"/>
                  <a:pt x="1003612" y="689012"/>
                  <a:pt x="1123805" y="670095"/>
                </a:cubicBezTo>
                <a:cubicBezTo>
                  <a:pt x="1143480" y="666121"/>
                  <a:pt x="1168277" y="668234"/>
                  <a:pt x="1186626" y="663115"/>
                </a:cubicBezTo>
                <a:cubicBezTo>
                  <a:pt x="1245291" y="654813"/>
                  <a:pt x="1239779" y="655589"/>
                  <a:pt x="1277368" y="642174"/>
                </a:cubicBezTo>
                <a:cubicBezTo>
                  <a:pt x="1289352" y="630905"/>
                  <a:pt x="1306726" y="625274"/>
                  <a:pt x="1312269" y="607274"/>
                </a:cubicBezTo>
                <a:cubicBezTo>
                  <a:pt x="1315370" y="598033"/>
                  <a:pt x="1316439" y="586701"/>
                  <a:pt x="1319249" y="579353"/>
                </a:cubicBezTo>
                <a:cubicBezTo>
                  <a:pt x="1325982" y="565075"/>
                  <a:pt x="1330751" y="554244"/>
                  <a:pt x="1333209" y="537472"/>
                </a:cubicBezTo>
                <a:cubicBezTo>
                  <a:pt x="1356424" y="437368"/>
                  <a:pt x="1322689" y="567272"/>
                  <a:pt x="1347169" y="446730"/>
                </a:cubicBezTo>
                <a:cubicBezTo>
                  <a:pt x="1350450" y="432573"/>
                  <a:pt x="1351682" y="420785"/>
                  <a:pt x="1354150" y="404849"/>
                </a:cubicBezTo>
                <a:cubicBezTo>
                  <a:pt x="1357867" y="385086"/>
                  <a:pt x="1360064" y="354767"/>
                  <a:pt x="1361130" y="335048"/>
                </a:cubicBezTo>
                <a:cubicBezTo>
                  <a:pt x="1362995" y="324221"/>
                  <a:pt x="1366009" y="312035"/>
                  <a:pt x="1368110" y="300147"/>
                </a:cubicBezTo>
                <a:cubicBezTo>
                  <a:pt x="1371155" y="290036"/>
                  <a:pt x="1373641" y="210998"/>
                  <a:pt x="1382070" y="188465"/>
                </a:cubicBezTo>
                <a:cubicBezTo>
                  <a:pt x="1388395" y="168820"/>
                  <a:pt x="1416735" y="132725"/>
                  <a:pt x="1423951" y="118663"/>
                </a:cubicBezTo>
                <a:cubicBezTo>
                  <a:pt x="1441857" y="90855"/>
                  <a:pt x="1427401" y="99079"/>
                  <a:pt x="1458852" y="90742"/>
                </a:cubicBezTo>
                <a:cubicBezTo>
                  <a:pt x="1475467" y="73559"/>
                  <a:pt x="1497430" y="51597"/>
                  <a:pt x="1521673" y="41881"/>
                </a:cubicBezTo>
                <a:cubicBezTo>
                  <a:pt x="1531110" y="36773"/>
                  <a:pt x="1535777" y="36429"/>
                  <a:pt x="1542614" y="34901"/>
                </a:cubicBezTo>
                <a:cubicBezTo>
                  <a:pt x="1549076" y="29735"/>
                  <a:pt x="1555740" y="24163"/>
                  <a:pt x="1563554" y="20941"/>
                </a:cubicBezTo>
                <a:cubicBezTo>
                  <a:pt x="1569970" y="17329"/>
                  <a:pt x="1578530" y="16285"/>
                  <a:pt x="1584495" y="13961"/>
                </a:cubicBezTo>
                <a:cubicBezTo>
                  <a:pt x="1609296" y="7322"/>
                  <a:pt x="1622800" y="5375"/>
                  <a:pt x="1647316" y="0"/>
                </a:cubicBezTo>
                <a:cubicBezTo>
                  <a:pt x="1733106" y="9073"/>
                  <a:pt x="1799700" y="2963"/>
                  <a:pt x="1877661" y="6981"/>
                </a:cubicBezTo>
                <a:cubicBezTo>
                  <a:pt x="1914921" y="10008"/>
                  <a:pt x="1914045" y="19545"/>
                  <a:pt x="1954443" y="27921"/>
                </a:cubicBezTo>
                <a:cubicBezTo>
                  <a:pt x="1963465" y="31521"/>
                  <a:pt x="1981753" y="34124"/>
                  <a:pt x="1989343" y="34901"/>
                </a:cubicBezTo>
                <a:cubicBezTo>
                  <a:pt x="2071467" y="28783"/>
                  <a:pt x="2147593" y="35647"/>
                  <a:pt x="2219689" y="27921"/>
                </a:cubicBezTo>
                <a:cubicBezTo>
                  <a:pt x="2235384" y="25968"/>
                  <a:pt x="2246132" y="22746"/>
                  <a:pt x="2261569" y="20941"/>
                </a:cubicBezTo>
                <a:cubicBezTo>
                  <a:pt x="2353151" y="27379"/>
                  <a:pt x="2464069" y="26740"/>
                  <a:pt x="2575676" y="279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47237058">
                  <a:custGeom>
                    <a:avLst/>
                    <a:gdLst>
                      <a:gd name="connsiteX0" fmla="*/ 0 w 2575676"/>
                      <a:gd name="connsiteY0" fmla="*/ 677075 h 687236"/>
                      <a:gd name="connsiteX1" fmla="*/ 251285 w 2575676"/>
                      <a:gd name="connsiteY1" fmla="*/ 677075 h 687236"/>
                      <a:gd name="connsiteX2" fmla="*/ 286186 w 2575676"/>
                      <a:gd name="connsiteY2" fmla="*/ 670095 h 687236"/>
                      <a:gd name="connsiteX3" fmla="*/ 328067 w 2575676"/>
                      <a:gd name="connsiteY3" fmla="*/ 663115 h 687236"/>
                      <a:gd name="connsiteX4" fmla="*/ 390889 w 2575676"/>
                      <a:gd name="connsiteY4" fmla="*/ 656135 h 687236"/>
                      <a:gd name="connsiteX5" fmla="*/ 467670 w 2575676"/>
                      <a:gd name="connsiteY5" fmla="*/ 642174 h 687236"/>
                      <a:gd name="connsiteX6" fmla="*/ 516531 w 2575676"/>
                      <a:gd name="connsiteY6" fmla="*/ 635194 h 687236"/>
                      <a:gd name="connsiteX7" fmla="*/ 642174 w 2575676"/>
                      <a:gd name="connsiteY7" fmla="*/ 642174 h 687236"/>
                      <a:gd name="connsiteX8" fmla="*/ 704995 w 2575676"/>
                      <a:gd name="connsiteY8" fmla="*/ 656135 h 687236"/>
                      <a:gd name="connsiteX9" fmla="*/ 872519 w 2575676"/>
                      <a:gd name="connsiteY9" fmla="*/ 663115 h 687236"/>
                      <a:gd name="connsiteX10" fmla="*/ 949301 w 2575676"/>
                      <a:gd name="connsiteY10" fmla="*/ 684055 h 687236"/>
                      <a:gd name="connsiteX11" fmla="*/ 1123805 w 2575676"/>
                      <a:gd name="connsiteY11" fmla="*/ 670095 h 687236"/>
                      <a:gd name="connsiteX12" fmla="*/ 1186626 w 2575676"/>
                      <a:gd name="connsiteY12" fmla="*/ 663115 h 687236"/>
                      <a:gd name="connsiteX13" fmla="*/ 1277368 w 2575676"/>
                      <a:gd name="connsiteY13" fmla="*/ 642174 h 687236"/>
                      <a:gd name="connsiteX14" fmla="*/ 1312269 w 2575676"/>
                      <a:gd name="connsiteY14" fmla="*/ 607274 h 687236"/>
                      <a:gd name="connsiteX15" fmla="*/ 1319249 w 2575676"/>
                      <a:gd name="connsiteY15" fmla="*/ 579353 h 687236"/>
                      <a:gd name="connsiteX16" fmla="*/ 1333209 w 2575676"/>
                      <a:gd name="connsiteY16" fmla="*/ 537472 h 687236"/>
                      <a:gd name="connsiteX17" fmla="*/ 1347169 w 2575676"/>
                      <a:gd name="connsiteY17" fmla="*/ 446730 h 687236"/>
                      <a:gd name="connsiteX18" fmla="*/ 1354150 w 2575676"/>
                      <a:gd name="connsiteY18" fmla="*/ 404849 h 687236"/>
                      <a:gd name="connsiteX19" fmla="*/ 1361130 w 2575676"/>
                      <a:gd name="connsiteY19" fmla="*/ 335048 h 687236"/>
                      <a:gd name="connsiteX20" fmla="*/ 1368110 w 2575676"/>
                      <a:gd name="connsiteY20" fmla="*/ 300147 h 687236"/>
                      <a:gd name="connsiteX21" fmla="*/ 1382070 w 2575676"/>
                      <a:gd name="connsiteY21" fmla="*/ 188465 h 687236"/>
                      <a:gd name="connsiteX22" fmla="*/ 1423951 w 2575676"/>
                      <a:gd name="connsiteY22" fmla="*/ 118663 h 687236"/>
                      <a:gd name="connsiteX23" fmla="*/ 1458852 w 2575676"/>
                      <a:gd name="connsiteY23" fmla="*/ 90742 h 687236"/>
                      <a:gd name="connsiteX24" fmla="*/ 1521673 w 2575676"/>
                      <a:gd name="connsiteY24" fmla="*/ 41881 h 687236"/>
                      <a:gd name="connsiteX25" fmla="*/ 1542614 w 2575676"/>
                      <a:gd name="connsiteY25" fmla="*/ 34901 h 687236"/>
                      <a:gd name="connsiteX26" fmla="*/ 1563554 w 2575676"/>
                      <a:gd name="connsiteY26" fmla="*/ 20941 h 687236"/>
                      <a:gd name="connsiteX27" fmla="*/ 1584495 w 2575676"/>
                      <a:gd name="connsiteY27" fmla="*/ 13961 h 687236"/>
                      <a:gd name="connsiteX28" fmla="*/ 1647316 w 2575676"/>
                      <a:gd name="connsiteY28" fmla="*/ 0 h 687236"/>
                      <a:gd name="connsiteX29" fmla="*/ 1877661 w 2575676"/>
                      <a:gd name="connsiteY29" fmla="*/ 6981 h 687236"/>
                      <a:gd name="connsiteX30" fmla="*/ 1954443 w 2575676"/>
                      <a:gd name="connsiteY30" fmla="*/ 27921 h 687236"/>
                      <a:gd name="connsiteX31" fmla="*/ 1989343 w 2575676"/>
                      <a:gd name="connsiteY31" fmla="*/ 34901 h 687236"/>
                      <a:gd name="connsiteX32" fmla="*/ 2219689 w 2575676"/>
                      <a:gd name="connsiteY32" fmla="*/ 27921 h 687236"/>
                      <a:gd name="connsiteX33" fmla="*/ 2261569 w 2575676"/>
                      <a:gd name="connsiteY33" fmla="*/ 20941 h 687236"/>
                      <a:gd name="connsiteX34" fmla="*/ 2575676 w 2575676"/>
                      <a:gd name="connsiteY34" fmla="*/ 27921 h 68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575676" h="687236">
                        <a:moveTo>
                          <a:pt x="0" y="677075"/>
                        </a:moveTo>
                        <a:cubicBezTo>
                          <a:pt x="109260" y="692683"/>
                          <a:pt x="58833" y="688395"/>
                          <a:pt x="251285" y="677075"/>
                        </a:cubicBezTo>
                        <a:cubicBezTo>
                          <a:pt x="263129" y="676378"/>
                          <a:pt x="274513" y="672217"/>
                          <a:pt x="286186" y="670095"/>
                        </a:cubicBezTo>
                        <a:cubicBezTo>
                          <a:pt x="300111" y="667563"/>
                          <a:pt x="314038" y="664985"/>
                          <a:pt x="328067" y="663115"/>
                        </a:cubicBezTo>
                        <a:cubicBezTo>
                          <a:pt x="348952" y="660330"/>
                          <a:pt x="370004" y="658920"/>
                          <a:pt x="390889" y="656135"/>
                        </a:cubicBezTo>
                        <a:cubicBezTo>
                          <a:pt x="449097" y="648374"/>
                          <a:pt x="415014" y="650950"/>
                          <a:pt x="467670" y="642174"/>
                        </a:cubicBezTo>
                        <a:cubicBezTo>
                          <a:pt x="483898" y="639469"/>
                          <a:pt x="500244" y="637521"/>
                          <a:pt x="516531" y="635194"/>
                        </a:cubicBezTo>
                        <a:cubicBezTo>
                          <a:pt x="558412" y="637521"/>
                          <a:pt x="600401" y="638376"/>
                          <a:pt x="642174" y="642174"/>
                        </a:cubicBezTo>
                        <a:cubicBezTo>
                          <a:pt x="753547" y="652299"/>
                          <a:pt x="571720" y="646944"/>
                          <a:pt x="704995" y="656135"/>
                        </a:cubicBezTo>
                        <a:cubicBezTo>
                          <a:pt x="760752" y="659980"/>
                          <a:pt x="816678" y="660788"/>
                          <a:pt x="872519" y="663115"/>
                        </a:cubicBezTo>
                        <a:cubicBezTo>
                          <a:pt x="935498" y="678860"/>
                          <a:pt x="910158" y="671008"/>
                          <a:pt x="949301" y="684055"/>
                        </a:cubicBezTo>
                        <a:cubicBezTo>
                          <a:pt x="1206578" y="670514"/>
                          <a:pt x="1002924" y="686212"/>
                          <a:pt x="1123805" y="670095"/>
                        </a:cubicBezTo>
                        <a:cubicBezTo>
                          <a:pt x="1144689" y="667310"/>
                          <a:pt x="1165815" y="666401"/>
                          <a:pt x="1186626" y="663115"/>
                        </a:cubicBezTo>
                        <a:cubicBezTo>
                          <a:pt x="1245162" y="653873"/>
                          <a:pt x="1239648" y="654749"/>
                          <a:pt x="1277368" y="642174"/>
                        </a:cubicBezTo>
                        <a:cubicBezTo>
                          <a:pt x="1289002" y="630541"/>
                          <a:pt x="1308279" y="623235"/>
                          <a:pt x="1312269" y="607274"/>
                        </a:cubicBezTo>
                        <a:cubicBezTo>
                          <a:pt x="1314596" y="597967"/>
                          <a:pt x="1316492" y="588542"/>
                          <a:pt x="1319249" y="579353"/>
                        </a:cubicBezTo>
                        <a:cubicBezTo>
                          <a:pt x="1323477" y="565258"/>
                          <a:pt x="1330790" y="551987"/>
                          <a:pt x="1333209" y="537472"/>
                        </a:cubicBezTo>
                        <a:cubicBezTo>
                          <a:pt x="1350634" y="432918"/>
                          <a:pt x="1329189" y="563592"/>
                          <a:pt x="1347169" y="446730"/>
                        </a:cubicBezTo>
                        <a:cubicBezTo>
                          <a:pt x="1349321" y="432742"/>
                          <a:pt x="1352394" y="418893"/>
                          <a:pt x="1354150" y="404849"/>
                        </a:cubicBezTo>
                        <a:cubicBezTo>
                          <a:pt x="1357050" y="381647"/>
                          <a:pt x="1358040" y="358226"/>
                          <a:pt x="1361130" y="335048"/>
                        </a:cubicBezTo>
                        <a:cubicBezTo>
                          <a:pt x="1362698" y="323288"/>
                          <a:pt x="1366542" y="311907"/>
                          <a:pt x="1368110" y="300147"/>
                        </a:cubicBezTo>
                        <a:cubicBezTo>
                          <a:pt x="1370085" y="285331"/>
                          <a:pt x="1375127" y="211607"/>
                          <a:pt x="1382070" y="188465"/>
                        </a:cubicBezTo>
                        <a:cubicBezTo>
                          <a:pt x="1387923" y="168955"/>
                          <a:pt x="1415431" y="131443"/>
                          <a:pt x="1423951" y="118663"/>
                        </a:cubicBezTo>
                        <a:cubicBezTo>
                          <a:pt x="1441992" y="91601"/>
                          <a:pt x="1429953" y="100376"/>
                          <a:pt x="1458852" y="90742"/>
                        </a:cubicBezTo>
                        <a:cubicBezTo>
                          <a:pt x="1476919" y="72675"/>
                          <a:pt x="1496627" y="50229"/>
                          <a:pt x="1521673" y="41881"/>
                        </a:cubicBezTo>
                        <a:lnTo>
                          <a:pt x="1542614" y="34901"/>
                        </a:lnTo>
                        <a:cubicBezTo>
                          <a:pt x="1549594" y="30248"/>
                          <a:pt x="1556051" y="24693"/>
                          <a:pt x="1563554" y="20941"/>
                        </a:cubicBezTo>
                        <a:cubicBezTo>
                          <a:pt x="1570135" y="17651"/>
                          <a:pt x="1577420" y="15982"/>
                          <a:pt x="1584495" y="13961"/>
                        </a:cubicBezTo>
                        <a:cubicBezTo>
                          <a:pt x="1607493" y="7390"/>
                          <a:pt x="1623330" y="4798"/>
                          <a:pt x="1647316" y="0"/>
                        </a:cubicBezTo>
                        <a:cubicBezTo>
                          <a:pt x="1724098" y="2327"/>
                          <a:pt x="1800950" y="2943"/>
                          <a:pt x="1877661" y="6981"/>
                        </a:cubicBezTo>
                        <a:cubicBezTo>
                          <a:pt x="1916421" y="9021"/>
                          <a:pt x="1914418" y="19916"/>
                          <a:pt x="1954443" y="27921"/>
                        </a:cubicBezTo>
                        <a:lnTo>
                          <a:pt x="1989343" y="34901"/>
                        </a:lnTo>
                        <a:cubicBezTo>
                          <a:pt x="2066125" y="32574"/>
                          <a:pt x="2142973" y="31855"/>
                          <a:pt x="2219689" y="27921"/>
                        </a:cubicBezTo>
                        <a:cubicBezTo>
                          <a:pt x="2233823" y="27196"/>
                          <a:pt x="2247416" y="20941"/>
                          <a:pt x="2261569" y="20941"/>
                        </a:cubicBezTo>
                        <a:cubicBezTo>
                          <a:pt x="2366297" y="20941"/>
                          <a:pt x="2470948" y="27921"/>
                          <a:pt x="2575676" y="279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31A35546-178A-DDE6-EBC3-A7BE38DC2CF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1263" y="1612335"/>
            <a:ext cx="285656" cy="1848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86C5F46B-6BB1-0A0C-C381-68F82517F15C}"/>
              </a:ext>
            </a:extLst>
          </p:cNvPr>
          <p:cNvCxnSpPr>
            <a:cxnSpLocks/>
          </p:cNvCxnSpPr>
          <p:nvPr/>
        </p:nvCxnSpPr>
        <p:spPr>
          <a:xfrm>
            <a:off x="6836528" y="1572024"/>
            <a:ext cx="777323" cy="136783"/>
          </a:xfrm>
          <a:prstGeom prst="bentConnector3">
            <a:avLst>
              <a:gd name="adj1" fmla="val 140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6294B9D-6B4C-C1E8-F52C-6B0F40EC6E36}"/>
              </a:ext>
            </a:extLst>
          </p:cNvPr>
          <p:cNvSpPr txBox="1"/>
          <p:nvPr/>
        </p:nvSpPr>
        <p:spPr>
          <a:xfrm>
            <a:off x="625612" y="1300639"/>
            <a:ext cx="60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4B45DD-7DB3-930B-F535-AE3EABF8B9D2}"/>
              </a:ext>
            </a:extLst>
          </p:cNvPr>
          <p:cNvSpPr txBox="1"/>
          <p:nvPr/>
        </p:nvSpPr>
        <p:spPr>
          <a:xfrm>
            <a:off x="3646984" y="2845006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1C3F65A-227B-AEB7-4C78-465251F9E762}"/>
              </a:ext>
            </a:extLst>
          </p:cNvPr>
          <p:cNvSpPr txBox="1"/>
          <p:nvPr/>
        </p:nvSpPr>
        <p:spPr>
          <a:xfrm>
            <a:off x="4602659" y="1289539"/>
            <a:ext cx="66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DD6407B-C4D1-FF43-21D2-92DE4152CA79}"/>
              </a:ext>
            </a:extLst>
          </p:cNvPr>
          <p:cNvSpPr txBox="1"/>
          <p:nvPr/>
        </p:nvSpPr>
        <p:spPr>
          <a:xfrm>
            <a:off x="7624029" y="2833906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493FB96-8C2B-AF84-2BAA-7957286F5A88}"/>
              </a:ext>
            </a:extLst>
          </p:cNvPr>
          <p:cNvSpPr/>
          <p:nvPr/>
        </p:nvSpPr>
        <p:spPr>
          <a:xfrm>
            <a:off x="3153718" y="429921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D9B71AD0-04FE-79B3-CA69-9166532FFA17}"/>
              </a:ext>
            </a:extLst>
          </p:cNvPr>
          <p:cNvCxnSpPr>
            <a:cxnSpLocks/>
            <a:stCxn id="166" idx="1"/>
          </p:cNvCxnSpPr>
          <p:nvPr/>
        </p:nvCxnSpPr>
        <p:spPr>
          <a:xfrm rot="10800000" flipV="1">
            <a:off x="2681378" y="4437716"/>
            <a:ext cx="472341" cy="2710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5CD1678-6B80-B6E0-9007-B934737BDFED}"/>
              </a:ext>
            </a:extLst>
          </p:cNvPr>
          <p:cNvGrpSpPr/>
          <p:nvPr/>
        </p:nvGrpSpPr>
        <p:grpSpPr>
          <a:xfrm>
            <a:off x="1108947" y="4146202"/>
            <a:ext cx="2862360" cy="1354151"/>
            <a:chOff x="1679713" y="954157"/>
            <a:chExt cx="6758609" cy="2653747"/>
          </a:xfrm>
        </p:grpSpPr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3E2504C7-2E8E-2CAE-F174-696828C74971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50ED11E-8A62-636F-47FF-34E3302920C7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2" name="Freeform 171">
            <a:extLst>
              <a:ext uri="{FF2B5EF4-FFF2-40B4-BE49-F238E27FC236}">
                <a16:creationId xmlns:a16="http://schemas.microsoft.com/office/drawing/2014/main" id="{61C772FB-1BD0-A922-21C1-CD0F54948534}"/>
              </a:ext>
            </a:extLst>
          </p:cNvPr>
          <p:cNvSpPr/>
          <p:nvPr/>
        </p:nvSpPr>
        <p:spPr>
          <a:xfrm>
            <a:off x="1108946" y="4485282"/>
            <a:ext cx="2390019" cy="813180"/>
          </a:xfrm>
          <a:custGeom>
            <a:avLst/>
            <a:gdLst>
              <a:gd name="connsiteX0" fmla="*/ 0 w 2390019"/>
              <a:gd name="connsiteY0" fmla="*/ 0 h 813180"/>
              <a:gd name="connsiteX1" fmla="*/ 290068 w 2390019"/>
              <a:gd name="connsiteY1" fmla="*/ 19133 h 813180"/>
              <a:gd name="connsiteX2" fmla="*/ 497261 w 2390019"/>
              <a:gd name="connsiteY2" fmla="*/ 28700 h 813180"/>
              <a:gd name="connsiteX3" fmla="*/ 1118838 w 2390019"/>
              <a:gd name="connsiteY3" fmla="*/ 47833 h 813180"/>
              <a:gd name="connsiteX4" fmla="*/ 1201715 w 2390019"/>
              <a:gd name="connsiteY4" fmla="*/ 57400 h 813180"/>
              <a:gd name="connsiteX5" fmla="*/ 1222434 w 2390019"/>
              <a:gd name="connsiteY5" fmla="*/ 66966 h 813180"/>
              <a:gd name="connsiteX6" fmla="*/ 1305311 w 2390019"/>
              <a:gd name="connsiteY6" fmla="*/ 86101 h 813180"/>
              <a:gd name="connsiteX7" fmla="*/ 1381282 w 2390019"/>
              <a:gd name="connsiteY7" fmla="*/ 114801 h 813180"/>
              <a:gd name="connsiteX8" fmla="*/ 1408908 w 2390019"/>
              <a:gd name="connsiteY8" fmla="*/ 124368 h 813180"/>
              <a:gd name="connsiteX9" fmla="*/ 1429627 w 2390019"/>
              <a:gd name="connsiteY9" fmla="*/ 133934 h 813180"/>
              <a:gd name="connsiteX10" fmla="*/ 1471065 w 2390019"/>
              <a:gd name="connsiteY10" fmla="*/ 143501 h 813180"/>
              <a:gd name="connsiteX11" fmla="*/ 1526316 w 2390019"/>
              <a:gd name="connsiteY11" fmla="*/ 181769 h 813180"/>
              <a:gd name="connsiteX12" fmla="*/ 1560848 w 2390019"/>
              <a:gd name="connsiteY12" fmla="*/ 210469 h 813180"/>
              <a:gd name="connsiteX13" fmla="*/ 1616099 w 2390019"/>
              <a:gd name="connsiteY13" fmla="*/ 248737 h 813180"/>
              <a:gd name="connsiteX14" fmla="*/ 1636819 w 2390019"/>
              <a:gd name="connsiteY14" fmla="*/ 267870 h 813180"/>
              <a:gd name="connsiteX15" fmla="*/ 1671351 w 2390019"/>
              <a:gd name="connsiteY15" fmla="*/ 287003 h 813180"/>
              <a:gd name="connsiteX16" fmla="*/ 1712789 w 2390019"/>
              <a:gd name="connsiteY16" fmla="*/ 325271 h 813180"/>
              <a:gd name="connsiteX17" fmla="*/ 1733509 w 2390019"/>
              <a:gd name="connsiteY17" fmla="*/ 344405 h 813180"/>
              <a:gd name="connsiteX18" fmla="*/ 1754228 w 2390019"/>
              <a:gd name="connsiteY18" fmla="*/ 353971 h 813180"/>
              <a:gd name="connsiteX19" fmla="*/ 1809479 w 2390019"/>
              <a:gd name="connsiteY19" fmla="*/ 401806 h 813180"/>
              <a:gd name="connsiteX20" fmla="*/ 1850918 w 2390019"/>
              <a:gd name="connsiteY20" fmla="*/ 440073 h 813180"/>
              <a:gd name="connsiteX21" fmla="*/ 1892356 w 2390019"/>
              <a:gd name="connsiteY21" fmla="*/ 478340 h 813180"/>
              <a:gd name="connsiteX22" fmla="*/ 1913075 w 2390019"/>
              <a:gd name="connsiteY22" fmla="*/ 497474 h 813180"/>
              <a:gd name="connsiteX23" fmla="*/ 1961420 w 2390019"/>
              <a:gd name="connsiteY23" fmla="*/ 526175 h 813180"/>
              <a:gd name="connsiteX24" fmla="*/ 1982139 w 2390019"/>
              <a:gd name="connsiteY24" fmla="*/ 535741 h 813180"/>
              <a:gd name="connsiteX25" fmla="*/ 1995952 w 2390019"/>
              <a:gd name="connsiteY25" fmla="*/ 554875 h 813180"/>
              <a:gd name="connsiteX26" fmla="*/ 2016671 w 2390019"/>
              <a:gd name="connsiteY26" fmla="*/ 564441 h 813180"/>
              <a:gd name="connsiteX27" fmla="*/ 2078829 w 2390019"/>
              <a:gd name="connsiteY27" fmla="*/ 583575 h 813180"/>
              <a:gd name="connsiteX28" fmla="*/ 2106455 w 2390019"/>
              <a:gd name="connsiteY28" fmla="*/ 593143 h 813180"/>
              <a:gd name="connsiteX29" fmla="*/ 2147893 w 2390019"/>
              <a:gd name="connsiteY29" fmla="*/ 602709 h 813180"/>
              <a:gd name="connsiteX30" fmla="*/ 2216957 w 2390019"/>
              <a:gd name="connsiteY30" fmla="*/ 631409 h 813180"/>
              <a:gd name="connsiteX31" fmla="*/ 2237676 w 2390019"/>
              <a:gd name="connsiteY31" fmla="*/ 640976 h 813180"/>
              <a:gd name="connsiteX32" fmla="*/ 2299834 w 2390019"/>
              <a:gd name="connsiteY32" fmla="*/ 669677 h 813180"/>
              <a:gd name="connsiteX33" fmla="*/ 2334366 w 2390019"/>
              <a:gd name="connsiteY33" fmla="*/ 698377 h 813180"/>
              <a:gd name="connsiteX34" fmla="*/ 2355085 w 2390019"/>
              <a:gd name="connsiteY34" fmla="*/ 717511 h 813180"/>
              <a:gd name="connsiteX35" fmla="*/ 2368899 w 2390019"/>
              <a:gd name="connsiteY35" fmla="*/ 736645 h 813180"/>
              <a:gd name="connsiteX36" fmla="*/ 2389618 w 2390019"/>
              <a:gd name="connsiteY36" fmla="*/ 794045 h 813180"/>
              <a:gd name="connsiteX37" fmla="*/ 2389618 w 2390019"/>
              <a:gd name="connsiteY37" fmla="*/ 813180 h 81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390019" h="813180" extrusionOk="0">
                <a:moveTo>
                  <a:pt x="0" y="0"/>
                </a:moveTo>
                <a:cubicBezTo>
                  <a:pt x="131627" y="21680"/>
                  <a:pt x="15687" y="13971"/>
                  <a:pt x="290068" y="19133"/>
                </a:cubicBezTo>
                <a:cubicBezTo>
                  <a:pt x="375893" y="25685"/>
                  <a:pt x="420496" y="31630"/>
                  <a:pt x="497261" y="28700"/>
                </a:cubicBezTo>
                <a:cubicBezTo>
                  <a:pt x="742584" y="37684"/>
                  <a:pt x="444544" y="70269"/>
                  <a:pt x="1118838" y="47833"/>
                </a:cubicBezTo>
                <a:cubicBezTo>
                  <a:pt x="1146594" y="51875"/>
                  <a:pt x="1173391" y="51961"/>
                  <a:pt x="1201715" y="57400"/>
                </a:cubicBezTo>
                <a:cubicBezTo>
                  <a:pt x="1208699" y="60305"/>
                  <a:pt x="1214708" y="64602"/>
                  <a:pt x="1222434" y="66966"/>
                </a:cubicBezTo>
                <a:cubicBezTo>
                  <a:pt x="1249897" y="74574"/>
                  <a:pt x="1305310" y="86102"/>
                  <a:pt x="1305311" y="86101"/>
                </a:cubicBezTo>
                <a:cubicBezTo>
                  <a:pt x="1380533" y="117845"/>
                  <a:pt x="1318066" y="104455"/>
                  <a:pt x="1381282" y="114801"/>
                </a:cubicBezTo>
                <a:cubicBezTo>
                  <a:pt x="1389651" y="116612"/>
                  <a:pt x="1399952" y="121942"/>
                  <a:pt x="1408908" y="124368"/>
                </a:cubicBezTo>
                <a:cubicBezTo>
                  <a:pt x="1414388" y="127051"/>
                  <a:pt x="1422604" y="131515"/>
                  <a:pt x="1429627" y="133934"/>
                </a:cubicBezTo>
                <a:cubicBezTo>
                  <a:pt x="1443594" y="139064"/>
                  <a:pt x="1458672" y="138910"/>
                  <a:pt x="1471065" y="143501"/>
                </a:cubicBezTo>
                <a:cubicBezTo>
                  <a:pt x="1524129" y="184563"/>
                  <a:pt x="1450635" y="132891"/>
                  <a:pt x="1526316" y="181769"/>
                </a:cubicBezTo>
                <a:cubicBezTo>
                  <a:pt x="1538623" y="189711"/>
                  <a:pt x="1547976" y="201246"/>
                  <a:pt x="1560848" y="210469"/>
                </a:cubicBezTo>
                <a:cubicBezTo>
                  <a:pt x="1578667" y="223216"/>
                  <a:pt x="1595103" y="229275"/>
                  <a:pt x="1616099" y="248737"/>
                </a:cubicBezTo>
                <a:cubicBezTo>
                  <a:pt x="1622444" y="254274"/>
                  <a:pt x="1629202" y="263455"/>
                  <a:pt x="1636819" y="267870"/>
                </a:cubicBezTo>
                <a:cubicBezTo>
                  <a:pt x="1647347" y="273864"/>
                  <a:pt x="1662998" y="278266"/>
                  <a:pt x="1671351" y="287003"/>
                </a:cubicBezTo>
                <a:cubicBezTo>
                  <a:pt x="1688655" y="298458"/>
                  <a:pt x="1696926" y="312600"/>
                  <a:pt x="1712789" y="325271"/>
                </a:cubicBezTo>
                <a:cubicBezTo>
                  <a:pt x="1720067" y="330978"/>
                  <a:pt x="1724866" y="341164"/>
                  <a:pt x="1733509" y="344405"/>
                </a:cubicBezTo>
                <a:cubicBezTo>
                  <a:pt x="1738039" y="346419"/>
                  <a:pt x="1746338" y="349860"/>
                  <a:pt x="1754228" y="353971"/>
                </a:cubicBezTo>
                <a:cubicBezTo>
                  <a:pt x="1811587" y="424165"/>
                  <a:pt x="1749557" y="330518"/>
                  <a:pt x="1809479" y="401806"/>
                </a:cubicBezTo>
                <a:cubicBezTo>
                  <a:pt x="1820146" y="413435"/>
                  <a:pt x="1839531" y="429406"/>
                  <a:pt x="1850918" y="440073"/>
                </a:cubicBezTo>
                <a:cubicBezTo>
                  <a:pt x="1865862" y="456704"/>
                  <a:pt x="1882371" y="467471"/>
                  <a:pt x="1892356" y="478340"/>
                </a:cubicBezTo>
                <a:cubicBezTo>
                  <a:pt x="1899537" y="484814"/>
                  <a:pt x="1905771" y="495760"/>
                  <a:pt x="1913075" y="497474"/>
                </a:cubicBezTo>
                <a:cubicBezTo>
                  <a:pt x="1971273" y="517084"/>
                  <a:pt x="1913074" y="488210"/>
                  <a:pt x="1961420" y="526175"/>
                </a:cubicBezTo>
                <a:cubicBezTo>
                  <a:pt x="1968605" y="530553"/>
                  <a:pt x="1973895" y="532094"/>
                  <a:pt x="1982139" y="535741"/>
                </a:cubicBezTo>
                <a:cubicBezTo>
                  <a:pt x="1986411" y="542455"/>
                  <a:pt x="1990181" y="550637"/>
                  <a:pt x="1995952" y="554875"/>
                </a:cubicBezTo>
                <a:cubicBezTo>
                  <a:pt x="2003018" y="559080"/>
                  <a:pt x="2009851" y="561838"/>
                  <a:pt x="2016671" y="564441"/>
                </a:cubicBezTo>
                <a:cubicBezTo>
                  <a:pt x="2046604" y="575835"/>
                  <a:pt x="2046718" y="574286"/>
                  <a:pt x="2078829" y="583575"/>
                </a:cubicBezTo>
                <a:cubicBezTo>
                  <a:pt x="2088182" y="586048"/>
                  <a:pt x="2095597" y="590514"/>
                  <a:pt x="2106455" y="593143"/>
                </a:cubicBezTo>
                <a:cubicBezTo>
                  <a:pt x="2120727" y="597101"/>
                  <a:pt x="2136097" y="598393"/>
                  <a:pt x="2147893" y="602709"/>
                </a:cubicBezTo>
                <a:cubicBezTo>
                  <a:pt x="2173359" y="614298"/>
                  <a:pt x="2191743" y="622412"/>
                  <a:pt x="2216957" y="631409"/>
                </a:cubicBezTo>
                <a:cubicBezTo>
                  <a:pt x="2224298" y="634684"/>
                  <a:pt x="2229165" y="639465"/>
                  <a:pt x="2237676" y="640976"/>
                </a:cubicBezTo>
                <a:cubicBezTo>
                  <a:pt x="2276564" y="653562"/>
                  <a:pt x="2251751" y="646228"/>
                  <a:pt x="2299834" y="669677"/>
                </a:cubicBezTo>
                <a:cubicBezTo>
                  <a:pt x="2332831" y="713369"/>
                  <a:pt x="2296975" y="681800"/>
                  <a:pt x="2334366" y="698377"/>
                </a:cubicBezTo>
                <a:cubicBezTo>
                  <a:pt x="2342140" y="704419"/>
                  <a:pt x="2350261" y="711099"/>
                  <a:pt x="2355085" y="717511"/>
                </a:cubicBezTo>
                <a:cubicBezTo>
                  <a:pt x="2361358" y="724306"/>
                  <a:pt x="2365216" y="730953"/>
                  <a:pt x="2368899" y="736645"/>
                </a:cubicBezTo>
                <a:cubicBezTo>
                  <a:pt x="2381094" y="756018"/>
                  <a:pt x="2385677" y="770568"/>
                  <a:pt x="2389618" y="794045"/>
                </a:cubicBezTo>
                <a:cubicBezTo>
                  <a:pt x="2390453" y="800548"/>
                  <a:pt x="2389766" y="806553"/>
                  <a:pt x="2389618" y="8131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39516"/>
                      <a:gd name="connsiteY0" fmla="*/ 0 h 844826"/>
                      <a:gd name="connsiteX1" fmla="*/ 417443 w 3439516"/>
                      <a:gd name="connsiteY1" fmla="*/ 19878 h 844826"/>
                      <a:gd name="connsiteX2" fmla="*/ 715617 w 3439516"/>
                      <a:gd name="connsiteY2" fmla="*/ 29817 h 844826"/>
                      <a:gd name="connsiteX3" fmla="*/ 1610139 w 3439516"/>
                      <a:gd name="connsiteY3" fmla="*/ 49695 h 844826"/>
                      <a:gd name="connsiteX4" fmla="*/ 1729409 w 3439516"/>
                      <a:gd name="connsiteY4" fmla="*/ 59634 h 844826"/>
                      <a:gd name="connsiteX5" fmla="*/ 1759226 w 3439516"/>
                      <a:gd name="connsiteY5" fmla="*/ 69573 h 844826"/>
                      <a:gd name="connsiteX6" fmla="*/ 1878496 w 3439516"/>
                      <a:gd name="connsiteY6" fmla="*/ 89452 h 844826"/>
                      <a:gd name="connsiteX7" fmla="*/ 1987826 w 3439516"/>
                      <a:gd name="connsiteY7" fmla="*/ 119269 h 844826"/>
                      <a:gd name="connsiteX8" fmla="*/ 2027583 w 3439516"/>
                      <a:gd name="connsiteY8" fmla="*/ 129208 h 844826"/>
                      <a:gd name="connsiteX9" fmla="*/ 2057400 w 3439516"/>
                      <a:gd name="connsiteY9" fmla="*/ 139147 h 844826"/>
                      <a:gd name="connsiteX10" fmla="*/ 2117035 w 3439516"/>
                      <a:gd name="connsiteY10" fmla="*/ 149086 h 844826"/>
                      <a:gd name="connsiteX11" fmla="*/ 2196548 w 3439516"/>
                      <a:gd name="connsiteY11" fmla="*/ 188843 h 844826"/>
                      <a:gd name="connsiteX12" fmla="*/ 2246243 w 3439516"/>
                      <a:gd name="connsiteY12" fmla="*/ 218660 h 844826"/>
                      <a:gd name="connsiteX13" fmla="*/ 2325756 w 3439516"/>
                      <a:gd name="connsiteY13" fmla="*/ 258417 h 844826"/>
                      <a:gd name="connsiteX14" fmla="*/ 2355574 w 3439516"/>
                      <a:gd name="connsiteY14" fmla="*/ 278295 h 844826"/>
                      <a:gd name="connsiteX15" fmla="*/ 2405269 w 3439516"/>
                      <a:gd name="connsiteY15" fmla="*/ 298173 h 844826"/>
                      <a:gd name="connsiteX16" fmla="*/ 2464904 w 3439516"/>
                      <a:gd name="connsiteY16" fmla="*/ 337930 h 844826"/>
                      <a:gd name="connsiteX17" fmla="*/ 2494722 w 3439516"/>
                      <a:gd name="connsiteY17" fmla="*/ 357808 h 844826"/>
                      <a:gd name="connsiteX18" fmla="*/ 2524539 w 3439516"/>
                      <a:gd name="connsiteY18" fmla="*/ 367747 h 844826"/>
                      <a:gd name="connsiteX19" fmla="*/ 2604052 w 3439516"/>
                      <a:gd name="connsiteY19" fmla="*/ 417443 h 844826"/>
                      <a:gd name="connsiteX20" fmla="*/ 2663687 w 3439516"/>
                      <a:gd name="connsiteY20" fmla="*/ 457200 h 844826"/>
                      <a:gd name="connsiteX21" fmla="*/ 2723322 w 3439516"/>
                      <a:gd name="connsiteY21" fmla="*/ 496956 h 844826"/>
                      <a:gd name="connsiteX22" fmla="*/ 2753139 w 3439516"/>
                      <a:gd name="connsiteY22" fmla="*/ 516834 h 844826"/>
                      <a:gd name="connsiteX23" fmla="*/ 2822713 w 3439516"/>
                      <a:gd name="connsiteY23" fmla="*/ 546652 h 844826"/>
                      <a:gd name="connsiteX24" fmla="*/ 2852530 w 3439516"/>
                      <a:gd name="connsiteY24" fmla="*/ 556591 h 844826"/>
                      <a:gd name="connsiteX25" fmla="*/ 2872409 w 3439516"/>
                      <a:gd name="connsiteY25" fmla="*/ 576469 h 844826"/>
                      <a:gd name="connsiteX26" fmla="*/ 2902226 w 3439516"/>
                      <a:gd name="connsiteY26" fmla="*/ 586408 h 844826"/>
                      <a:gd name="connsiteX27" fmla="*/ 2991678 w 3439516"/>
                      <a:gd name="connsiteY27" fmla="*/ 606286 h 844826"/>
                      <a:gd name="connsiteX28" fmla="*/ 3031435 w 3439516"/>
                      <a:gd name="connsiteY28" fmla="*/ 616226 h 844826"/>
                      <a:gd name="connsiteX29" fmla="*/ 3091069 w 3439516"/>
                      <a:gd name="connsiteY29" fmla="*/ 626165 h 844826"/>
                      <a:gd name="connsiteX30" fmla="*/ 3190461 w 3439516"/>
                      <a:gd name="connsiteY30" fmla="*/ 655982 h 844826"/>
                      <a:gd name="connsiteX31" fmla="*/ 3220278 w 3439516"/>
                      <a:gd name="connsiteY31" fmla="*/ 665921 h 844826"/>
                      <a:gd name="connsiteX32" fmla="*/ 3309730 w 3439516"/>
                      <a:gd name="connsiteY32" fmla="*/ 695739 h 844826"/>
                      <a:gd name="connsiteX33" fmla="*/ 3359426 w 3439516"/>
                      <a:gd name="connsiteY33" fmla="*/ 725556 h 844826"/>
                      <a:gd name="connsiteX34" fmla="*/ 3389243 w 3439516"/>
                      <a:gd name="connsiteY34" fmla="*/ 745434 h 844826"/>
                      <a:gd name="connsiteX35" fmla="*/ 3409122 w 3439516"/>
                      <a:gd name="connsiteY35" fmla="*/ 765313 h 844826"/>
                      <a:gd name="connsiteX36" fmla="*/ 3438939 w 3439516"/>
                      <a:gd name="connsiteY36" fmla="*/ 824947 h 844826"/>
                      <a:gd name="connsiteX37" fmla="*/ 3438939 w 3439516"/>
                      <a:gd name="connsiteY37" fmla="*/ 844826 h 844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3439516" h="844826">
                        <a:moveTo>
                          <a:pt x="0" y="0"/>
                        </a:moveTo>
                        <a:cubicBezTo>
                          <a:pt x="193029" y="24128"/>
                          <a:pt x="45664" y="8260"/>
                          <a:pt x="417443" y="19878"/>
                        </a:cubicBezTo>
                        <a:lnTo>
                          <a:pt x="715617" y="29817"/>
                        </a:lnTo>
                        <a:cubicBezTo>
                          <a:pt x="1111792" y="62831"/>
                          <a:pt x="669589" y="28794"/>
                          <a:pt x="1610139" y="49695"/>
                        </a:cubicBezTo>
                        <a:cubicBezTo>
                          <a:pt x="1650024" y="50581"/>
                          <a:pt x="1689652" y="56321"/>
                          <a:pt x="1729409" y="59634"/>
                        </a:cubicBezTo>
                        <a:cubicBezTo>
                          <a:pt x="1739348" y="62947"/>
                          <a:pt x="1748953" y="67518"/>
                          <a:pt x="1759226" y="69573"/>
                        </a:cubicBezTo>
                        <a:cubicBezTo>
                          <a:pt x="1798748" y="77478"/>
                          <a:pt x="1878496" y="89452"/>
                          <a:pt x="1878496" y="89452"/>
                        </a:cubicBezTo>
                        <a:cubicBezTo>
                          <a:pt x="1971580" y="120480"/>
                          <a:pt x="1903536" y="100538"/>
                          <a:pt x="1987826" y="119269"/>
                        </a:cubicBezTo>
                        <a:cubicBezTo>
                          <a:pt x="2001161" y="122232"/>
                          <a:pt x="2014448" y="125455"/>
                          <a:pt x="2027583" y="129208"/>
                        </a:cubicBezTo>
                        <a:cubicBezTo>
                          <a:pt x="2037657" y="132086"/>
                          <a:pt x="2047173" y="136874"/>
                          <a:pt x="2057400" y="139147"/>
                        </a:cubicBezTo>
                        <a:cubicBezTo>
                          <a:pt x="2077073" y="143519"/>
                          <a:pt x="2097157" y="145773"/>
                          <a:pt x="2117035" y="149086"/>
                        </a:cubicBezTo>
                        <a:cubicBezTo>
                          <a:pt x="2186111" y="195139"/>
                          <a:pt x="2099296" y="140218"/>
                          <a:pt x="2196548" y="188843"/>
                        </a:cubicBezTo>
                        <a:cubicBezTo>
                          <a:pt x="2213827" y="197482"/>
                          <a:pt x="2229234" y="209501"/>
                          <a:pt x="2246243" y="218660"/>
                        </a:cubicBezTo>
                        <a:cubicBezTo>
                          <a:pt x="2272334" y="232709"/>
                          <a:pt x="2301100" y="241980"/>
                          <a:pt x="2325756" y="258417"/>
                        </a:cubicBezTo>
                        <a:cubicBezTo>
                          <a:pt x="2335695" y="265043"/>
                          <a:pt x="2344890" y="272953"/>
                          <a:pt x="2355574" y="278295"/>
                        </a:cubicBezTo>
                        <a:cubicBezTo>
                          <a:pt x="2371532" y="286274"/>
                          <a:pt x="2389606" y="289630"/>
                          <a:pt x="2405269" y="298173"/>
                        </a:cubicBezTo>
                        <a:cubicBezTo>
                          <a:pt x="2426243" y="309613"/>
                          <a:pt x="2445026" y="324678"/>
                          <a:pt x="2464904" y="337930"/>
                        </a:cubicBezTo>
                        <a:cubicBezTo>
                          <a:pt x="2474843" y="344556"/>
                          <a:pt x="2483390" y="354031"/>
                          <a:pt x="2494722" y="357808"/>
                        </a:cubicBezTo>
                        <a:lnTo>
                          <a:pt x="2524539" y="367747"/>
                        </a:lnTo>
                        <a:cubicBezTo>
                          <a:pt x="2616827" y="436964"/>
                          <a:pt x="2513097" y="362869"/>
                          <a:pt x="2604052" y="417443"/>
                        </a:cubicBezTo>
                        <a:cubicBezTo>
                          <a:pt x="2624538" y="429735"/>
                          <a:pt x="2643809" y="443948"/>
                          <a:pt x="2663687" y="457200"/>
                        </a:cubicBezTo>
                        <a:lnTo>
                          <a:pt x="2723322" y="496956"/>
                        </a:lnTo>
                        <a:cubicBezTo>
                          <a:pt x="2733261" y="503582"/>
                          <a:pt x="2741807" y="513057"/>
                          <a:pt x="2753139" y="516834"/>
                        </a:cubicBezTo>
                        <a:cubicBezTo>
                          <a:pt x="2823065" y="540143"/>
                          <a:pt x="2736741" y="509806"/>
                          <a:pt x="2822713" y="546652"/>
                        </a:cubicBezTo>
                        <a:cubicBezTo>
                          <a:pt x="2832343" y="550779"/>
                          <a:pt x="2842591" y="553278"/>
                          <a:pt x="2852530" y="556591"/>
                        </a:cubicBezTo>
                        <a:cubicBezTo>
                          <a:pt x="2859156" y="563217"/>
                          <a:pt x="2864374" y="571648"/>
                          <a:pt x="2872409" y="576469"/>
                        </a:cubicBezTo>
                        <a:cubicBezTo>
                          <a:pt x="2881393" y="581859"/>
                          <a:pt x="2892152" y="583530"/>
                          <a:pt x="2902226" y="586408"/>
                        </a:cubicBezTo>
                        <a:cubicBezTo>
                          <a:pt x="2944648" y="598528"/>
                          <a:pt x="2945560" y="596037"/>
                          <a:pt x="2991678" y="606286"/>
                        </a:cubicBezTo>
                        <a:cubicBezTo>
                          <a:pt x="3005013" y="609249"/>
                          <a:pt x="3018040" y="613547"/>
                          <a:pt x="3031435" y="616226"/>
                        </a:cubicBezTo>
                        <a:cubicBezTo>
                          <a:pt x="3051196" y="620178"/>
                          <a:pt x="3071308" y="622213"/>
                          <a:pt x="3091069" y="626165"/>
                        </a:cubicBezTo>
                        <a:cubicBezTo>
                          <a:pt x="3128623" y="633676"/>
                          <a:pt x="3152427" y="643304"/>
                          <a:pt x="3190461" y="655982"/>
                        </a:cubicBezTo>
                        <a:cubicBezTo>
                          <a:pt x="3200400" y="659295"/>
                          <a:pt x="3210114" y="663380"/>
                          <a:pt x="3220278" y="665921"/>
                        </a:cubicBezTo>
                        <a:cubicBezTo>
                          <a:pt x="3277344" y="680187"/>
                          <a:pt x="3247352" y="670787"/>
                          <a:pt x="3309730" y="695739"/>
                        </a:cubicBezTo>
                        <a:cubicBezTo>
                          <a:pt x="3348559" y="734566"/>
                          <a:pt x="3307815" y="699751"/>
                          <a:pt x="3359426" y="725556"/>
                        </a:cubicBezTo>
                        <a:cubicBezTo>
                          <a:pt x="3370110" y="730898"/>
                          <a:pt x="3379915" y="737972"/>
                          <a:pt x="3389243" y="745434"/>
                        </a:cubicBezTo>
                        <a:cubicBezTo>
                          <a:pt x="3396561" y="751288"/>
                          <a:pt x="3403268" y="757995"/>
                          <a:pt x="3409122" y="765313"/>
                        </a:cubicBezTo>
                        <a:cubicBezTo>
                          <a:pt x="3424758" y="784858"/>
                          <a:pt x="3434040" y="800453"/>
                          <a:pt x="3438939" y="824947"/>
                        </a:cubicBezTo>
                        <a:cubicBezTo>
                          <a:pt x="3440239" y="831445"/>
                          <a:pt x="3438939" y="838200"/>
                          <a:pt x="3438939" y="84482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11F1A11-AF10-DBFD-2971-71E94430CB85}"/>
              </a:ext>
            </a:extLst>
          </p:cNvPr>
          <p:cNvCxnSpPr>
            <a:cxnSpLocks/>
          </p:cNvCxnSpPr>
          <p:nvPr/>
        </p:nvCxnSpPr>
        <p:spPr>
          <a:xfrm>
            <a:off x="1108945" y="4838574"/>
            <a:ext cx="180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1E26F2-EA08-1A95-F118-E8DACC8B9C2E}"/>
              </a:ext>
            </a:extLst>
          </p:cNvPr>
          <p:cNvCxnSpPr>
            <a:cxnSpLocks/>
          </p:cNvCxnSpPr>
          <p:nvPr/>
        </p:nvCxnSpPr>
        <p:spPr>
          <a:xfrm>
            <a:off x="2901501" y="4835331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3C14A8E-6E2E-521F-4049-3471FBF6AAE6}"/>
              </a:ext>
            </a:extLst>
          </p:cNvPr>
          <p:cNvCxnSpPr>
            <a:cxnSpLocks/>
          </p:cNvCxnSpPr>
          <p:nvPr/>
        </p:nvCxnSpPr>
        <p:spPr>
          <a:xfrm>
            <a:off x="2959867" y="4894302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65FD5014-A263-D4B2-4520-E655EE801957}"/>
              </a:ext>
            </a:extLst>
          </p:cNvPr>
          <p:cNvCxnSpPr>
            <a:cxnSpLocks/>
          </p:cNvCxnSpPr>
          <p:nvPr/>
        </p:nvCxnSpPr>
        <p:spPr>
          <a:xfrm>
            <a:off x="3014991" y="4959759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CAFBCB-F9EE-08DC-2166-A4EA7FBFB1D0}"/>
              </a:ext>
            </a:extLst>
          </p:cNvPr>
          <p:cNvCxnSpPr>
            <a:cxnSpLocks/>
          </p:cNvCxnSpPr>
          <p:nvPr/>
        </p:nvCxnSpPr>
        <p:spPr>
          <a:xfrm>
            <a:off x="2903165" y="4900846"/>
            <a:ext cx="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87EAD3B-5C96-1D81-61E4-B5E3CBD8706E}"/>
              </a:ext>
            </a:extLst>
          </p:cNvPr>
          <p:cNvCxnSpPr>
            <a:cxnSpLocks/>
          </p:cNvCxnSpPr>
          <p:nvPr/>
        </p:nvCxnSpPr>
        <p:spPr>
          <a:xfrm>
            <a:off x="2958285" y="4962451"/>
            <a:ext cx="57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1C90ADA-77DD-6F40-AB48-A61E41924EC2}"/>
              </a:ext>
            </a:extLst>
          </p:cNvPr>
          <p:cNvCxnSpPr>
            <a:cxnSpLocks/>
          </p:cNvCxnSpPr>
          <p:nvPr/>
        </p:nvCxnSpPr>
        <p:spPr>
          <a:xfrm>
            <a:off x="3014991" y="5031759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4624A07F-2B59-F5E3-B7D5-9522EC0B78C9}"/>
              </a:ext>
            </a:extLst>
          </p:cNvPr>
          <p:cNvSpPr txBox="1"/>
          <p:nvPr/>
        </p:nvSpPr>
        <p:spPr>
          <a:xfrm>
            <a:off x="1245774" y="4253534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C699E54-D015-878F-3519-2C5E0E01C2D9}"/>
              </a:ext>
            </a:extLst>
          </p:cNvPr>
          <p:cNvSpPr txBox="1"/>
          <p:nvPr/>
        </p:nvSpPr>
        <p:spPr>
          <a:xfrm>
            <a:off x="1229784" y="4629174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5C55BD8-23F9-CB3C-691B-2442BBA8CAE1}"/>
              </a:ext>
            </a:extLst>
          </p:cNvPr>
          <p:cNvSpPr/>
          <p:nvPr/>
        </p:nvSpPr>
        <p:spPr>
          <a:xfrm>
            <a:off x="6984403" y="459736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F21A539C-2A10-7AFE-5BCB-32742CC4B310}"/>
              </a:ext>
            </a:extLst>
          </p:cNvPr>
          <p:cNvCxnSpPr>
            <a:cxnSpLocks/>
            <a:stCxn id="182" idx="1"/>
          </p:cNvCxnSpPr>
          <p:nvPr/>
        </p:nvCxnSpPr>
        <p:spPr>
          <a:xfrm rot="10800000" flipV="1">
            <a:off x="6512063" y="4735860"/>
            <a:ext cx="472341" cy="2710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F900F46-0A9B-D3BC-8FEC-4F0A673AF63B}"/>
              </a:ext>
            </a:extLst>
          </p:cNvPr>
          <p:cNvGrpSpPr/>
          <p:nvPr/>
        </p:nvGrpSpPr>
        <p:grpSpPr>
          <a:xfrm>
            <a:off x="5091504" y="4146202"/>
            <a:ext cx="2862360" cy="1354151"/>
            <a:chOff x="1679713" y="954157"/>
            <a:chExt cx="6758609" cy="2653747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BC99021-A9B2-C6F0-3AD0-C5CF5C93FBC7}"/>
                </a:ext>
              </a:extLst>
            </p:cNvPr>
            <p:cNvCxnSpPr/>
            <p:nvPr/>
          </p:nvCxnSpPr>
          <p:spPr>
            <a:xfrm flipV="1">
              <a:off x="1679713" y="954157"/>
              <a:ext cx="0" cy="26537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8CFF097-5DE3-CC4A-C2D5-388AFA591DF4}"/>
                </a:ext>
              </a:extLst>
            </p:cNvPr>
            <p:cNvCxnSpPr>
              <a:cxnSpLocks/>
            </p:cNvCxnSpPr>
            <p:nvPr/>
          </p:nvCxnSpPr>
          <p:spPr>
            <a:xfrm>
              <a:off x="1679713" y="3607904"/>
              <a:ext cx="675860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4CD875E-9DA9-C333-528E-11DABCC7CD23}"/>
              </a:ext>
            </a:extLst>
          </p:cNvPr>
          <p:cNvSpPr/>
          <p:nvPr/>
        </p:nvSpPr>
        <p:spPr>
          <a:xfrm>
            <a:off x="7404681" y="3928676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1400</a:t>
            </a:r>
            <a:endParaRPr lang="en-VN" sz="1200" dirty="0"/>
          </a:p>
        </p:txBody>
      </p:sp>
      <p:cxnSp>
        <p:nvCxnSpPr>
          <p:cNvPr id="188" name="Curved Connector 187">
            <a:extLst>
              <a:ext uri="{FF2B5EF4-FFF2-40B4-BE49-F238E27FC236}">
                <a16:creationId xmlns:a16="http://schemas.microsoft.com/office/drawing/2014/main" id="{EA3B5C1D-0A8C-EE18-A5F8-8D19D47167DE}"/>
              </a:ext>
            </a:extLst>
          </p:cNvPr>
          <p:cNvCxnSpPr>
            <a:cxnSpLocks/>
            <a:stCxn id="187" idx="1"/>
            <a:endCxn id="192" idx="32"/>
          </p:cNvCxnSpPr>
          <p:nvPr/>
        </p:nvCxnSpPr>
        <p:spPr>
          <a:xfrm rot="10800000" flipV="1">
            <a:off x="7316807" y="4067175"/>
            <a:ext cx="87875" cy="267489"/>
          </a:xfrm>
          <a:prstGeom prst="curvedConnector5">
            <a:avLst>
              <a:gd name="adj1" fmla="val 260142"/>
              <a:gd name="adj2" fmla="val 42844"/>
              <a:gd name="adj3" fmla="val 3345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C5828A95-D503-B6D9-BBE9-D10890021628}"/>
              </a:ext>
            </a:extLst>
          </p:cNvPr>
          <p:cNvSpPr txBox="1"/>
          <p:nvPr/>
        </p:nvSpPr>
        <p:spPr>
          <a:xfrm>
            <a:off x="5300952" y="4670977"/>
            <a:ext cx="1323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supply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E4C3103-3DA0-D6E7-0E6A-3CB7151412B1}"/>
              </a:ext>
            </a:extLst>
          </p:cNvPr>
          <p:cNvSpPr txBox="1"/>
          <p:nvPr/>
        </p:nvSpPr>
        <p:spPr>
          <a:xfrm>
            <a:off x="5336150" y="5052897"/>
            <a:ext cx="1504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100" i="1" dirty="0"/>
              <a:t>Power consumption</a:t>
            </a:r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8C3EF832-EEC7-4BE9-621A-FEC9B7636FB7}"/>
              </a:ext>
            </a:extLst>
          </p:cNvPr>
          <p:cNvCxnSpPr>
            <a:cxnSpLocks/>
          </p:cNvCxnSpPr>
          <p:nvPr/>
        </p:nvCxnSpPr>
        <p:spPr>
          <a:xfrm flipV="1">
            <a:off x="5090906" y="4522510"/>
            <a:ext cx="1457315" cy="547036"/>
          </a:xfrm>
          <a:prstGeom prst="bentConnector3">
            <a:avLst>
              <a:gd name="adj1" fmla="val 965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Freeform 191">
            <a:extLst>
              <a:ext uri="{FF2B5EF4-FFF2-40B4-BE49-F238E27FC236}">
                <a16:creationId xmlns:a16="http://schemas.microsoft.com/office/drawing/2014/main" id="{0F3FF805-B18C-AF75-2AF0-E0690A47A566}"/>
              </a:ext>
            </a:extLst>
          </p:cNvPr>
          <p:cNvSpPr/>
          <p:nvPr/>
        </p:nvSpPr>
        <p:spPr>
          <a:xfrm>
            <a:off x="5097117" y="4306744"/>
            <a:ext cx="2575676" cy="687236"/>
          </a:xfrm>
          <a:custGeom>
            <a:avLst/>
            <a:gdLst>
              <a:gd name="connsiteX0" fmla="*/ 0 w 2575676"/>
              <a:gd name="connsiteY0" fmla="*/ 677075 h 687236"/>
              <a:gd name="connsiteX1" fmla="*/ 251285 w 2575676"/>
              <a:gd name="connsiteY1" fmla="*/ 677075 h 687236"/>
              <a:gd name="connsiteX2" fmla="*/ 286186 w 2575676"/>
              <a:gd name="connsiteY2" fmla="*/ 670095 h 687236"/>
              <a:gd name="connsiteX3" fmla="*/ 328067 w 2575676"/>
              <a:gd name="connsiteY3" fmla="*/ 663115 h 687236"/>
              <a:gd name="connsiteX4" fmla="*/ 390889 w 2575676"/>
              <a:gd name="connsiteY4" fmla="*/ 656135 h 687236"/>
              <a:gd name="connsiteX5" fmla="*/ 467670 w 2575676"/>
              <a:gd name="connsiteY5" fmla="*/ 642174 h 687236"/>
              <a:gd name="connsiteX6" fmla="*/ 516531 w 2575676"/>
              <a:gd name="connsiteY6" fmla="*/ 635194 h 687236"/>
              <a:gd name="connsiteX7" fmla="*/ 642174 w 2575676"/>
              <a:gd name="connsiteY7" fmla="*/ 642174 h 687236"/>
              <a:gd name="connsiteX8" fmla="*/ 704995 w 2575676"/>
              <a:gd name="connsiteY8" fmla="*/ 656135 h 687236"/>
              <a:gd name="connsiteX9" fmla="*/ 872519 w 2575676"/>
              <a:gd name="connsiteY9" fmla="*/ 663115 h 687236"/>
              <a:gd name="connsiteX10" fmla="*/ 949301 w 2575676"/>
              <a:gd name="connsiteY10" fmla="*/ 684055 h 687236"/>
              <a:gd name="connsiteX11" fmla="*/ 1123805 w 2575676"/>
              <a:gd name="connsiteY11" fmla="*/ 670095 h 687236"/>
              <a:gd name="connsiteX12" fmla="*/ 1186626 w 2575676"/>
              <a:gd name="connsiteY12" fmla="*/ 663115 h 687236"/>
              <a:gd name="connsiteX13" fmla="*/ 1277368 w 2575676"/>
              <a:gd name="connsiteY13" fmla="*/ 642174 h 687236"/>
              <a:gd name="connsiteX14" fmla="*/ 1312269 w 2575676"/>
              <a:gd name="connsiteY14" fmla="*/ 607274 h 687236"/>
              <a:gd name="connsiteX15" fmla="*/ 1319249 w 2575676"/>
              <a:gd name="connsiteY15" fmla="*/ 579353 h 687236"/>
              <a:gd name="connsiteX16" fmla="*/ 1333209 w 2575676"/>
              <a:gd name="connsiteY16" fmla="*/ 537472 h 687236"/>
              <a:gd name="connsiteX17" fmla="*/ 1347169 w 2575676"/>
              <a:gd name="connsiteY17" fmla="*/ 446730 h 687236"/>
              <a:gd name="connsiteX18" fmla="*/ 1354150 w 2575676"/>
              <a:gd name="connsiteY18" fmla="*/ 404849 h 687236"/>
              <a:gd name="connsiteX19" fmla="*/ 1361130 w 2575676"/>
              <a:gd name="connsiteY19" fmla="*/ 335048 h 687236"/>
              <a:gd name="connsiteX20" fmla="*/ 1368110 w 2575676"/>
              <a:gd name="connsiteY20" fmla="*/ 300147 h 687236"/>
              <a:gd name="connsiteX21" fmla="*/ 1382070 w 2575676"/>
              <a:gd name="connsiteY21" fmla="*/ 188465 h 687236"/>
              <a:gd name="connsiteX22" fmla="*/ 1423951 w 2575676"/>
              <a:gd name="connsiteY22" fmla="*/ 118663 h 687236"/>
              <a:gd name="connsiteX23" fmla="*/ 1458852 w 2575676"/>
              <a:gd name="connsiteY23" fmla="*/ 90742 h 687236"/>
              <a:gd name="connsiteX24" fmla="*/ 1521673 w 2575676"/>
              <a:gd name="connsiteY24" fmla="*/ 41881 h 687236"/>
              <a:gd name="connsiteX25" fmla="*/ 1542614 w 2575676"/>
              <a:gd name="connsiteY25" fmla="*/ 34901 h 687236"/>
              <a:gd name="connsiteX26" fmla="*/ 1563554 w 2575676"/>
              <a:gd name="connsiteY26" fmla="*/ 20941 h 687236"/>
              <a:gd name="connsiteX27" fmla="*/ 1584495 w 2575676"/>
              <a:gd name="connsiteY27" fmla="*/ 13961 h 687236"/>
              <a:gd name="connsiteX28" fmla="*/ 1647316 w 2575676"/>
              <a:gd name="connsiteY28" fmla="*/ 0 h 687236"/>
              <a:gd name="connsiteX29" fmla="*/ 1877661 w 2575676"/>
              <a:gd name="connsiteY29" fmla="*/ 6981 h 687236"/>
              <a:gd name="connsiteX30" fmla="*/ 1954443 w 2575676"/>
              <a:gd name="connsiteY30" fmla="*/ 27921 h 687236"/>
              <a:gd name="connsiteX31" fmla="*/ 1989343 w 2575676"/>
              <a:gd name="connsiteY31" fmla="*/ 34901 h 687236"/>
              <a:gd name="connsiteX32" fmla="*/ 2219689 w 2575676"/>
              <a:gd name="connsiteY32" fmla="*/ 27921 h 687236"/>
              <a:gd name="connsiteX33" fmla="*/ 2261569 w 2575676"/>
              <a:gd name="connsiteY33" fmla="*/ 20941 h 687236"/>
              <a:gd name="connsiteX34" fmla="*/ 2575676 w 2575676"/>
              <a:gd name="connsiteY34" fmla="*/ 27921 h 68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575676" h="687236" extrusionOk="0">
                <a:moveTo>
                  <a:pt x="0" y="677075"/>
                </a:moveTo>
                <a:cubicBezTo>
                  <a:pt x="107085" y="699995"/>
                  <a:pt x="58523" y="682963"/>
                  <a:pt x="251285" y="677075"/>
                </a:cubicBezTo>
                <a:cubicBezTo>
                  <a:pt x="262262" y="676997"/>
                  <a:pt x="274119" y="673671"/>
                  <a:pt x="286186" y="670095"/>
                </a:cubicBezTo>
                <a:cubicBezTo>
                  <a:pt x="300120" y="667759"/>
                  <a:pt x="315860" y="663354"/>
                  <a:pt x="328067" y="663115"/>
                </a:cubicBezTo>
                <a:cubicBezTo>
                  <a:pt x="347954" y="661811"/>
                  <a:pt x="371062" y="660354"/>
                  <a:pt x="390889" y="656135"/>
                </a:cubicBezTo>
                <a:cubicBezTo>
                  <a:pt x="450298" y="647106"/>
                  <a:pt x="417102" y="651601"/>
                  <a:pt x="467670" y="642174"/>
                </a:cubicBezTo>
                <a:cubicBezTo>
                  <a:pt x="484703" y="636398"/>
                  <a:pt x="498615" y="637236"/>
                  <a:pt x="516531" y="635194"/>
                </a:cubicBezTo>
                <a:cubicBezTo>
                  <a:pt x="559758" y="641779"/>
                  <a:pt x="599064" y="635952"/>
                  <a:pt x="642174" y="642174"/>
                </a:cubicBezTo>
                <a:cubicBezTo>
                  <a:pt x="743469" y="658580"/>
                  <a:pt x="554266" y="642201"/>
                  <a:pt x="704995" y="656135"/>
                </a:cubicBezTo>
                <a:cubicBezTo>
                  <a:pt x="760170" y="657564"/>
                  <a:pt x="807857" y="665068"/>
                  <a:pt x="872519" y="663115"/>
                </a:cubicBezTo>
                <a:cubicBezTo>
                  <a:pt x="934605" y="680226"/>
                  <a:pt x="907125" y="672342"/>
                  <a:pt x="949301" y="684055"/>
                </a:cubicBezTo>
                <a:cubicBezTo>
                  <a:pt x="1207044" y="669084"/>
                  <a:pt x="1003612" y="689012"/>
                  <a:pt x="1123805" y="670095"/>
                </a:cubicBezTo>
                <a:cubicBezTo>
                  <a:pt x="1143480" y="666121"/>
                  <a:pt x="1168277" y="668234"/>
                  <a:pt x="1186626" y="663115"/>
                </a:cubicBezTo>
                <a:cubicBezTo>
                  <a:pt x="1245291" y="654813"/>
                  <a:pt x="1239779" y="655589"/>
                  <a:pt x="1277368" y="642174"/>
                </a:cubicBezTo>
                <a:cubicBezTo>
                  <a:pt x="1289352" y="630905"/>
                  <a:pt x="1306726" y="625274"/>
                  <a:pt x="1312269" y="607274"/>
                </a:cubicBezTo>
                <a:cubicBezTo>
                  <a:pt x="1315370" y="598033"/>
                  <a:pt x="1316439" y="586701"/>
                  <a:pt x="1319249" y="579353"/>
                </a:cubicBezTo>
                <a:cubicBezTo>
                  <a:pt x="1325982" y="565075"/>
                  <a:pt x="1330751" y="554244"/>
                  <a:pt x="1333209" y="537472"/>
                </a:cubicBezTo>
                <a:cubicBezTo>
                  <a:pt x="1356424" y="437368"/>
                  <a:pt x="1322689" y="567272"/>
                  <a:pt x="1347169" y="446730"/>
                </a:cubicBezTo>
                <a:cubicBezTo>
                  <a:pt x="1350450" y="432573"/>
                  <a:pt x="1351682" y="420785"/>
                  <a:pt x="1354150" y="404849"/>
                </a:cubicBezTo>
                <a:cubicBezTo>
                  <a:pt x="1357867" y="385086"/>
                  <a:pt x="1360064" y="354767"/>
                  <a:pt x="1361130" y="335048"/>
                </a:cubicBezTo>
                <a:cubicBezTo>
                  <a:pt x="1362995" y="324221"/>
                  <a:pt x="1366009" y="312035"/>
                  <a:pt x="1368110" y="300147"/>
                </a:cubicBezTo>
                <a:cubicBezTo>
                  <a:pt x="1371155" y="290036"/>
                  <a:pt x="1373641" y="210998"/>
                  <a:pt x="1382070" y="188465"/>
                </a:cubicBezTo>
                <a:cubicBezTo>
                  <a:pt x="1388395" y="168820"/>
                  <a:pt x="1416735" y="132725"/>
                  <a:pt x="1423951" y="118663"/>
                </a:cubicBezTo>
                <a:cubicBezTo>
                  <a:pt x="1441857" y="90855"/>
                  <a:pt x="1427401" y="99079"/>
                  <a:pt x="1458852" y="90742"/>
                </a:cubicBezTo>
                <a:cubicBezTo>
                  <a:pt x="1475467" y="73559"/>
                  <a:pt x="1497430" y="51597"/>
                  <a:pt x="1521673" y="41881"/>
                </a:cubicBezTo>
                <a:cubicBezTo>
                  <a:pt x="1531110" y="36773"/>
                  <a:pt x="1535777" y="36429"/>
                  <a:pt x="1542614" y="34901"/>
                </a:cubicBezTo>
                <a:cubicBezTo>
                  <a:pt x="1549076" y="29735"/>
                  <a:pt x="1555740" y="24163"/>
                  <a:pt x="1563554" y="20941"/>
                </a:cubicBezTo>
                <a:cubicBezTo>
                  <a:pt x="1569970" y="17329"/>
                  <a:pt x="1578530" y="16285"/>
                  <a:pt x="1584495" y="13961"/>
                </a:cubicBezTo>
                <a:cubicBezTo>
                  <a:pt x="1609296" y="7322"/>
                  <a:pt x="1622800" y="5375"/>
                  <a:pt x="1647316" y="0"/>
                </a:cubicBezTo>
                <a:cubicBezTo>
                  <a:pt x="1733106" y="9073"/>
                  <a:pt x="1799700" y="2963"/>
                  <a:pt x="1877661" y="6981"/>
                </a:cubicBezTo>
                <a:cubicBezTo>
                  <a:pt x="1914921" y="10008"/>
                  <a:pt x="1914045" y="19545"/>
                  <a:pt x="1954443" y="27921"/>
                </a:cubicBezTo>
                <a:cubicBezTo>
                  <a:pt x="1963465" y="31521"/>
                  <a:pt x="1981753" y="34124"/>
                  <a:pt x="1989343" y="34901"/>
                </a:cubicBezTo>
                <a:cubicBezTo>
                  <a:pt x="2071467" y="28783"/>
                  <a:pt x="2147593" y="35647"/>
                  <a:pt x="2219689" y="27921"/>
                </a:cubicBezTo>
                <a:cubicBezTo>
                  <a:pt x="2235384" y="25968"/>
                  <a:pt x="2246132" y="22746"/>
                  <a:pt x="2261569" y="20941"/>
                </a:cubicBezTo>
                <a:cubicBezTo>
                  <a:pt x="2353151" y="27379"/>
                  <a:pt x="2464069" y="26740"/>
                  <a:pt x="2575676" y="279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847237058">
                  <a:custGeom>
                    <a:avLst/>
                    <a:gdLst>
                      <a:gd name="connsiteX0" fmla="*/ 0 w 2575676"/>
                      <a:gd name="connsiteY0" fmla="*/ 677075 h 687236"/>
                      <a:gd name="connsiteX1" fmla="*/ 251285 w 2575676"/>
                      <a:gd name="connsiteY1" fmla="*/ 677075 h 687236"/>
                      <a:gd name="connsiteX2" fmla="*/ 286186 w 2575676"/>
                      <a:gd name="connsiteY2" fmla="*/ 670095 h 687236"/>
                      <a:gd name="connsiteX3" fmla="*/ 328067 w 2575676"/>
                      <a:gd name="connsiteY3" fmla="*/ 663115 h 687236"/>
                      <a:gd name="connsiteX4" fmla="*/ 390889 w 2575676"/>
                      <a:gd name="connsiteY4" fmla="*/ 656135 h 687236"/>
                      <a:gd name="connsiteX5" fmla="*/ 467670 w 2575676"/>
                      <a:gd name="connsiteY5" fmla="*/ 642174 h 687236"/>
                      <a:gd name="connsiteX6" fmla="*/ 516531 w 2575676"/>
                      <a:gd name="connsiteY6" fmla="*/ 635194 h 687236"/>
                      <a:gd name="connsiteX7" fmla="*/ 642174 w 2575676"/>
                      <a:gd name="connsiteY7" fmla="*/ 642174 h 687236"/>
                      <a:gd name="connsiteX8" fmla="*/ 704995 w 2575676"/>
                      <a:gd name="connsiteY8" fmla="*/ 656135 h 687236"/>
                      <a:gd name="connsiteX9" fmla="*/ 872519 w 2575676"/>
                      <a:gd name="connsiteY9" fmla="*/ 663115 h 687236"/>
                      <a:gd name="connsiteX10" fmla="*/ 949301 w 2575676"/>
                      <a:gd name="connsiteY10" fmla="*/ 684055 h 687236"/>
                      <a:gd name="connsiteX11" fmla="*/ 1123805 w 2575676"/>
                      <a:gd name="connsiteY11" fmla="*/ 670095 h 687236"/>
                      <a:gd name="connsiteX12" fmla="*/ 1186626 w 2575676"/>
                      <a:gd name="connsiteY12" fmla="*/ 663115 h 687236"/>
                      <a:gd name="connsiteX13" fmla="*/ 1277368 w 2575676"/>
                      <a:gd name="connsiteY13" fmla="*/ 642174 h 687236"/>
                      <a:gd name="connsiteX14" fmla="*/ 1312269 w 2575676"/>
                      <a:gd name="connsiteY14" fmla="*/ 607274 h 687236"/>
                      <a:gd name="connsiteX15" fmla="*/ 1319249 w 2575676"/>
                      <a:gd name="connsiteY15" fmla="*/ 579353 h 687236"/>
                      <a:gd name="connsiteX16" fmla="*/ 1333209 w 2575676"/>
                      <a:gd name="connsiteY16" fmla="*/ 537472 h 687236"/>
                      <a:gd name="connsiteX17" fmla="*/ 1347169 w 2575676"/>
                      <a:gd name="connsiteY17" fmla="*/ 446730 h 687236"/>
                      <a:gd name="connsiteX18" fmla="*/ 1354150 w 2575676"/>
                      <a:gd name="connsiteY18" fmla="*/ 404849 h 687236"/>
                      <a:gd name="connsiteX19" fmla="*/ 1361130 w 2575676"/>
                      <a:gd name="connsiteY19" fmla="*/ 335048 h 687236"/>
                      <a:gd name="connsiteX20" fmla="*/ 1368110 w 2575676"/>
                      <a:gd name="connsiteY20" fmla="*/ 300147 h 687236"/>
                      <a:gd name="connsiteX21" fmla="*/ 1382070 w 2575676"/>
                      <a:gd name="connsiteY21" fmla="*/ 188465 h 687236"/>
                      <a:gd name="connsiteX22" fmla="*/ 1423951 w 2575676"/>
                      <a:gd name="connsiteY22" fmla="*/ 118663 h 687236"/>
                      <a:gd name="connsiteX23" fmla="*/ 1458852 w 2575676"/>
                      <a:gd name="connsiteY23" fmla="*/ 90742 h 687236"/>
                      <a:gd name="connsiteX24" fmla="*/ 1521673 w 2575676"/>
                      <a:gd name="connsiteY24" fmla="*/ 41881 h 687236"/>
                      <a:gd name="connsiteX25" fmla="*/ 1542614 w 2575676"/>
                      <a:gd name="connsiteY25" fmla="*/ 34901 h 687236"/>
                      <a:gd name="connsiteX26" fmla="*/ 1563554 w 2575676"/>
                      <a:gd name="connsiteY26" fmla="*/ 20941 h 687236"/>
                      <a:gd name="connsiteX27" fmla="*/ 1584495 w 2575676"/>
                      <a:gd name="connsiteY27" fmla="*/ 13961 h 687236"/>
                      <a:gd name="connsiteX28" fmla="*/ 1647316 w 2575676"/>
                      <a:gd name="connsiteY28" fmla="*/ 0 h 687236"/>
                      <a:gd name="connsiteX29" fmla="*/ 1877661 w 2575676"/>
                      <a:gd name="connsiteY29" fmla="*/ 6981 h 687236"/>
                      <a:gd name="connsiteX30" fmla="*/ 1954443 w 2575676"/>
                      <a:gd name="connsiteY30" fmla="*/ 27921 h 687236"/>
                      <a:gd name="connsiteX31" fmla="*/ 1989343 w 2575676"/>
                      <a:gd name="connsiteY31" fmla="*/ 34901 h 687236"/>
                      <a:gd name="connsiteX32" fmla="*/ 2219689 w 2575676"/>
                      <a:gd name="connsiteY32" fmla="*/ 27921 h 687236"/>
                      <a:gd name="connsiteX33" fmla="*/ 2261569 w 2575676"/>
                      <a:gd name="connsiteY33" fmla="*/ 20941 h 687236"/>
                      <a:gd name="connsiteX34" fmla="*/ 2575676 w 2575676"/>
                      <a:gd name="connsiteY34" fmla="*/ 27921 h 687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2575676" h="687236">
                        <a:moveTo>
                          <a:pt x="0" y="677075"/>
                        </a:moveTo>
                        <a:cubicBezTo>
                          <a:pt x="109260" y="692683"/>
                          <a:pt x="58833" y="688395"/>
                          <a:pt x="251285" y="677075"/>
                        </a:cubicBezTo>
                        <a:cubicBezTo>
                          <a:pt x="263129" y="676378"/>
                          <a:pt x="274513" y="672217"/>
                          <a:pt x="286186" y="670095"/>
                        </a:cubicBezTo>
                        <a:cubicBezTo>
                          <a:pt x="300111" y="667563"/>
                          <a:pt x="314038" y="664985"/>
                          <a:pt x="328067" y="663115"/>
                        </a:cubicBezTo>
                        <a:cubicBezTo>
                          <a:pt x="348952" y="660330"/>
                          <a:pt x="370004" y="658920"/>
                          <a:pt x="390889" y="656135"/>
                        </a:cubicBezTo>
                        <a:cubicBezTo>
                          <a:pt x="449097" y="648374"/>
                          <a:pt x="415014" y="650950"/>
                          <a:pt x="467670" y="642174"/>
                        </a:cubicBezTo>
                        <a:cubicBezTo>
                          <a:pt x="483898" y="639469"/>
                          <a:pt x="500244" y="637521"/>
                          <a:pt x="516531" y="635194"/>
                        </a:cubicBezTo>
                        <a:cubicBezTo>
                          <a:pt x="558412" y="637521"/>
                          <a:pt x="600401" y="638376"/>
                          <a:pt x="642174" y="642174"/>
                        </a:cubicBezTo>
                        <a:cubicBezTo>
                          <a:pt x="753547" y="652299"/>
                          <a:pt x="571720" y="646944"/>
                          <a:pt x="704995" y="656135"/>
                        </a:cubicBezTo>
                        <a:cubicBezTo>
                          <a:pt x="760752" y="659980"/>
                          <a:pt x="816678" y="660788"/>
                          <a:pt x="872519" y="663115"/>
                        </a:cubicBezTo>
                        <a:cubicBezTo>
                          <a:pt x="935498" y="678860"/>
                          <a:pt x="910158" y="671008"/>
                          <a:pt x="949301" y="684055"/>
                        </a:cubicBezTo>
                        <a:cubicBezTo>
                          <a:pt x="1206578" y="670514"/>
                          <a:pt x="1002924" y="686212"/>
                          <a:pt x="1123805" y="670095"/>
                        </a:cubicBezTo>
                        <a:cubicBezTo>
                          <a:pt x="1144689" y="667310"/>
                          <a:pt x="1165815" y="666401"/>
                          <a:pt x="1186626" y="663115"/>
                        </a:cubicBezTo>
                        <a:cubicBezTo>
                          <a:pt x="1245162" y="653873"/>
                          <a:pt x="1239648" y="654749"/>
                          <a:pt x="1277368" y="642174"/>
                        </a:cubicBezTo>
                        <a:cubicBezTo>
                          <a:pt x="1289002" y="630541"/>
                          <a:pt x="1308279" y="623235"/>
                          <a:pt x="1312269" y="607274"/>
                        </a:cubicBezTo>
                        <a:cubicBezTo>
                          <a:pt x="1314596" y="597967"/>
                          <a:pt x="1316492" y="588542"/>
                          <a:pt x="1319249" y="579353"/>
                        </a:cubicBezTo>
                        <a:cubicBezTo>
                          <a:pt x="1323477" y="565258"/>
                          <a:pt x="1330790" y="551987"/>
                          <a:pt x="1333209" y="537472"/>
                        </a:cubicBezTo>
                        <a:cubicBezTo>
                          <a:pt x="1350634" y="432918"/>
                          <a:pt x="1329189" y="563592"/>
                          <a:pt x="1347169" y="446730"/>
                        </a:cubicBezTo>
                        <a:cubicBezTo>
                          <a:pt x="1349321" y="432742"/>
                          <a:pt x="1352394" y="418893"/>
                          <a:pt x="1354150" y="404849"/>
                        </a:cubicBezTo>
                        <a:cubicBezTo>
                          <a:pt x="1357050" y="381647"/>
                          <a:pt x="1358040" y="358226"/>
                          <a:pt x="1361130" y="335048"/>
                        </a:cubicBezTo>
                        <a:cubicBezTo>
                          <a:pt x="1362698" y="323288"/>
                          <a:pt x="1366542" y="311907"/>
                          <a:pt x="1368110" y="300147"/>
                        </a:cubicBezTo>
                        <a:cubicBezTo>
                          <a:pt x="1370085" y="285331"/>
                          <a:pt x="1375127" y="211607"/>
                          <a:pt x="1382070" y="188465"/>
                        </a:cubicBezTo>
                        <a:cubicBezTo>
                          <a:pt x="1387923" y="168955"/>
                          <a:pt x="1415431" y="131443"/>
                          <a:pt x="1423951" y="118663"/>
                        </a:cubicBezTo>
                        <a:cubicBezTo>
                          <a:pt x="1441992" y="91601"/>
                          <a:pt x="1429953" y="100376"/>
                          <a:pt x="1458852" y="90742"/>
                        </a:cubicBezTo>
                        <a:cubicBezTo>
                          <a:pt x="1476919" y="72675"/>
                          <a:pt x="1496627" y="50229"/>
                          <a:pt x="1521673" y="41881"/>
                        </a:cubicBezTo>
                        <a:lnTo>
                          <a:pt x="1542614" y="34901"/>
                        </a:lnTo>
                        <a:cubicBezTo>
                          <a:pt x="1549594" y="30248"/>
                          <a:pt x="1556051" y="24693"/>
                          <a:pt x="1563554" y="20941"/>
                        </a:cubicBezTo>
                        <a:cubicBezTo>
                          <a:pt x="1570135" y="17651"/>
                          <a:pt x="1577420" y="15982"/>
                          <a:pt x="1584495" y="13961"/>
                        </a:cubicBezTo>
                        <a:cubicBezTo>
                          <a:pt x="1607493" y="7390"/>
                          <a:pt x="1623330" y="4798"/>
                          <a:pt x="1647316" y="0"/>
                        </a:cubicBezTo>
                        <a:cubicBezTo>
                          <a:pt x="1724098" y="2327"/>
                          <a:pt x="1800950" y="2943"/>
                          <a:pt x="1877661" y="6981"/>
                        </a:cubicBezTo>
                        <a:cubicBezTo>
                          <a:pt x="1916421" y="9021"/>
                          <a:pt x="1914418" y="19916"/>
                          <a:pt x="1954443" y="27921"/>
                        </a:cubicBezTo>
                        <a:lnTo>
                          <a:pt x="1989343" y="34901"/>
                        </a:lnTo>
                        <a:cubicBezTo>
                          <a:pt x="2066125" y="32574"/>
                          <a:pt x="2142973" y="31855"/>
                          <a:pt x="2219689" y="27921"/>
                        </a:cubicBezTo>
                        <a:cubicBezTo>
                          <a:pt x="2233823" y="27196"/>
                          <a:pt x="2247416" y="20941"/>
                          <a:pt x="2261569" y="20941"/>
                        </a:cubicBezTo>
                        <a:cubicBezTo>
                          <a:pt x="2366297" y="20941"/>
                          <a:pt x="2470948" y="27921"/>
                          <a:pt x="2575676" y="2792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495D525B-ADE6-5DE2-9BC9-826EF44C52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1442" y="4431769"/>
            <a:ext cx="101865" cy="71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D145032-272B-81B1-AC04-E674E884018E}"/>
              </a:ext>
            </a:extLst>
          </p:cNvPr>
          <p:cNvSpPr txBox="1"/>
          <p:nvPr/>
        </p:nvSpPr>
        <p:spPr>
          <a:xfrm>
            <a:off x="625612" y="3968191"/>
            <a:ext cx="59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D52B93-E4EA-0EED-BAF8-11883171F31A}"/>
              </a:ext>
            </a:extLst>
          </p:cNvPr>
          <p:cNvSpPr txBox="1"/>
          <p:nvPr/>
        </p:nvSpPr>
        <p:spPr>
          <a:xfrm>
            <a:off x="3646984" y="5512557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0229A5D-7A30-94EB-4CCB-660455BB590E}"/>
              </a:ext>
            </a:extLst>
          </p:cNvPr>
          <p:cNvSpPr txBox="1"/>
          <p:nvPr/>
        </p:nvSpPr>
        <p:spPr>
          <a:xfrm>
            <a:off x="4602659" y="3957090"/>
            <a:ext cx="599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Power (W)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7B334FF-3391-3D48-137A-0A34BFBF8BE0}"/>
              </a:ext>
            </a:extLst>
          </p:cNvPr>
          <p:cNvSpPr txBox="1"/>
          <p:nvPr/>
        </p:nvSpPr>
        <p:spPr>
          <a:xfrm>
            <a:off x="7624029" y="5501457"/>
            <a:ext cx="4833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800" dirty="0"/>
              <a:t>Time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6F45B1DD-4ED2-E417-C0AC-7EEFF02BACB1}"/>
              </a:ext>
            </a:extLst>
          </p:cNvPr>
          <p:cNvCxnSpPr>
            <a:cxnSpLocks/>
          </p:cNvCxnSpPr>
          <p:nvPr/>
        </p:nvCxnSpPr>
        <p:spPr>
          <a:xfrm>
            <a:off x="3151181" y="5026647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7547E4E-452E-C2F7-07B2-41032D78FBCD}"/>
              </a:ext>
            </a:extLst>
          </p:cNvPr>
          <p:cNvCxnSpPr>
            <a:cxnSpLocks/>
          </p:cNvCxnSpPr>
          <p:nvPr/>
        </p:nvCxnSpPr>
        <p:spPr>
          <a:xfrm>
            <a:off x="3310068" y="5085618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DFD7923B-D2E5-ADA7-2685-1B82F9577A66}"/>
              </a:ext>
            </a:extLst>
          </p:cNvPr>
          <p:cNvCxnSpPr>
            <a:cxnSpLocks/>
          </p:cNvCxnSpPr>
          <p:nvPr/>
        </p:nvCxnSpPr>
        <p:spPr>
          <a:xfrm>
            <a:off x="3423563" y="5151075"/>
            <a:ext cx="0" cy="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22471BB-22A5-3ED7-58B0-B0A4A09B13CD}"/>
              </a:ext>
            </a:extLst>
          </p:cNvPr>
          <p:cNvCxnSpPr>
            <a:cxnSpLocks/>
          </p:cNvCxnSpPr>
          <p:nvPr/>
        </p:nvCxnSpPr>
        <p:spPr>
          <a:xfrm>
            <a:off x="3152845" y="5092162"/>
            <a:ext cx="15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52A0194-A21C-21CD-A033-5DEE9421F9E4}"/>
              </a:ext>
            </a:extLst>
          </p:cNvPr>
          <p:cNvCxnSpPr>
            <a:cxnSpLocks/>
          </p:cNvCxnSpPr>
          <p:nvPr/>
        </p:nvCxnSpPr>
        <p:spPr>
          <a:xfrm>
            <a:off x="3308487" y="5153767"/>
            <a:ext cx="11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96FA27E-1841-DEA4-0BD0-891274D59AF5}"/>
              </a:ext>
            </a:extLst>
          </p:cNvPr>
          <p:cNvCxnSpPr>
            <a:cxnSpLocks/>
          </p:cNvCxnSpPr>
          <p:nvPr/>
        </p:nvCxnSpPr>
        <p:spPr>
          <a:xfrm>
            <a:off x="3418020" y="5226402"/>
            <a:ext cx="3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B5866E-41DE-9E95-F4BD-254B163C8C29}"/>
              </a:ext>
            </a:extLst>
          </p:cNvPr>
          <p:cNvSpPr/>
          <p:nvPr/>
        </p:nvSpPr>
        <p:spPr>
          <a:xfrm>
            <a:off x="2159239" y="5004172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1401</a:t>
            </a:r>
            <a:endParaRPr lang="en-VN" sz="1200" dirty="0"/>
          </a:p>
        </p:txBody>
      </p:sp>
      <p:cxnSp>
        <p:nvCxnSpPr>
          <p:cNvPr id="217" name="Curved Connector 216">
            <a:extLst>
              <a:ext uri="{FF2B5EF4-FFF2-40B4-BE49-F238E27FC236}">
                <a16:creationId xmlns:a16="http://schemas.microsoft.com/office/drawing/2014/main" id="{7ACCF7E0-40CF-EFE6-0BD2-BC1AFBA93EEF}"/>
              </a:ext>
            </a:extLst>
          </p:cNvPr>
          <p:cNvCxnSpPr>
            <a:cxnSpLocks/>
            <a:stCxn id="216" idx="0"/>
          </p:cNvCxnSpPr>
          <p:nvPr/>
        </p:nvCxnSpPr>
        <p:spPr>
          <a:xfrm rot="5400000" flipH="1" flipV="1">
            <a:off x="2460598" y="4811733"/>
            <a:ext cx="159193" cy="225687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429249D4-4B29-E563-38A7-E48AD02F1C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1597" y="4348720"/>
            <a:ext cx="101865" cy="712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4642D420-D833-67FD-999D-15843189C918}"/>
              </a:ext>
            </a:extLst>
          </p:cNvPr>
          <p:cNvCxnSpPr>
            <a:cxnSpLocks/>
          </p:cNvCxnSpPr>
          <p:nvPr/>
        </p:nvCxnSpPr>
        <p:spPr>
          <a:xfrm flipV="1">
            <a:off x="6684787" y="4332774"/>
            <a:ext cx="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>
            <a:extLst>
              <a:ext uri="{FF2B5EF4-FFF2-40B4-BE49-F238E27FC236}">
                <a16:creationId xmlns:a16="http://schemas.microsoft.com/office/drawing/2014/main" id="{7B869AD9-8AAD-0019-5A10-66B6F79CDEEA}"/>
              </a:ext>
            </a:extLst>
          </p:cNvPr>
          <p:cNvCxnSpPr>
            <a:cxnSpLocks/>
          </p:cNvCxnSpPr>
          <p:nvPr/>
        </p:nvCxnSpPr>
        <p:spPr>
          <a:xfrm rot="10800000">
            <a:off x="6977959" y="4330718"/>
            <a:ext cx="646071" cy="53623"/>
          </a:xfrm>
          <a:prstGeom prst="bentConnector3">
            <a:avLst>
              <a:gd name="adj1" fmla="val 811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015F9BC-4FD1-02A0-BA77-B94331FF2BBF}"/>
              </a:ext>
            </a:extLst>
          </p:cNvPr>
          <p:cNvCxnSpPr>
            <a:cxnSpLocks/>
          </p:cNvCxnSpPr>
          <p:nvPr/>
        </p:nvCxnSpPr>
        <p:spPr>
          <a:xfrm flipV="1">
            <a:off x="6831369" y="4276594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B8BBACA-77F0-1A81-B75F-CFE2D425C3B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0081" y="4307168"/>
            <a:ext cx="6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575970F6-99FA-8E53-45E2-24D857F51F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97073" y="4307168"/>
            <a:ext cx="64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4D1E39F5-7E01-5E21-8523-8C7B916ACDCB}"/>
              </a:ext>
            </a:extLst>
          </p:cNvPr>
          <p:cNvCxnSpPr>
            <a:cxnSpLocks/>
          </p:cNvCxnSpPr>
          <p:nvPr/>
        </p:nvCxnSpPr>
        <p:spPr>
          <a:xfrm flipV="1">
            <a:off x="6902481" y="4330714"/>
            <a:ext cx="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22C6B4F6-BCCB-9F92-AD0A-BE2FE17CB307}"/>
              </a:ext>
            </a:extLst>
          </p:cNvPr>
          <p:cNvSpPr txBox="1"/>
          <p:nvPr/>
        </p:nvSpPr>
        <p:spPr>
          <a:xfrm>
            <a:off x="1546886" y="2848040"/>
            <a:ext cx="2192127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低電力モード</a:t>
            </a:r>
            <a:r>
              <a:rPr lang="en-JP" sz="1051" dirty="0"/>
              <a:t> (605</a:t>
            </a:r>
            <a:r>
              <a:rPr lang="en-US" sz="1051" dirty="0"/>
              <a:t>_1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動的量子化のみ実行</a:t>
            </a:r>
            <a:endParaRPr lang="en-JP" sz="1051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9F3B8DA-7A13-5C5B-BF94-7C4E041A857A}"/>
              </a:ext>
            </a:extLst>
          </p:cNvPr>
          <p:cNvSpPr txBox="1"/>
          <p:nvPr/>
        </p:nvSpPr>
        <p:spPr>
          <a:xfrm>
            <a:off x="1599399" y="5544621"/>
            <a:ext cx="2371908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低電力モード</a:t>
            </a:r>
            <a:r>
              <a:rPr lang="en-JP" sz="1051" dirty="0"/>
              <a:t> (605</a:t>
            </a:r>
            <a:r>
              <a:rPr lang="en-US" sz="1051" dirty="0"/>
              <a:t>_2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動的量子化と電圧スケーリング実行</a:t>
            </a:r>
            <a:endParaRPr lang="en-JP" sz="105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895DFB8-9585-8C78-0228-3F55CDEF490B}"/>
              </a:ext>
            </a:extLst>
          </p:cNvPr>
          <p:cNvSpPr txBox="1"/>
          <p:nvPr/>
        </p:nvSpPr>
        <p:spPr>
          <a:xfrm>
            <a:off x="5439630" y="2831112"/>
            <a:ext cx="2192127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高性能モード</a:t>
            </a:r>
            <a:r>
              <a:rPr lang="en-JP" sz="1051" dirty="0"/>
              <a:t> (604</a:t>
            </a:r>
            <a:r>
              <a:rPr lang="en-US" sz="1051" dirty="0"/>
              <a:t>_1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動的量子化のみ実行</a:t>
            </a:r>
            <a:endParaRPr lang="en-JP" sz="105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A437198-BAC5-DE36-0C9B-A86CD6D04447}"/>
              </a:ext>
            </a:extLst>
          </p:cNvPr>
          <p:cNvSpPr txBox="1"/>
          <p:nvPr/>
        </p:nvSpPr>
        <p:spPr>
          <a:xfrm>
            <a:off x="5492143" y="5527692"/>
            <a:ext cx="2371908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1" dirty="0"/>
              <a:t>高性能モード</a:t>
            </a:r>
            <a:r>
              <a:rPr lang="en-JP" sz="1051" dirty="0"/>
              <a:t>(604</a:t>
            </a:r>
            <a:r>
              <a:rPr lang="en-US" sz="1051" dirty="0"/>
              <a:t>_2</a:t>
            </a:r>
            <a:r>
              <a:rPr lang="en-JP" sz="1051" dirty="0"/>
              <a:t>)</a:t>
            </a:r>
          </a:p>
          <a:p>
            <a:r>
              <a:rPr lang="ja-JP" altLang="en-US" sz="1051" dirty="0"/>
              <a:t>動的量子化と電圧スケーリング実行</a:t>
            </a:r>
            <a:endParaRPr lang="en-JP" sz="1051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398E2102-264C-FF32-5B4E-CA3D6B752D19}"/>
              </a:ext>
            </a:extLst>
          </p:cNvPr>
          <p:cNvSpPr/>
          <p:nvPr/>
        </p:nvSpPr>
        <p:spPr>
          <a:xfrm>
            <a:off x="2033039" y="1154908"/>
            <a:ext cx="701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605_1</a:t>
            </a:r>
            <a:endParaRPr lang="en-VN" sz="12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C65784D-9928-6D9E-3F7D-5FA36E9F3C94}"/>
              </a:ext>
            </a:extLst>
          </p:cNvPr>
          <p:cNvSpPr/>
          <p:nvPr/>
        </p:nvSpPr>
        <p:spPr>
          <a:xfrm>
            <a:off x="5937069" y="1154908"/>
            <a:ext cx="664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604_1</a:t>
            </a:r>
            <a:endParaRPr lang="en-VN" sz="1200" dirty="0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BE3DD75-1C51-DCC9-E7DB-8315E902D796}"/>
              </a:ext>
            </a:extLst>
          </p:cNvPr>
          <p:cNvSpPr/>
          <p:nvPr/>
        </p:nvSpPr>
        <p:spPr>
          <a:xfrm>
            <a:off x="5937069" y="3831623"/>
            <a:ext cx="6647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604_2</a:t>
            </a:r>
            <a:endParaRPr lang="en-VN" sz="1200" dirty="0"/>
          </a:p>
        </p:txBody>
      </p:sp>
      <p:sp>
        <p:nvSpPr>
          <p:cNvPr id="14" name="Rectangle 255">
            <a:extLst>
              <a:ext uri="{FF2B5EF4-FFF2-40B4-BE49-F238E27FC236}">
                <a16:creationId xmlns:a16="http://schemas.microsoft.com/office/drawing/2014/main" id="{E3421740-E802-F7F7-F7EB-1A474AE803DD}"/>
              </a:ext>
            </a:extLst>
          </p:cNvPr>
          <p:cNvSpPr/>
          <p:nvPr/>
        </p:nvSpPr>
        <p:spPr>
          <a:xfrm>
            <a:off x="2050461" y="3831623"/>
            <a:ext cx="7013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605_2</a:t>
            </a:r>
            <a:endParaRPr lang="en-VN" sz="1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7A13FB-7DA8-F64A-B372-7B40E8AD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>
            <a:extLst>
              <a:ext uri="{FF2B5EF4-FFF2-40B4-BE49-F238E27FC236}">
                <a16:creationId xmlns:a16="http://schemas.microsoft.com/office/drawing/2014/main" id="{3681ABD6-72EF-692B-3EA9-F24B56D6A328}"/>
              </a:ext>
            </a:extLst>
          </p:cNvPr>
          <p:cNvSpPr/>
          <p:nvPr/>
        </p:nvSpPr>
        <p:spPr>
          <a:xfrm>
            <a:off x="5238082" y="2609172"/>
            <a:ext cx="1166867" cy="91982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ADDER</a:t>
            </a:r>
            <a:endParaRPr lang="en-JP" sz="1400" dirty="0"/>
          </a:p>
        </p:txBody>
      </p:sp>
      <p:cxnSp>
        <p:nvCxnSpPr>
          <p:cNvPr id="122" name="Straight Arrow Connector 4">
            <a:extLst>
              <a:ext uri="{FF2B5EF4-FFF2-40B4-BE49-F238E27FC236}">
                <a16:creationId xmlns:a16="http://schemas.microsoft.com/office/drawing/2014/main" id="{5BBDA4FC-1BC5-FD0D-50D6-7E06F63752C9}"/>
              </a:ext>
            </a:extLst>
          </p:cNvPr>
          <p:cNvCxnSpPr>
            <a:cxnSpLocks/>
            <a:stCxn id="134" idx="0"/>
          </p:cNvCxnSpPr>
          <p:nvPr/>
        </p:nvCxnSpPr>
        <p:spPr>
          <a:xfrm>
            <a:off x="4028513" y="2205429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1">
            <a:extLst>
              <a:ext uri="{FF2B5EF4-FFF2-40B4-BE49-F238E27FC236}">
                <a16:creationId xmlns:a16="http://schemas.microsoft.com/office/drawing/2014/main" id="{D93FAAB4-7510-32BC-3EA7-C7A1A5F8AC60}"/>
              </a:ext>
            </a:extLst>
          </p:cNvPr>
          <p:cNvSpPr txBox="1"/>
          <p:nvPr/>
        </p:nvSpPr>
        <p:spPr>
          <a:xfrm>
            <a:off x="4159923" y="499195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in2</a:t>
            </a:r>
          </a:p>
        </p:txBody>
      </p:sp>
      <p:cxnSp>
        <p:nvCxnSpPr>
          <p:cNvPr id="124" name="Straight Arrow Connector 16">
            <a:extLst>
              <a:ext uri="{FF2B5EF4-FFF2-40B4-BE49-F238E27FC236}">
                <a16:creationId xmlns:a16="http://schemas.microsoft.com/office/drawing/2014/main" id="{FE7AEFEE-AC3B-4733-EADA-C34D75F7E77C}"/>
              </a:ext>
            </a:extLst>
          </p:cNvPr>
          <p:cNvCxnSpPr>
            <a:cxnSpLocks/>
            <a:stCxn id="121" idx="3"/>
            <a:endCxn id="125" idx="1"/>
          </p:cNvCxnSpPr>
          <p:nvPr/>
        </p:nvCxnSpPr>
        <p:spPr>
          <a:xfrm>
            <a:off x="6404949" y="3069086"/>
            <a:ext cx="324000" cy="1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23">
            <a:extLst>
              <a:ext uri="{FF2B5EF4-FFF2-40B4-BE49-F238E27FC236}">
                <a16:creationId xmlns:a16="http://schemas.microsoft.com/office/drawing/2014/main" id="{1587C7B7-3BD0-870A-88A8-9FA66D337CC1}"/>
              </a:ext>
            </a:extLst>
          </p:cNvPr>
          <p:cNvSpPr txBox="1"/>
          <p:nvPr/>
        </p:nvSpPr>
        <p:spPr>
          <a:xfrm>
            <a:off x="6728949" y="28859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out</a:t>
            </a:r>
          </a:p>
        </p:txBody>
      </p:sp>
      <p:sp>
        <p:nvSpPr>
          <p:cNvPr id="126" name="TextBox 69">
            <a:extLst>
              <a:ext uri="{FF2B5EF4-FFF2-40B4-BE49-F238E27FC236}">
                <a16:creationId xmlns:a16="http://schemas.microsoft.com/office/drawing/2014/main" id="{BCE5068E-F973-CC01-1E06-23F98F68BD6D}"/>
              </a:ext>
            </a:extLst>
          </p:cNvPr>
          <p:cNvSpPr txBox="1"/>
          <p:nvPr/>
        </p:nvSpPr>
        <p:spPr>
          <a:xfrm>
            <a:off x="2590994" y="1022211"/>
            <a:ext cx="533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pw4</a:t>
            </a:r>
          </a:p>
        </p:txBody>
      </p:sp>
      <p:sp>
        <p:nvSpPr>
          <p:cNvPr id="127" name="Trapezoid 70">
            <a:extLst>
              <a:ext uri="{FF2B5EF4-FFF2-40B4-BE49-F238E27FC236}">
                <a16:creationId xmlns:a16="http://schemas.microsoft.com/office/drawing/2014/main" id="{DC903A7C-8744-0D00-3E48-25462CE5AC9C}"/>
              </a:ext>
            </a:extLst>
          </p:cNvPr>
          <p:cNvSpPr/>
          <p:nvPr/>
        </p:nvSpPr>
        <p:spPr>
          <a:xfrm rot="5400000">
            <a:off x="3602473" y="1146840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14</a:t>
            </a:r>
            <a:endParaRPr lang="en-JP" sz="1000" dirty="0"/>
          </a:p>
        </p:txBody>
      </p:sp>
      <p:cxnSp>
        <p:nvCxnSpPr>
          <p:cNvPr id="128" name="Straight Arrow Connector 71">
            <a:extLst>
              <a:ext uri="{FF2B5EF4-FFF2-40B4-BE49-F238E27FC236}">
                <a16:creationId xmlns:a16="http://schemas.microsoft.com/office/drawing/2014/main" id="{299FF429-5CAD-573F-5D7F-9C8DD799F0BF}"/>
              </a:ext>
            </a:extLst>
          </p:cNvPr>
          <p:cNvCxnSpPr>
            <a:cxnSpLocks/>
          </p:cNvCxnSpPr>
          <p:nvPr/>
        </p:nvCxnSpPr>
        <p:spPr>
          <a:xfrm>
            <a:off x="3039832" y="1176100"/>
            <a:ext cx="64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75">
            <a:extLst>
              <a:ext uri="{FF2B5EF4-FFF2-40B4-BE49-F238E27FC236}">
                <a16:creationId xmlns:a16="http://schemas.microsoft.com/office/drawing/2014/main" id="{0BEB237D-5964-EF81-8E17-52FBCB6EAD27}"/>
              </a:ext>
            </a:extLst>
          </p:cNvPr>
          <p:cNvCxnSpPr>
            <a:cxnSpLocks/>
          </p:cNvCxnSpPr>
          <p:nvPr/>
        </p:nvCxnSpPr>
        <p:spPr>
          <a:xfrm flipV="1">
            <a:off x="3237271" y="11223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77">
            <a:extLst>
              <a:ext uri="{FF2B5EF4-FFF2-40B4-BE49-F238E27FC236}">
                <a16:creationId xmlns:a16="http://schemas.microsoft.com/office/drawing/2014/main" id="{6400C3D9-ECF8-F819-B14C-82D2A1928C5F}"/>
              </a:ext>
            </a:extLst>
          </p:cNvPr>
          <p:cNvSpPr txBox="1"/>
          <p:nvPr/>
        </p:nvSpPr>
        <p:spPr>
          <a:xfrm>
            <a:off x="3054138" y="9495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31" name="Straight Arrow Connector 78">
            <a:extLst>
              <a:ext uri="{FF2B5EF4-FFF2-40B4-BE49-F238E27FC236}">
                <a16:creationId xmlns:a16="http://schemas.microsoft.com/office/drawing/2014/main" id="{3747BF43-5AF7-25CF-F1AA-3053F5FA5E54}"/>
              </a:ext>
            </a:extLst>
          </p:cNvPr>
          <p:cNvCxnSpPr>
            <a:cxnSpLocks/>
          </p:cNvCxnSpPr>
          <p:nvPr/>
        </p:nvCxnSpPr>
        <p:spPr>
          <a:xfrm flipV="1">
            <a:off x="4835560" y="299118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79">
            <a:extLst>
              <a:ext uri="{FF2B5EF4-FFF2-40B4-BE49-F238E27FC236}">
                <a16:creationId xmlns:a16="http://schemas.microsoft.com/office/drawing/2014/main" id="{7536B391-91E2-7A0A-8F91-302BF3984C71}"/>
              </a:ext>
            </a:extLst>
          </p:cNvPr>
          <p:cNvSpPr txBox="1"/>
          <p:nvPr/>
        </p:nvSpPr>
        <p:spPr>
          <a:xfrm>
            <a:off x="4644347" y="28503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33" name="TextBox 80">
            <a:extLst>
              <a:ext uri="{FF2B5EF4-FFF2-40B4-BE49-F238E27FC236}">
                <a16:creationId xmlns:a16="http://schemas.microsoft.com/office/drawing/2014/main" id="{E2064AE6-A982-4D70-C68B-4DB5E52652D7}"/>
              </a:ext>
            </a:extLst>
          </p:cNvPr>
          <p:cNvSpPr txBox="1"/>
          <p:nvPr/>
        </p:nvSpPr>
        <p:spPr>
          <a:xfrm>
            <a:off x="2582365" y="1949498"/>
            <a:ext cx="53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pw3</a:t>
            </a:r>
          </a:p>
        </p:txBody>
      </p:sp>
      <p:sp>
        <p:nvSpPr>
          <p:cNvPr id="134" name="Trapezoid 81">
            <a:extLst>
              <a:ext uri="{FF2B5EF4-FFF2-40B4-BE49-F238E27FC236}">
                <a16:creationId xmlns:a16="http://schemas.microsoft.com/office/drawing/2014/main" id="{9EC8755A-C78C-F4E3-9F27-68132AE7FDC2}"/>
              </a:ext>
            </a:extLst>
          </p:cNvPr>
          <p:cNvSpPr/>
          <p:nvPr/>
        </p:nvSpPr>
        <p:spPr>
          <a:xfrm rot="5400000">
            <a:off x="3609613" y="2052101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13</a:t>
            </a:r>
            <a:endParaRPr lang="en-JP" sz="1000" dirty="0"/>
          </a:p>
        </p:txBody>
      </p:sp>
      <p:cxnSp>
        <p:nvCxnSpPr>
          <p:cNvPr id="135" name="Straight Arrow Connector 82">
            <a:extLst>
              <a:ext uri="{FF2B5EF4-FFF2-40B4-BE49-F238E27FC236}">
                <a16:creationId xmlns:a16="http://schemas.microsoft.com/office/drawing/2014/main" id="{BD868F5D-1C90-51C7-02C5-EEA9C274BD9C}"/>
              </a:ext>
            </a:extLst>
          </p:cNvPr>
          <p:cNvCxnSpPr/>
          <p:nvPr/>
        </p:nvCxnSpPr>
        <p:spPr>
          <a:xfrm>
            <a:off x="3059040" y="2094726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83">
            <a:extLst>
              <a:ext uri="{FF2B5EF4-FFF2-40B4-BE49-F238E27FC236}">
                <a16:creationId xmlns:a16="http://schemas.microsoft.com/office/drawing/2014/main" id="{3450D13B-E7AC-DF05-3188-295EB2FC3768}"/>
              </a:ext>
            </a:extLst>
          </p:cNvPr>
          <p:cNvSpPr txBox="1"/>
          <p:nvPr/>
        </p:nvSpPr>
        <p:spPr>
          <a:xfrm>
            <a:off x="3059040" y="22623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37" name="Straight Arrow Connector 84">
            <a:extLst>
              <a:ext uri="{FF2B5EF4-FFF2-40B4-BE49-F238E27FC236}">
                <a16:creationId xmlns:a16="http://schemas.microsoft.com/office/drawing/2014/main" id="{ED1DD5FE-CC1E-6CA0-B883-0511362B2CC2}"/>
              </a:ext>
            </a:extLst>
          </p:cNvPr>
          <p:cNvCxnSpPr/>
          <p:nvPr/>
        </p:nvCxnSpPr>
        <p:spPr>
          <a:xfrm>
            <a:off x="3361245" y="240863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85">
            <a:extLst>
              <a:ext uri="{FF2B5EF4-FFF2-40B4-BE49-F238E27FC236}">
                <a16:creationId xmlns:a16="http://schemas.microsoft.com/office/drawing/2014/main" id="{20BA14F3-89C4-218D-EFB3-D934E4627383}"/>
              </a:ext>
            </a:extLst>
          </p:cNvPr>
          <p:cNvCxnSpPr>
            <a:cxnSpLocks/>
          </p:cNvCxnSpPr>
          <p:nvPr/>
        </p:nvCxnSpPr>
        <p:spPr>
          <a:xfrm flipV="1">
            <a:off x="3548335" y="234015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86">
            <a:extLst>
              <a:ext uri="{FF2B5EF4-FFF2-40B4-BE49-F238E27FC236}">
                <a16:creationId xmlns:a16="http://schemas.microsoft.com/office/drawing/2014/main" id="{9017259C-A062-C010-E7FB-4577D0893EE9}"/>
              </a:ext>
            </a:extLst>
          </p:cNvPr>
          <p:cNvCxnSpPr>
            <a:cxnSpLocks/>
          </p:cNvCxnSpPr>
          <p:nvPr/>
        </p:nvCxnSpPr>
        <p:spPr>
          <a:xfrm flipV="1">
            <a:off x="3239408" y="2008844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87">
            <a:extLst>
              <a:ext uri="{FF2B5EF4-FFF2-40B4-BE49-F238E27FC236}">
                <a16:creationId xmlns:a16="http://schemas.microsoft.com/office/drawing/2014/main" id="{C0992160-D349-4DC8-021E-BA1319A30799}"/>
              </a:ext>
            </a:extLst>
          </p:cNvPr>
          <p:cNvSpPr txBox="1"/>
          <p:nvPr/>
        </p:nvSpPr>
        <p:spPr>
          <a:xfrm>
            <a:off x="3436285" y="22064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45" name="TextBox 88">
            <a:extLst>
              <a:ext uri="{FF2B5EF4-FFF2-40B4-BE49-F238E27FC236}">
                <a16:creationId xmlns:a16="http://schemas.microsoft.com/office/drawing/2014/main" id="{30DD803C-3EBF-F0FD-3359-F3DDD5A06F85}"/>
              </a:ext>
            </a:extLst>
          </p:cNvPr>
          <p:cNvSpPr txBox="1"/>
          <p:nvPr/>
        </p:nvSpPr>
        <p:spPr>
          <a:xfrm>
            <a:off x="3057659" y="186946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46" name="Elbow Connector 89">
            <a:extLst>
              <a:ext uri="{FF2B5EF4-FFF2-40B4-BE49-F238E27FC236}">
                <a16:creationId xmlns:a16="http://schemas.microsoft.com/office/drawing/2014/main" id="{E5D2B0FB-C6D7-7735-BD84-5116E50F60B6}"/>
              </a:ext>
            </a:extLst>
          </p:cNvPr>
          <p:cNvCxnSpPr>
            <a:cxnSpLocks/>
            <a:stCxn id="127" idx="0"/>
            <a:endCxn id="121" idx="1"/>
          </p:cNvCxnSpPr>
          <p:nvPr/>
        </p:nvCxnSpPr>
        <p:spPr>
          <a:xfrm>
            <a:off x="4021372" y="1300170"/>
            <a:ext cx="1216710" cy="1768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90">
            <a:extLst>
              <a:ext uri="{FF2B5EF4-FFF2-40B4-BE49-F238E27FC236}">
                <a16:creationId xmlns:a16="http://schemas.microsoft.com/office/drawing/2014/main" id="{9B013DE0-A2E1-779D-8408-AF4DED777272}"/>
              </a:ext>
            </a:extLst>
          </p:cNvPr>
          <p:cNvCxnSpPr>
            <a:cxnSpLocks/>
          </p:cNvCxnSpPr>
          <p:nvPr/>
        </p:nvCxnSpPr>
        <p:spPr>
          <a:xfrm flipV="1">
            <a:off x="4199761" y="121071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91">
            <a:extLst>
              <a:ext uri="{FF2B5EF4-FFF2-40B4-BE49-F238E27FC236}">
                <a16:creationId xmlns:a16="http://schemas.microsoft.com/office/drawing/2014/main" id="{930BFA10-280E-6851-BB54-3BBB442A8C78}"/>
              </a:ext>
            </a:extLst>
          </p:cNvPr>
          <p:cNvSpPr txBox="1"/>
          <p:nvPr/>
        </p:nvSpPr>
        <p:spPr>
          <a:xfrm>
            <a:off x="4042435" y="107991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53" name="Straight Arrow Connector 92">
            <a:extLst>
              <a:ext uri="{FF2B5EF4-FFF2-40B4-BE49-F238E27FC236}">
                <a16:creationId xmlns:a16="http://schemas.microsoft.com/office/drawing/2014/main" id="{CB3756C3-2135-5A40-623E-F9078076F047}"/>
              </a:ext>
            </a:extLst>
          </p:cNvPr>
          <p:cNvCxnSpPr>
            <a:cxnSpLocks/>
          </p:cNvCxnSpPr>
          <p:nvPr/>
        </p:nvCxnSpPr>
        <p:spPr>
          <a:xfrm flipV="1">
            <a:off x="4214975" y="212791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93">
            <a:extLst>
              <a:ext uri="{FF2B5EF4-FFF2-40B4-BE49-F238E27FC236}">
                <a16:creationId xmlns:a16="http://schemas.microsoft.com/office/drawing/2014/main" id="{55249849-0696-329D-09B7-0E1A39AF6398}"/>
              </a:ext>
            </a:extLst>
          </p:cNvPr>
          <p:cNvSpPr txBox="1"/>
          <p:nvPr/>
        </p:nvSpPr>
        <p:spPr>
          <a:xfrm>
            <a:off x="4057648" y="1997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57" name="Straight Arrow Connector 94">
            <a:extLst>
              <a:ext uri="{FF2B5EF4-FFF2-40B4-BE49-F238E27FC236}">
                <a16:creationId xmlns:a16="http://schemas.microsoft.com/office/drawing/2014/main" id="{EA214F2A-643D-7E3C-34A6-14D35CE292FD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3867097" y="863879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95">
            <a:extLst>
              <a:ext uri="{FF2B5EF4-FFF2-40B4-BE49-F238E27FC236}">
                <a16:creationId xmlns:a16="http://schemas.microsoft.com/office/drawing/2014/main" id="{543B22B9-B9DE-C41A-8921-4C883454A4DC}"/>
              </a:ext>
            </a:extLst>
          </p:cNvPr>
          <p:cNvSpPr txBox="1"/>
          <p:nvPr/>
        </p:nvSpPr>
        <p:spPr>
          <a:xfrm>
            <a:off x="3665963" y="67890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on4</a:t>
            </a:r>
          </a:p>
        </p:txBody>
      </p:sp>
      <p:sp>
        <p:nvSpPr>
          <p:cNvPr id="161" name="TextBox 110">
            <a:extLst>
              <a:ext uri="{FF2B5EF4-FFF2-40B4-BE49-F238E27FC236}">
                <a16:creationId xmlns:a16="http://schemas.microsoft.com/office/drawing/2014/main" id="{30275CD4-2B3F-E059-0A73-A0192B350E93}"/>
              </a:ext>
            </a:extLst>
          </p:cNvPr>
          <p:cNvSpPr txBox="1"/>
          <p:nvPr/>
        </p:nvSpPr>
        <p:spPr>
          <a:xfrm>
            <a:off x="4853445" y="2663283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in1</a:t>
            </a:r>
          </a:p>
        </p:txBody>
      </p:sp>
      <p:cxnSp>
        <p:nvCxnSpPr>
          <p:cNvPr id="162" name="Elbow Connector 147">
            <a:extLst>
              <a:ext uri="{FF2B5EF4-FFF2-40B4-BE49-F238E27FC236}">
                <a16:creationId xmlns:a16="http://schemas.microsoft.com/office/drawing/2014/main" id="{BE53068E-4351-D34E-169B-9693ED999879}"/>
              </a:ext>
            </a:extLst>
          </p:cNvPr>
          <p:cNvCxnSpPr>
            <a:cxnSpLocks/>
          </p:cNvCxnSpPr>
          <p:nvPr/>
        </p:nvCxnSpPr>
        <p:spPr>
          <a:xfrm flipV="1">
            <a:off x="4513085" y="3397854"/>
            <a:ext cx="720000" cy="176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50">
            <a:extLst>
              <a:ext uri="{FF2B5EF4-FFF2-40B4-BE49-F238E27FC236}">
                <a16:creationId xmlns:a16="http://schemas.microsoft.com/office/drawing/2014/main" id="{65F08863-C6F1-B584-2FFC-A0F4D8DD4315}"/>
              </a:ext>
            </a:extLst>
          </p:cNvPr>
          <p:cNvCxnSpPr>
            <a:cxnSpLocks/>
          </p:cNvCxnSpPr>
          <p:nvPr/>
        </p:nvCxnSpPr>
        <p:spPr>
          <a:xfrm flipV="1">
            <a:off x="4968317" y="333045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51">
            <a:extLst>
              <a:ext uri="{FF2B5EF4-FFF2-40B4-BE49-F238E27FC236}">
                <a16:creationId xmlns:a16="http://schemas.microsoft.com/office/drawing/2014/main" id="{3E93854C-170E-78D3-D62A-62837FD397E8}"/>
              </a:ext>
            </a:extLst>
          </p:cNvPr>
          <p:cNvSpPr txBox="1"/>
          <p:nvPr/>
        </p:nvSpPr>
        <p:spPr>
          <a:xfrm>
            <a:off x="4832413" y="3180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67" name="TextBox 188">
            <a:extLst>
              <a:ext uri="{FF2B5EF4-FFF2-40B4-BE49-F238E27FC236}">
                <a16:creationId xmlns:a16="http://schemas.microsoft.com/office/drawing/2014/main" id="{CEAD9774-FA43-70D9-9A4D-41E8F52D7060}"/>
              </a:ext>
            </a:extLst>
          </p:cNvPr>
          <p:cNvSpPr txBox="1"/>
          <p:nvPr/>
        </p:nvSpPr>
        <p:spPr>
          <a:xfrm>
            <a:off x="2544817" y="2939936"/>
            <a:ext cx="49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pw2</a:t>
            </a:r>
          </a:p>
        </p:txBody>
      </p:sp>
      <p:sp>
        <p:nvSpPr>
          <p:cNvPr id="168" name="Trapezoid 189">
            <a:extLst>
              <a:ext uri="{FF2B5EF4-FFF2-40B4-BE49-F238E27FC236}">
                <a16:creationId xmlns:a16="http://schemas.microsoft.com/office/drawing/2014/main" id="{A2D5F80D-730E-9E29-32E6-99A44C601232}"/>
              </a:ext>
            </a:extLst>
          </p:cNvPr>
          <p:cNvSpPr/>
          <p:nvPr/>
        </p:nvSpPr>
        <p:spPr>
          <a:xfrm rot="5400000">
            <a:off x="3599614" y="3084725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12</a:t>
            </a:r>
            <a:endParaRPr lang="en-JP" sz="1000" dirty="0"/>
          </a:p>
        </p:txBody>
      </p:sp>
      <p:cxnSp>
        <p:nvCxnSpPr>
          <p:cNvPr id="169" name="Straight Arrow Connector 190">
            <a:extLst>
              <a:ext uri="{FF2B5EF4-FFF2-40B4-BE49-F238E27FC236}">
                <a16:creationId xmlns:a16="http://schemas.microsoft.com/office/drawing/2014/main" id="{28266722-D445-EB6F-CCE3-9806CBA51869}"/>
              </a:ext>
            </a:extLst>
          </p:cNvPr>
          <p:cNvCxnSpPr/>
          <p:nvPr/>
        </p:nvCxnSpPr>
        <p:spPr>
          <a:xfrm>
            <a:off x="3050923" y="3101285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91">
            <a:extLst>
              <a:ext uri="{FF2B5EF4-FFF2-40B4-BE49-F238E27FC236}">
                <a16:creationId xmlns:a16="http://schemas.microsoft.com/office/drawing/2014/main" id="{76CF4D8E-1DBC-B391-19F3-37C9CE1B2C3F}"/>
              </a:ext>
            </a:extLst>
          </p:cNvPr>
          <p:cNvSpPr txBox="1"/>
          <p:nvPr/>
        </p:nvSpPr>
        <p:spPr>
          <a:xfrm>
            <a:off x="3041773" y="322278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71" name="Straight Arrow Connector 192">
            <a:extLst>
              <a:ext uri="{FF2B5EF4-FFF2-40B4-BE49-F238E27FC236}">
                <a16:creationId xmlns:a16="http://schemas.microsoft.com/office/drawing/2014/main" id="{2A954BC7-D178-3E0F-4B8A-2647E3382849}"/>
              </a:ext>
            </a:extLst>
          </p:cNvPr>
          <p:cNvCxnSpPr>
            <a:cxnSpLocks/>
          </p:cNvCxnSpPr>
          <p:nvPr/>
        </p:nvCxnSpPr>
        <p:spPr>
          <a:xfrm flipV="1">
            <a:off x="3318623" y="3358891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93">
            <a:extLst>
              <a:ext uri="{FF2B5EF4-FFF2-40B4-BE49-F238E27FC236}">
                <a16:creationId xmlns:a16="http://schemas.microsoft.com/office/drawing/2014/main" id="{5B40A205-7FF5-0A6B-6805-CA5756263597}"/>
              </a:ext>
            </a:extLst>
          </p:cNvPr>
          <p:cNvCxnSpPr>
            <a:cxnSpLocks/>
          </p:cNvCxnSpPr>
          <p:nvPr/>
        </p:nvCxnSpPr>
        <p:spPr>
          <a:xfrm flipV="1">
            <a:off x="3449156" y="32851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94">
            <a:extLst>
              <a:ext uri="{FF2B5EF4-FFF2-40B4-BE49-F238E27FC236}">
                <a16:creationId xmlns:a16="http://schemas.microsoft.com/office/drawing/2014/main" id="{0E6A4BD8-7D7F-B80D-3A04-7A604845AAAE}"/>
              </a:ext>
            </a:extLst>
          </p:cNvPr>
          <p:cNvCxnSpPr>
            <a:cxnSpLocks/>
          </p:cNvCxnSpPr>
          <p:nvPr/>
        </p:nvCxnSpPr>
        <p:spPr>
          <a:xfrm flipV="1">
            <a:off x="3199485" y="301540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95">
            <a:extLst>
              <a:ext uri="{FF2B5EF4-FFF2-40B4-BE49-F238E27FC236}">
                <a16:creationId xmlns:a16="http://schemas.microsoft.com/office/drawing/2014/main" id="{A2022A8E-2751-A405-2778-FA54A1BF3003}"/>
              </a:ext>
            </a:extLst>
          </p:cNvPr>
          <p:cNvSpPr txBox="1"/>
          <p:nvPr/>
        </p:nvSpPr>
        <p:spPr>
          <a:xfrm>
            <a:off x="3309852" y="31652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75" name="TextBox 196">
            <a:extLst>
              <a:ext uri="{FF2B5EF4-FFF2-40B4-BE49-F238E27FC236}">
                <a16:creationId xmlns:a16="http://schemas.microsoft.com/office/drawing/2014/main" id="{8E55BA45-079D-7805-8375-4CCB0BE662F6}"/>
              </a:ext>
            </a:extLst>
          </p:cNvPr>
          <p:cNvSpPr txBox="1"/>
          <p:nvPr/>
        </p:nvSpPr>
        <p:spPr>
          <a:xfrm>
            <a:off x="3042158" y="288460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76" name="TextBox 197">
            <a:extLst>
              <a:ext uri="{FF2B5EF4-FFF2-40B4-BE49-F238E27FC236}">
                <a16:creationId xmlns:a16="http://schemas.microsoft.com/office/drawing/2014/main" id="{B5918F1D-C4F8-C1C9-2AF4-6FE6E0853052}"/>
              </a:ext>
            </a:extLst>
          </p:cNvPr>
          <p:cNvSpPr txBox="1"/>
          <p:nvPr/>
        </p:nvSpPr>
        <p:spPr>
          <a:xfrm>
            <a:off x="2534455" y="3917825"/>
            <a:ext cx="453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pw1</a:t>
            </a:r>
          </a:p>
        </p:txBody>
      </p:sp>
      <p:sp>
        <p:nvSpPr>
          <p:cNvPr id="177" name="Trapezoid 198">
            <a:extLst>
              <a:ext uri="{FF2B5EF4-FFF2-40B4-BE49-F238E27FC236}">
                <a16:creationId xmlns:a16="http://schemas.microsoft.com/office/drawing/2014/main" id="{985A6BC7-14A5-6DD5-FC5E-A9EE386F2E86}"/>
              </a:ext>
            </a:extLst>
          </p:cNvPr>
          <p:cNvSpPr/>
          <p:nvPr/>
        </p:nvSpPr>
        <p:spPr>
          <a:xfrm rot="5400000">
            <a:off x="3606754" y="4077422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11</a:t>
            </a:r>
            <a:endParaRPr lang="en-JP" sz="1000" dirty="0"/>
          </a:p>
        </p:txBody>
      </p:sp>
      <p:cxnSp>
        <p:nvCxnSpPr>
          <p:cNvPr id="178" name="Straight Arrow Connector 199">
            <a:extLst>
              <a:ext uri="{FF2B5EF4-FFF2-40B4-BE49-F238E27FC236}">
                <a16:creationId xmlns:a16="http://schemas.microsoft.com/office/drawing/2014/main" id="{CC51428F-62B8-E11E-499A-E337A1D14CB0}"/>
              </a:ext>
            </a:extLst>
          </p:cNvPr>
          <p:cNvCxnSpPr/>
          <p:nvPr/>
        </p:nvCxnSpPr>
        <p:spPr>
          <a:xfrm>
            <a:off x="3037161" y="4084955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200">
            <a:extLst>
              <a:ext uri="{FF2B5EF4-FFF2-40B4-BE49-F238E27FC236}">
                <a16:creationId xmlns:a16="http://schemas.microsoft.com/office/drawing/2014/main" id="{17D479F4-7E19-3589-AA79-202A177DF208}"/>
              </a:ext>
            </a:extLst>
          </p:cNvPr>
          <p:cNvSpPr txBox="1"/>
          <p:nvPr/>
        </p:nvSpPr>
        <p:spPr>
          <a:xfrm>
            <a:off x="2794691" y="425429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80" name="Straight Arrow Connector 201">
            <a:extLst>
              <a:ext uri="{FF2B5EF4-FFF2-40B4-BE49-F238E27FC236}">
                <a16:creationId xmlns:a16="http://schemas.microsoft.com/office/drawing/2014/main" id="{5CB4E1A8-000C-0B66-C334-92D7BBC1A432}"/>
              </a:ext>
            </a:extLst>
          </p:cNvPr>
          <p:cNvCxnSpPr/>
          <p:nvPr/>
        </p:nvCxnSpPr>
        <p:spPr>
          <a:xfrm>
            <a:off x="3060622" y="4393028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202">
            <a:extLst>
              <a:ext uri="{FF2B5EF4-FFF2-40B4-BE49-F238E27FC236}">
                <a16:creationId xmlns:a16="http://schemas.microsoft.com/office/drawing/2014/main" id="{EF236E8D-9F25-335E-1D60-CFBF9B422C6B}"/>
              </a:ext>
            </a:extLst>
          </p:cNvPr>
          <p:cNvCxnSpPr>
            <a:cxnSpLocks/>
          </p:cNvCxnSpPr>
          <p:nvPr/>
        </p:nvCxnSpPr>
        <p:spPr>
          <a:xfrm flipV="1">
            <a:off x="3328580" y="43292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203">
            <a:extLst>
              <a:ext uri="{FF2B5EF4-FFF2-40B4-BE49-F238E27FC236}">
                <a16:creationId xmlns:a16="http://schemas.microsoft.com/office/drawing/2014/main" id="{D8EDAC04-2B52-D9F9-D2EE-9A2169653022}"/>
              </a:ext>
            </a:extLst>
          </p:cNvPr>
          <p:cNvCxnSpPr>
            <a:cxnSpLocks/>
          </p:cNvCxnSpPr>
          <p:nvPr/>
        </p:nvCxnSpPr>
        <p:spPr>
          <a:xfrm flipV="1">
            <a:off x="3206474" y="402857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204">
            <a:extLst>
              <a:ext uri="{FF2B5EF4-FFF2-40B4-BE49-F238E27FC236}">
                <a16:creationId xmlns:a16="http://schemas.microsoft.com/office/drawing/2014/main" id="{C3290BD1-E9D5-4308-780E-D72D0E3ED65D}"/>
              </a:ext>
            </a:extLst>
          </p:cNvPr>
          <p:cNvSpPr txBox="1"/>
          <p:nvPr/>
        </p:nvSpPr>
        <p:spPr>
          <a:xfrm>
            <a:off x="3129067" y="41796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184" name="TextBox 205">
            <a:extLst>
              <a:ext uri="{FF2B5EF4-FFF2-40B4-BE49-F238E27FC236}">
                <a16:creationId xmlns:a16="http://schemas.microsoft.com/office/drawing/2014/main" id="{2110B02C-1F9B-0D4D-246E-A906CA1FA388}"/>
              </a:ext>
            </a:extLst>
          </p:cNvPr>
          <p:cNvSpPr txBox="1"/>
          <p:nvPr/>
        </p:nvSpPr>
        <p:spPr>
          <a:xfrm>
            <a:off x="3049756" y="386827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85" name="Straight Arrow Connector 206">
            <a:extLst>
              <a:ext uri="{FF2B5EF4-FFF2-40B4-BE49-F238E27FC236}">
                <a16:creationId xmlns:a16="http://schemas.microsoft.com/office/drawing/2014/main" id="{F683B391-987B-2670-ED97-387979A7ED4A}"/>
              </a:ext>
            </a:extLst>
          </p:cNvPr>
          <p:cNvCxnSpPr>
            <a:cxnSpLocks/>
            <a:endCxn id="168" idx="1"/>
          </p:cNvCxnSpPr>
          <p:nvPr/>
        </p:nvCxnSpPr>
        <p:spPr>
          <a:xfrm>
            <a:off x="3864239" y="2801765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207">
            <a:extLst>
              <a:ext uri="{FF2B5EF4-FFF2-40B4-BE49-F238E27FC236}">
                <a16:creationId xmlns:a16="http://schemas.microsoft.com/office/drawing/2014/main" id="{051138AF-05EB-DDAC-D6C1-5ABD2DBBAFCD}"/>
              </a:ext>
            </a:extLst>
          </p:cNvPr>
          <p:cNvSpPr txBox="1"/>
          <p:nvPr/>
        </p:nvSpPr>
        <p:spPr>
          <a:xfrm>
            <a:off x="3675209" y="359380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on1</a:t>
            </a:r>
          </a:p>
        </p:txBody>
      </p:sp>
      <p:cxnSp>
        <p:nvCxnSpPr>
          <p:cNvPr id="187" name="Elbow Connector 208">
            <a:extLst>
              <a:ext uri="{FF2B5EF4-FFF2-40B4-BE49-F238E27FC236}">
                <a16:creationId xmlns:a16="http://schemas.microsoft.com/office/drawing/2014/main" id="{092EB511-A895-20C7-CB16-CF6DAA6E0F1B}"/>
              </a:ext>
            </a:extLst>
          </p:cNvPr>
          <p:cNvCxnSpPr>
            <a:cxnSpLocks/>
            <a:stCxn id="186" idx="2"/>
            <a:endCxn id="177" idx="1"/>
          </p:cNvCxnSpPr>
          <p:nvPr/>
        </p:nvCxnSpPr>
        <p:spPr>
          <a:xfrm rot="5400000">
            <a:off x="3791086" y="3921260"/>
            <a:ext cx="163492" cy="10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Elbow Connector 216">
            <a:extLst>
              <a:ext uri="{FF2B5EF4-FFF2-40B4-BE49-F238E27FC236}">
                <a16:creationId xmlns:a16="http://schemas.microsoft.com/office/drawing/2014/main" id="{6E9F9486-470D-D24B-B5EE-B5927EEBFA74}"/>
              </a:ext>
            </a:extLst>
          </p:cNvPr>
          <p:cNvCxnSpPr>
            <a:cxnSpLocks/>
            <a:stCxn id="177" idx="0"/>
            <a:endCxn id="121" idx="1"/>
          </p:cNvCxnSpPr>
          <p:nvPr/>
        </p:nvCxnSpPr>
        <p:spPr>
          <a:xfrm flipV="1">
            <a:off x="4025653" y="3069086"/>
            <a:ext cx="1212429" cy="11616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221">
            <a:extLst>
              <a:ext uri="{FF2B5EF4-FFF2-40B4-BE49-F238E27FC236}">
                <a16:creationId xmlns:a16="http://schemas.microsoft.com/office/drawing/2014/main" id="{1400F6A0-6634-DA01-29E0-860E23FAF7E2}"/>
              </a:ext>
            </a:extLst>
          </p:cNvPr>
          <p:cNvCxnSpPr>
            <a:cxnSpLocks/>
          </p:cNvCxnSpPr>
          <p:nvPr/>
        </p:nvCxnSpPr>
        <p:spPr>
          <a:xfrm>
            <a:off x="4025654" y="3234431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222">
            <a:extLst>
              <a:ext uri="{FF2B5EF4-FFF2-40B4-BE49-F238E27FC236}">
                <a16:creationId xmlns:a16="http://schemas.microsoft.com/office/drawing/2014/main" id="{26C563AB-2DAE-BB89-D1D5-2219CA5D582C}"/>
              </a:ext>
            </a:extLst>
          </p:cNvPr>
          <p:cNvCxnSpPr>
            <a:cxnSpLocks/>
          </p:cNvCxnSpPr>
          <p:nvPr/>
        </p:nvCxnSpPr>
        <p:spPr>
          <a:xfrm flipV="1">
            <a:off x="4207911" y="316337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223">
            <a:extLst>
              <a:ext uri="{FF2B5EF4-FFF2-40B4-BE49-F238E27FC236}">
                <a16:creationId xmlns:a16="http://schemas.microsoft.com/office/drawing/2014/main" id="{F7F810A1-638C-C488-F587-18D65E1A4906}"/>
              </a:ext>
            </a:extLst>
          </p:cNvPr>
          <p:cNvSpPr txBox="1"/>
          <p:nvPr/>
        </p:nvSpPr>
        <p:spPr>
          <a:xfrm>
            <a:off x="4050585" y="303257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92" name="Straight Arrow Connector 224">
            <a:extLst>
              <a:ext uri="{FF2B5EF4-FFF2-40B4-BE49-F238E27FC236}">
                <a16:creationId xmlns:a16="http://schemas.microsoft.com/office/drawing/2014/main" id="{D1AD1E66-23BF-A391-B996-25216E6D91C8}"/>
              </a:ext>
            </a:extLst>
          </p:cNvPr>
          <p:cNvCxnSpPr>
            <a:cxnSpLocks/>
          </p:cNvCxnSpPr>
          <p:nvPr/>
        </p:nvCxnSpPr>
        <p:spPr>
          <a:xfrm flipV="1">
            <a:off x="4227209" y="415323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225">
            <a:extLst>
              <a:ext uri="{FF2B5EF4-FFF2-40B4-BE49-F238E27FC236}">
                <a16:creationId xmlns:a16="http://schemas.microsoft.com/office/drawing/2014/main" id="{D11D5B43-9BA1-B9FF-D0CF-D663551360D4}"/>
              </a:ext>
            </a:extLst>
          </p:cNvPr>
          <p:cNvSpPr txBox="1"/>
          <p:nvPr/>
        </p:nvSpPr>
        <p:spPr>
          <a:xfrm>
            <a:off x="4069883" y="40224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207" name="TextBox 280">
            <a:extLst>
              <a:ext uri="{FF2B5EF4-FFF2-40B4-BE49-F238E27FC236}">
                <a16:creationId xmlns:a16="http://schemas.microsoft.com/office/drawing/2014/main" id="{F48BB531-1F80-B9B1-6641-C70CAB8A5B77}"/>
              </a:ext>
            </a:extLst>
          </p:cNvPr>
          <p:cNvSpPr txBox="1"/>
          <p:nvPr/>
        </p:nvSpPr>
        <p:spPr>
          <a:xfrm>
            <a:off x="3664522" y="263317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on2</a:t>
            </a:r>
          </a:p>
        </p:txBody>
      </p:sp>
      <p:sp>
        <p:nvSpPr>
          <p:cNvPr id="210" name="TextBox 294">
            <a:extLst>
              <a:ext uri="{FF2B5EF4-FFF2-40B4-BE49-F238E27FC236}">
                <a16:creationId xmlns:a16="http://schemas.microsoft.com/office/drawing/2014/main" id="{3DA3E464-8EF8-69CF-D457-221A28113D63}"/>
              </a:ext>
            </a:extLst>
          </p:cNvPr>
          <p:cNvSpPr txBox="1"/>
          <p:nvPr/>
        </p:nvSpPr>
        <p:spPr>
          <a:xfrm>
            <a:off x="3049756" y="13201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211" name="Straight Arrow Connector 295">
            <a:extLst>
              <a:ext uri="{FF2B5EF4-FFF2-40B4-BE49-F238E27FC236}">
                <a16:creationId xmlns:a16="http://schemas.microsoft.com/office/drawing/2014/main" id="{C7116CD3-EE0E-E32C-4973-67A798CB218D}"/>
              </a:ext>
            </a:extLst>
          </p:cNvPr>
          <p:cNvCxnSpPr/>
          <p:nvPr/>
        </p:nvCxnSpPr>
        <p:spPr>
          <a:xfrm>
            <a:off x="3351961" y="146644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96">
            <a:extLst>
              <a:ext uri="{FF2B5EF4-FFF2-40B4-BE49-F238E27FC236}">
                <a16:creationId xmlns:a16="http://schemas.microsoft.com/office/drawing/2014/main" id="{EB5E1986-0A69-3A5B-B9E2-D78CE2A884DC}"/>
              </a:ext>
            </a:extLst>
          </p:cNvPr>
          <p:cNvCxnSpPr>
            <a:cxnSpLocks/>
          </p:cNvCxnSpPr>
          <p:nvPr/>
        </p:nvCxnSpPr>
        <p:spPr>
          <a:xfrm flipV="1">
            <a:off x="3539051" y="139796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97">
            <a:extLst>
              <a:ext uri="{FF2B5EF4-FFF2-40B4-BE49-F238E27FC236}">
                <a16:creationId xmlns:a16="http://schemas.microsoft.com/office/drawing/2014/main" id="{878FA039-61D6-1DA4-D61D-D7605E2FE651}"/>
              </a:ext>
            </a:extLst>
          </p:cNvPr>
          <p:cNvSpPr txBox="1"/>
          <p:nvPr/>
        </p:nvSpPr>
        <p:spPr>
          <a:xfrm>
            <a:off x="3403148" y="1248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14" name="Straight Arrow Connector 300">
            <a:extLst>
              <a:ext uri="{FF2B5EF4-FFF2-40B4-BE49-F238E27FC236}">
                <a16:creationId xmlns:a16="http://schemas.microsoft.com/office/drawing/2014/main" id="{E7F53C63-C566-76A6-E74C-37209388FBD9}"/>
              </a:ext>
            </a:extLst>
          </p:cNvPr>
          <p:cNvCxnSpPr>
            <a:cxnSpLocks/>
          </p:cNvCxnSpPr>
          <p:nvPr/>
        </p:nvCxnSpPr>
        <p:spPr>
          <a:xfrm>
            <a:off x="3880067" y="181188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301">
            <a:extLst>
              <a:ext uri="{FF2B5EF4-FFF2-40B4-BE49-F238E27FC236}">
                <a16:creationId xmlns:a16="http://schemas.microsoft.com/office/drawing/2014/main" id="{E9F88BE6-D6F0-922B-A75A-578E39C56871}"/>
              </a:ext>
            </a:extLst>
          </p:cNvPr>
          <p:cNvSpPr txBox="1"/>
          <p:nvPr/>
        </p:nvSpPr>
        <p:spPr>
          <a:xfrm>
            <a:off x="3680348" y="16432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/>
              <a:t>on3</a:t>
            </a:r>
          </a:p>
        </p:txBody>
      </p:sp>
      <p:graphicFrame>
        <p:nvGraphicFramePr>
          <p:cNvPr id="216" name="表 215">
            <a:extLst>
              <a:ext uri="{FF2B5EF4-FFF2-40B4-BE49-F238E27FC236}">
                <a16:creationId xmlns:a16="http://schemas.microsoft.com/office/drawing/2014/main" id="{742393BF-F0E5-F3C6-69E5-055306E24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27999"/>
              </p:ext>
            </p:extLst>
          </p:nvPr>
        </p:nvGraphicFramePr>
        <p:xfrm>
          <a:off x="5919981" y="4211592"/>
          <a:ext cx="2088000" cy="982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09">
                  <a:extLst>
                    <a:ext uri="{9D8B030D-6E8A-4147-A177-3AD203B41FA5}">
                      <a16:colId xmlns:a16="http://schemas.microsoft.com/office/drawing/2014/main" val="709695092"/>
                    </a:ext>
                  </a:extLst>
                </a:gridCol>
                <a:gridCol w="1406691">
                  <a:extLst>
                    <a:ext uri="{9D8B030D-6E8A-4147-A177-3AD203B41FA5}">
                      <a16:colId xmlns:a16="http://schemas.microsoft.com/office/drawing/2014/main" val="1392974007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pw1-4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メモリチップ層から読み出した部分重み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6406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on1-4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Power on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Power off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96261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5D01303-6929-CBA4-C4F2-0079F0E1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46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24">
            <a:extLst>
              <a:ext uri="{FF2B5EF4-FFF2-40B4-BE49-F238E27FC236}">
                <a16:creationId xmlns:a16="http://schemas.microsoft.com/office/drawing/2014/main" id="{3C05DA4C-544B-283A-0A8F-CCCD9461F122}"/>
              </a:ext>
            </a:extLst>
          </p:cNvPr>
          <p:cNvCxnSpPr>
            <a:cxnSpLocks/>
          </p:cNvCxnSpPr>
          <p:nvPr/>
        </p:nvCxnSpPr>
        <p:spPr>
          <a:xfrm>
            <a:off x="2615274" y="987493"/>
            <a:ext cx="4031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C9096D9-52C8-33F3-FFD9-2121F57C46E2}"/>
              </a:ext>
            </a:extLst>
          </p:cNvPr>
          <p:cNvGrpSpPr/>
          <p:nvPr/>
        </p:nvGrpSpPr>
        <p:grpSpPr>
          <a:xfrm>
            <a:off x="3027643" y="1258468"/>
            <a:ext cx="3246976" cy="360000"/>
            <a:chOff x="3027643" y="1258468"/>
            <a:chExt cx="3246976" cy="360000"/>
          </a:xfrm>
        </p:grpSpPr>
        <p:cxnSp>
          <p:nvCxnSpPr>
            <p:cNvPr id="54" name="Straight Arrow Connector 34">
              <a:extLst>
                <a:ext uri="{FF2B5EF4-FFF2-40B4-BE49-F238E27FC236}">
                  <a16:creationId xmlns:a16="http://schemas.microsoft.com/office/drawing/2014/main" id="{72107973-D918-CE0F-B907-467530B6D3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48210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35">
              <a:extLst>
                <a:ext uri="{FF2B5EF4-FFF2-40B4-BE49-F238E27FC236}">
                  <a16:creationId xmlns:a16="http://schemas.microsoft.com/office/drawing/2014/main" id="{D864CC33-833D-8ACE-C660-0999E470D375}"/>
                </a:ext>
              </a:extLst>
            </p:cNvPr>
            <p:cNvCxnSpPr/>
            <p:nvPr/>
          </p:nvCxnSpPr>
          <p:spPr>
            <a:xfrm>
              <a:off x="3027643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38">
              <a:extLst>
                <a:ext uri="{FF2B5EF4-FFF2-40B4-BE49-F238E27FC236}">
                  <a16:creationId xmlns:a16="http://schemas.microsoft.com/office/drawing/2014/main" id="{CE53179F-408B-7EC3-8DC9-7FF8661477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07643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40">
              <a:extLst>
                <a:ext uri="{FF2B5EF4-FFF2-40B4-BE49-F238E27FC236}">
                  <a16:creationId xmlns:a16="http://schemas.microsoft.com/office/drawing/2014/main" id="{7F289894-F31E-F296-6885-3FB2369124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9954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41">
              <a:extLst>
                <a:ext uri="{FF2B5EF4-FFF2-40B4-BE49-F238E27FC236}">
                  <a16:creationId xmlns:a16="http://schemas.microsoft.com/office/drawing/2014/main" id="{1BA18786-6E95-78DD-6F94-C0817A92431A}"/>
                </a:ext>
              </a:extLst>
            </p:cNvPr>
            <p:cNvCxnSpPr/>
            <p:nvPr/>
          </p:nvCxnSpPr>
          <p:spPr>
            <a:xfrm>
              <a:off x="3749387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42">
              <a:extLst>
                <a:ext uri="{FF2B5EF4-FFF2-40B4-BE49-F238E27FC236}">
                  <a16:creationId xmlns:a16="http://schemas.microsoft.com/office/drawing/2014/main" id="{7E3B323A-3B40-5143-8D34-927839F383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29387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44">
              <a:extLst>
                <a:ext uri="{FF2B5EF4-FFF2-40B4-BE49-F238E27FC236}">
                  <a16:creationId xmlns:a16="http://schemas.microsoft.com/office/drawing/2014/main" id="{6E759A0D-08D7-68DE-9D13-E3FEB9F954C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1698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45">
              <a:extLst>
                <a:ext uri="{FF2B5EF4-FFF2-40B4-BE49-F238E27FC236}">
                  <a16:creationId xmlns:a16="http://schemas.microsoft.com/office/drawing/2014/main" id="{5A61B5F9-6546-A81B-EAE0-4AB3EE85D59C}"/>
                </a:ext>
              </a:extLst>
            </p:cNvPr>
            <p:cNvCxnSpPr/>
            <p:nvPr/>
          </p:nvCxnSpPr>
          <p:spPr>
            <a:xfrm>
              <a:off x="4471131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46">
              <a:extLst>
                <a:ext uri="{FF2B5EF4-FFF2-40B4-BE49-F238E27FC236}">
                  <a16:creationId xmlns:a16="http://schemas.microsoft.com/office/drawing/2014/main" id="{B39794FD-C7B2-C0B6-1B8E-7C591DD0906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1131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48">
              <a:extLst>
                <a:ext uri="{FF2B5EF4-FFF2-40B4-BE49-F238E27FC236}">
                  <a16:creationId xmlns:a16="http://schemas.microsoft.com/office/drawing/2014/main" id="{C05FD3A9-90B0-4B3F-D199-1DC8AF43B5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3442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49">
              <a:extLst>
                <a:ext uri="{FF2B5EF4-FFF2-40B4-BE49-F238E27FC236}">
                  <a16:creationId xmlns:a16="http://schemas.microsoft.com/office/drawing/2014/main" id="{71F4D46C-0F96-0317-7A3E-901257B1BAEA}"/>
                </a:ext>
              </a:extLst>
            </p:cNvPr>
            <p:cNvCxnSpPr/>
            <p:nvPr/>
          </p:nvCxnSpPr>
          <p:spPr>
            <a:xfrm>
              <a:off x="5192875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50">
              <a:extLst>
                <a:ext uri="{FF2B5EF4-FFF2-40B4-BE49-F238E27FC236}">
                  <a16:creationId xmlns:a16="http://schemas.microsoft.com/office/drawing/2014/main" id="{3016CD58-D56B-D72A-230B-4272DCAFB5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72875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52">
              <a:extLst>
                <a:ext uri="{FF2B5EF4-FFF2-40B4-BE49-F238E27FC236}">
                  <a16:creationId xmlns:a16="http://schemas.microsoft.com/office/drawing/2014/main" id="{E1F8B63F-EF41-7C3B-8DB0-1E3DF80B2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35186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53">
              <a:extLst>
                <a:ext uri="{FF2B5EF4-FFF2-40B4-BE49-F238E27FC236}">
                  <a16:creationId xmlns:a16="http://schemas.microsoft.com/office/drawing/2014/main" id="{FF94B10A-DE3A-9632-09D8-208E7F85DD25}"/>
                </a:ext>
              </a:extLst>
            </p:cNvPr>
            <p:cNvCxnSpPr/>
            <p:nvPr/>
          </p:nvCxnSpPr>
          <p:spPr>
            <a:xfrm>
              <a:off x="5914619" y="125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54">
              <a:extLst>
                <a:ext uri="{FF2B5EF4-FFF2-40B4-BE49-F238E27FC236}">
                  <a16:creationId xmlns:a16="http://schemas.microsoft.com/office/drawing/2014/main" id="{FD921E0F-5CEE-F721-86FB-F859349BCD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4619" y="1438468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1" name="TextBox 55">
            <a:extLst>
              <a:ext uri="{FF2B5EF4-FFF2-40B4-BE49-F238E27FC236}">
                <a16:creationId xmlns:a16="http://schemas.microsoft.com/office/drawing/2014/main" id="{3BDB8A2E-15E6-8C39-DFAB-2F7DBA30551A}"/>
              </a:ext>
            </a:extLst>
          </p:cNvPr>
          <p:cNvSpPr txBox="1"/>
          <p:nvPr/>
        </p:nvSpPr>
        <p:spPr>
          <a:xfrm>
            <a:off x="2007247" y="1258468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Clock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62AC85D-8777-4704-4DC9-BBEF80CD4913}"/>
              </a:ext>
            </a:extLst>
          </p:cNvPr>
          <p:cNvGrpSpPr/>
          <p:nvPr/>
        </p:nvGrpSpPr>
        <p:grpSpPr>
          <a:xfrm>
            <a:off x="2009272" y="2687106"/>
            <a:ext cx="4651543" cy="332182"/>
            <a:chOff x="2002229" y="3217197"/>
            <a:chExt cx="4651543" cy="332182"/>
          </a:xfrm>
        </p:grpSpPr>
        <p:sp>
          <p:nvSpPr>
            <p:cNvPr id="92" name="TextBox 56">
              <a:extLst>
                <a:ext uri="{FF2B5EF4-FFF2-40B4-BE49-F238E27FC236}">
                  <a16:creationId xmlns:a16="http://schemas.microsoft.com/office/drawing/2014/main" id="{916937D1-9016-D92B-C3BC-69FC430D5E50}"/>
                </a:ext>
              </a:extLst>
            </p:cNvPr>
            <p:cNvSpPr txBox="1"/>
            <p:nvPr/>
          </p:nvSpPr>
          <p:spPr>
            <a:xfrm>
              <a:off x="2002229" y="3217197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pw2</a:t>
              </a:r>
              <a:endParaRPr lang="en-JP" sz="1400" dirty="0"/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85EE0DE0-90FB-DEDA-7498-199F0ECB6EE5}"/>
                </a:ext>
              </a:extLst>
            </p:cNvPr>
            <p:cNvSpPr/>
            <p:nvPr/>
          </p:nvSpPr>
          <p:spPr>
            <a:xfrm rot="5400000">
              <a:off x="3093706" y="286421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1DE3A27B-7F98-D435-8CD9-E390339A3DE8}"/>
                </a:ext>
              </a:extLst>
            </p:cNvPr>
            <p:cNvSpPr/>
            <p:nvPr/>
          </p:nvSpPr>
          <p:spPr>
            <a:xfrm rot="5400000">
              <a:off x="3995738" y="304565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95" name="Freeform 59">
              <a:extLst>
                <a:ext uri="{FF2B5EF4-FFF2-40B4-BE49-F238E27FC236}">
                  <a16:creationId xmlns:a16="http://schemas.microsoft.com/office/drawing/2014/main" id="{4DF50A65-333D-449D-0989-BCE64E1BA705}"/>
                </a:ext>
              </a:extLst>
            </p:cNvPr>
            <p:cNvSpPr/>
            <p:nvPr/>
          </p:nvSpPr>
          <p:spPr>
            <a:xfrm rot="5400000">
              <a:off x="4715182" y="30456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Freeform 60">
              <a:extLst>
                <a:ext uri="{FF2B5EF4-FFF2-40B4-BE49-F238E27FC236}">
                  <a16:creationId xmlns:a16="http://schemas.microsoft.com/office/drawing/2014/main" id="{AF79D172-195D-A25A-5BBC-5B44A56EA543}"/>
                </a:ext>
              </a:extLst>
            </p:cNvPr>
            <p:cNvSpPr/>
            <p:nvPr/>
          </p:nvSpPr>
          <p:spPr>
            <a:xfrm rot="5400000">
              <a:off x="5434626" y="30456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Freeform 61">
              <a:extLst>
                <a:ext uri="{FF2B5EF4-FFF2-40B4-BE49-F238E27FC236}">
                  <a16:creationId xmlns:a16="http://schemas.microsoft.com/office/drawing/2014/main" id="{AEEB19F3-E449-A362-DEB9-831E08109D40}"/>
                </a:ext>
              </a:extLst>
            </p:cNvPr>
            <p:cNvSpPr/>
            <p:nvPr/>
          </p:nvSpPr>
          <p:spPr>
            <a:xfrm rot="5400000">
              <a:off x="6150050" y="304214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TextBox 62">
            <a:extLst>
              <a:ext uri="{FF2B5EF4-FFF2-40B4-BE49-F238E27FC236}">
                <a16:creationId xmlns:a16="http://schemas.microsoft.com/office/drawing/2014/main" id="{EBC9BCA1-F19E-C835-A3A1-1EA8A1E8FF13}"/>
              </a:ext>
            </a:extLst>
          </p:cNvPr>
          <p:cNvSpPr txBox="1"/>
          <p:nvPr/>
        </p:nvSpPr>
        <p:spPr>
          <a:xfrm>
            <a:off x="5893629" y="619005"/>
            <a:ext cx="810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time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952B85-9EEB-89B8-7658-806000F9F683}"/>
              </a:ext>
            </a:extLst>
          </p:cNvPr>
          <p:cNvGrpSpPr/>
          <p:nvPr/>
        </p:nvGrpSpPr>
        <p:grpSpPr>
          <a:xfrm>
            <a:off x="2009272" y="3156840"/>
            <a:ext cx="4651543" cy="332181"/>
            <a:chOff x="2002229" y="4177260"/>
            <a:chExt cx="4651543" cy="332181"/>
          </a:xfrm>
        </p:grpSpPr>
        <p:sp>
          <p:nvSpPr>
            <p:cNvPr id="142" name="TextBox 98">
              <a:extLst>
                <a:ext uri="{FF2B5EF4-FFF2-40B4-BE49-F238E27FC236}">
                  <a16:creationId xmlns:a16="http://schemas.microsoft.com/office/drawing/2014/main" id="{1D52F992-388A-4852-A50F-0328F5C5D5C9}"/>
                </a:ext>
              </a:extLst>
            </p:cNvPr>
            <p:cNvSpPr txBox="1"/>
            <p:nvPr/>
          </p:nvSpPr>
          <p:spPr>
            <a:xfrm>
              <a:off x="2002229" y="4177260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pw1</a:t>
              </a:r>
              <a:endParaRPr lang="en-JP" sz="1400" dirty="0"/>
            </a:p>
          </p:txBody>
        </p:sp>
        <p:sp>
          <p:nvSpPr>
            <p:cNvPr id="145" name="Freeform 99">
              <a:extLst>
                <a:ext uri="{FF2B5EF4-FFF2-40B4-BE49-F238E27FC236}">
                  <a16:creationId xmlns:a16="http://schemas.microsoft.com/office/drawing/2014/main" id="{31DDA169-7643-4072-C2F5-B7D219E5349D}"/>
                </a:ext>
              </a:extLst>
            </p:cNvPr>
            <p:cNvSpPr/>
            <p:nvPr/>
          </p:nvSpPr>
          <p:spPr>
            <a:xfrm rot="5400000">
              <a:off x="3093706" y="3824275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46" name="Freeform 100">
              <a:extLst>
                <a:ext uri="{FF2B5EF4-FFF2-40B4-BE49-F238E27FC236}">
                  <a16:creationId xmlns:a16="http://schemas.microsoft.com/office/drawing/2014/main" id="{28E42DF2-52DF-DC01-15FF-F58B8044372F}"/>
                </a:ext>
              </a:extLst>
            </p:cNvPr>
            <p:cNvSpPr/>
            <p:nvPr/>
          </p:nvSpPr>
          <p:spPr>
            <a:xfrm rot="5400000">
              <a:off x="3995738" y="40057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47" name="Freeform 101">
              <a:extLst>
                <a:ext uri="{FF2B5EF4-FFF2-40B4-BE49-F238E27FC236}">
                  <a16:creationId xmlns:a16="http://schemas.microsoft.com/office/drawing/2014/main" id="{460E1143-6DBA-41DE-BB55-4C3BF640B81D}"/>
                </a:ext>
              </a:extLst>
            </p:cNvPr>
            <p:cNvSpPr/>
            <p:nvPr/>
          </p:nvSpPr>
          <p:spPr>
            <a:xfrm rot="5400000">
              <a:off x="4715182" y="400571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50" name="Freeform 102">
              <a:extLst>
                <a:ext uri="{FF2B5EF4-FFF2-40B4-BE49-F238E27FC236}">
                  <a16:creationId xmlns:a16="http://schemas.microsoft.com/office/drawing/2014/main" id="{7740F530-84D5-BE35-AC9B-5F3BD9ED1BC9}"/>
                </a:ext>
              </a:extLst>
            </p:cNvPr>
            <p:cNvSpPr/>
            <p:nvPr/>
          </p:nvSpPr>
          <p:spPr>
            <a:xfrm rot="5400000">
              <a:off x="5434626" y="400571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53" name="Freeform 103">
              <a:extLst>
                <a:ext uri="{FF2B5EF4-FFF2-40B4-BE49-F238E27FC236}">
                  <a16:creationId xmlns:a16="http://schemas.microsoft.com/office/drawing/2014/main" id="{B6A4C44B-0F73-60CB-1E31-54FDDB29E6A2}"/>
                </a:ext>
              </a:extLst>
            </p:cNvPr>
            <p:cNvSpPr/>
            <p:nvPr/>
          </p:nvSpPr>
          <p:spPr>
            <a:xfrm rot="5400000">
              <a:off x="6150050" y="40022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TextBox 111">
            <a:extLst>
              <a:ext uri="{FF2B5EF4-FFF2-40B4-BE49-F238E27FC236}">
                <a16:creationId xmlns:a16="http://schemas.microsoft.com/office/drawing/2014/main" id="{0122EC40-720A-7805-CA8C-F97C8B833456}"/>
              </a:ext>
            </a:extLst>
          </p:cNvPr>
          <p:cNvSpPr txBox="1"/>
          <p:nvPr/>
        </p:nvSpPr>
        <p:spPr>
          <a:xfrm>
            <a:off x="2007247" y="5485905"/>
            <a:ext cx="493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in1</a:t>
            </a:r>
            <a:endParaRPr lang="en-JP" sz="1400" dirty="0"/>
          </a:p>
        </p:txBody>
      </p:sp>
      <p:sp>
        <p:nvSpPr>
          <p:cNvPr id="170" name="Freeform 112">
            <a:extLst>
              <a:ext uri="{FF2B5EF4-FFF2-40B4-BE49-F238E27FC236}">
                <a16:creationId xmlns:a16="http://schemas.microsoft.com/office/drawing/2014/main" id="{4B7382EB-266A-61AF-9462-5E70D5199804}"/>
              </a:ext>
            </a:extLst>
          </p:cNvPr>
          <p:cNvSpPr/>
          <p:nvPr/>
        </p:nvSpPr>
        <p:spPr>
          <a:xfrm rot="5400000">
            <a:off x="3098726" y="5132920"/>
            <a:ext cx="288000" cy="1082332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171" name="Freeform 113">
            <a:extLst>
              <a:ext uri="{FF2B5EF4-FFF2-40B4-BE49-F238E27FC236}">
                <a16:creationId xmlns:a16="http://schemas.microsoft.com/office/drawing/2014/main" id="{302F5509-2445-D806-4E55-03FF803ACE3E}"/>
              </a:ext>
            </a:extLst>
          </p:cNvPr>
          <p:cNvSpPr/>
          <p:nvPr/>
        </p:nvSpPr>
        <p:spPr>
          <a:xfrm rot="5400000">
            <a:off x="4000758" y="531436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schemeClr val="tx1"/>
                </a:solidFill>
              </a:rPr>
              <a:t>01010101</a:t>
            </a:r>
          </a:p>
        </p:txBody>
      </p:sp>
      <p:sp>
        <p:nvSpPr>
          <p:cNvPr id="172" name="Freeform 114">
            <a:extLst>
              <a:ext uri="{FF2B5EF4-FFF2-40B4-BE49-F238E27FC236}">
                <a16:creationId xmlns:a16="http://schemas.microsoft.com/office/drawing/2014/main" id="{488B8153-5A39-87EA-0358-877C2DA27F78}"/>
              </a:ext>
            </a:extLst>
          </p:cNvPr>
          <p:cNvSpPr/>
          <p:nvPr/>
        </p:nvSpPr>
        <p:spPr>
          <a:xfrm rot="5400000">
            <a:off x="4720202" y="531436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prstClr val="black"/>
                </a:solidFill>
              </a:rPr>
              <a:t>0</a:t>
            </a:r>
            <a:r>
              <a:rPr lang="en-US" sz="1051" dirty="0">
                <a:solidFill>
                  <a:prstClr val="black"/>
                </a:solidFill>
              </a:rPr>
              <a:t>1</a:t>
            </a:r>
            <a:r>
              <a:rPr lang="en-JP" sz="1051" dirty="0">
                <a:solidFill>
                  <a:prstClr val="black"/>
                </a:solidFill>
              </a:rPr>
              <a:t>01</a:t>
            </a:r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u="sng" dirty="0">
                <a:solidFill>
                  <a:prstClr val="black"/>
                </a:solidFill>
              </a:rPr>
              <a:t>0</a:t>
            </a:r>
            <a:r>
              <a:rPr lang="en-JP" sz="1051" u="sng" dirty="0">
                <a:solidFill>
                  <a:prstClr val="black"/>
                </a:solidFill>
              </a:rPr>
              <a:t>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173" name="Freeform 115">
            <a:extLst>
              <a:ext uri="{FF2B5EF4-FFF2-40B4-BE49-F238E27FC236}">
                <a16:creationId xmlns:a16="http://schemas.microsoft.com/office/drawing/2014/main" id="{90D79B7F-DE1F-E68C-5BD9-E0B1685E11FF}"/>
              </a:ext>
            </a:extLst>
          </p:cNvPr>
          <p:cNvSpPr/>
          <p:nvPr/>
        </p:nvSpPr>
        <p:spPr>
          <a:xfrm rot="5400000">
            <a:off x="5439646" y="531436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dirty="0">
                <a:solidFill>
                  <a:prstClr val="black"/>
                </a:solidFill>
              </a:rPr>
              <a:t>0</a:t>
            </a:r>
            <a:r>
              <a:rPr lang="en-JP" sz="1051" dirty="0">
                <a:solidFill>
                  <a:prstClr val="black"/>
                </a:solidFill>
              </a:rPr>
              <a:t>1</a:t>
            </a:r>
            <a:r>
              <a:rPr lang="en-US" sz="1051" u="sng" dirty="0">
                <a:solidFill>
                  <a:prstClr val="black"/>
                </a:solidFill>
              </a:rPr>
              <a:t>00</a:t>
            </a:r>
            <a:r>
              <a:rPr lang="en-JP" sz="1051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174" name="Freeform 116">
            <a:extLst>
              <a:ext uri="{FF2B5EF4-FFF2-40B4-BE49-F238E27FC236}">
                <a16:creationId xmlns:a16="http://schemas.microsoft.com/office/drawing/2014/main" id="{FC76FDED-42C4-371E-74AF-74FD9C348185}"/>
              </a:ext>
            </a:extLst>
          </p:cNvPr>
          <p:cNvSpPr/>
          <p:nvPr/>
        </p:nvSpPr>
        <p:spPr>
          <a:xfrm rot="5400000">
            <a:off x="6155070" y="531085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1" dirty="0">
                <a:solidFill>
                  <a:prstClr val="black"/>
                </a:solidFill>
              </a:rPr>
              <a:t>01</a:t>
            </a:r>
            <a:r>
              <a:rPr lang="en-US" sz="1051" u="sng" dirty="0">
                <a:solidFill>
                  <a:prstClr val="black"/>
                </a:solidFill>
              </a:rPr>
              <a:t>0</a:t>
            </a:r>
            <a:r>
              <a:rPr lang="en-JP" sz="1051" u="sng" dirty="0">
                <a:solidFill>
                  <a:prstClr val="black"/>
                </a:solidFill>
              </a:rPr>
              <a:t>0</a:t>
            </a:r>
            <a:r>
              <a:rPr lang="en-US" sz="1051" u="sng" dirty="0">
                <a:solidFill>
                  <a:prstClr val="black"/>
                </a:solidFill>
              </a:rPr>
              <a:t>00</a:t>
            </a:r>
            <a:r>
              <a:rPr lang="en-JP" sz="1051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1A21C3E-B741-02BD-D935-A3BC21BBBE65}"/>
              </a:ext>
            </a:extLst>
          </p:cNvPr>
          <p:cNvGrpSpPr/>
          <p:nvPr/>
        </p:nvGrpSpPr>
        <p:grpSpPr>
          <a:xfrm>
            <a:off x="2009272" y="2225145"/>
            <a:ext cx="4651543" cy="332180"/>
            <a:chOff x="1995403" y="2304661"/>
            <a:chExt cx="4651543" cy="332180"/>
          </a:xfrm>
        </p:grpSpPr>
        <p:sp>
          <p:nvSpPr>
            <p:cNvPr id="181" name="TextBox 316">
              <a:extLst>
                <a:ext uri="{FF2B5EF4-FFF2-40B4-BE49-F238E27FC236}">
                  <a16:creationId xmlns:a16="http://schemas.microsoft.com/office/drawing/2014/main" id="{2083E82B-36DA-D938-1D79-ACE2DBB88D19}"/>
                </a:ext>
              </a:extLst>
            </p:cNvPr>
            <p:cNvSpPr txBox="1"/>
            <p:nvPr/>
          </p:nvSpPr>
          <p:spPr>
            <a:xfrm>
              <a:off x="1995403" y="2304661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pw3</a:t>
              </a:r>
              <a:endParaRPr lang="en-JP" sz="1400" dirty="0"/>
            </a:p>
          </p:txBody>
        </p:sp>
        <p:sp>
          <p:nvSpPr>
            <p:cNvPr id="182" name="Freeform 317">
              <a:extLst>
                <a:ext uri="{FF2B5EF4-FFF2-40B4-BE49-F238E27FC236}">
                  <a16:creationId xmlns:a16="http://schemas.microsoft.com/office/drawing/2014/main" id="{D2F4E88D-A253-C7BA-B81C-A115E900F774}"/>
                </a:ext>
              </a:extLst>
            </p:cNvPr>
            <p:cNvSpPr/>
            <p:nvPr/>
          </p:nvSpPr>
          <p:spPr>
            <a:xfrm rot="5400000">
              <a:off x="3086880" y="1951675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83" name="Freeform 318">
              <a:extLst>
                <a:ext uri="{FF2B5EF4-FFF2-40B4-BE49-F238E27FC236}">
                  <a16:creationId xmlns:a16="http://schemas.microsoft.com/office/drawing/2014/main" id="{156C9F4F-73CA-E23F-8646-61C62829EF8F}"/>
                </a:ext>
              </a:extLst>
            </p:cNvPr>
            <p:cNvSpPr/>
            <p:nvPr/>
          </p:nvSpPr>
          <p:spPr>
            <a:xfrm rot="5400000">
              <a:off x="3988912" y="21331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01</a:t>
              </a:r>
            </a:p>
          </p:txBody>
        </p:sp>
        <p:sp>
          <p:nvSpPr>
            <p:cNvPr id="184" name="Freeform 319">
              <a:extLst>
                <a:ext uri="{FF2B5EF4-FFF2-40B4-BE49-F238E27FC236}">
                  <a16:creationId xmlns:a16="http://schemas.microsoft.com/office/drawing/2014/main" id="{2243EFC9-B89B-1B33-5F2F-A684E7DE2AC3}"/>
                </a:ext>
              </a:extLst>
            </p:cNvPr>
            <p:cNvSpPr/>
            <p:nvPr/>
          </p:nvSpPr>
          <p:spPr>
            <a:xfrm rot="5400000">
              <a:off x="4708356" y="2133119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5" name="Freeform 320">
              <a:extLst>
                <a:ext uri="{FF2B5EF4-FFF2-40B4-BE49-F238E27FC236}">
                  <a16:creationId xmlns:a16="http://schemas.microsoft.com/office/drawing/2014/main" id="{D280B958-3AEB-FEF1-E0DE-3643AFB318FE}"/>
                </a:ext>
              </a:extLst>
            </p:cNvPr>
            <p:cNvSpPr/>
            <p:nvPr/>
          </p:nvSpPr>
          <p:spPr>
            <a:xfrm rot="5400000">
              <a:off x="5427800" y="213311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Freeform 321">
              <a:extLst>
                <a:ext uri="{FF2B5EF4-FFF2-40B4-BE49-F238E27FC236}">
                  <a16:creationId xmlns:a16="http://schemas.microsoft.com/office/drawing/2014/main" id="{8B9D5658-76B6-E8D3-8DA5-7F37046043C0}"/>
                </a:ext>
              </a:extLst>
            </p:cNvPr>
            <p:cNvSpPr/>
            <p:nvPr/>
          </p:nvSpPr>
          <p:spPr>
            <a:xfrm rot="5400000">
              <a:off x="6143224" y="212960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8BAC4F0-8BF5-0EA2-FCFD-C6C07B3454DE}"/>
              </a:ext>
            </a:extLst>
          </p:cNvPr>
          <p:cNvGrpSpPr/>
          <p:nvPr/>
        </p:nvGrpSpPr>
        <p:grpSpPr>
          <a:xfrm>
            <a:off x="2009272" y="4526625"/>
            <a:ext cx="4651543" cy="332182"/>
            <a:chOff x="2002229" y="3691745"/>
            <a:chExt cx="4651543" cy="332182"/>
          </a:xfrm>
        </p:grpSpPr>
        <p:sp>
          <p:nvSpPr>
            <p:cNvPr id="101" name="TextBox 63">
              <a:extLst>
                <a:ext uri="{FF2B5EF4-FFF2-40B4-BE49-F238E27FC236}">
                  <a16:creationId xmlns:a16="http://schemas.microsoft.com/office/drawing/2014/main" id="{E51D0968-3564-39AD-1635-0848048C6369}"/>
                </a:ext>
              </a:extLst>
            </p:cNvPr>
            <p:cNvSpPr txBox="1"/>
            <p:nvPr/>
          </p:nvSpPr>
          <p:spPr>
            <a:xfrm>
              <a:off x="2002229" y="3691745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on2</a:t>
              </a:r>
              <a:endParaRPr lang="en-JP" sz="1400" dirty="0"/>
            </a:p>
          </p:txBody>
        </p:sp>
        <p:sp>
          <p:nvSpPr>
            <p:cNvPr id="103" name="Freeform 64">
              <a:extLst>
                <a:ext uri="{FF2B5EF4-FFF2-40B4-BE49-F238E27FC236}">
                  <a16:creationId xmlns:a16="http://schemas.microsoft.com/office/drawing/2014/main" id="{AA4FD538-C47E-B7C5-FD7C-0AEC18344998}"/>
                </a:ext>
              </a:extLst>
            </p:cNvPr>
            <p:cNvSpPr/>
            <p:nvPr/>
          </p:nvSpPr>
          <p:spPr>
            <a:xfrm rot="5400000">
              <a:off x="3093706" y="3338761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04" name="Freeform 65">
              <a:extLst>
                <a:ext uri="{FF2B5EF4-FFF2-40B4-BE49-F238E27FC236}">
                  <a16:creationId xmlns:a16="http://schemas.microsoft.com/office/drawing/2014/main" id="{8720A7DD-44D7-CAD9-ABEA-6296899E891C}"/>
                </a:ext>
              </a:extLst>
            </p:cNvPr>
            <p:cNvSpPr/>
            <p:nvPr/>
          </p:nvSpPr>
          <p:spPr>
            <a:xfrm rot="5400000">
              <a:off x="3995738" y="35202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Freeform 66">
              <a:extLst>
                <a:ext uri="{FF2B5EF4-FFF2-40B4-BE49-F238E27FC236}">
                  <a16:creationId xmlns:a16="http://schemas.microsoft.com/office/drawing/2014/main" id="{0AF66D4E-5E9C-B16B-A860-2F15D73E5F97}"/>
                </a:ext>
              </a:extLst>
            </p:cNvPr>
            <p:cNvSpPr/>
            <p:nvPr/>
          </p:nvSpPr>
          <p:spPr>
            <a:xfrm rot="5400000">
              <a:off x="4715182" y="352020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Freeform 67">
              <a:extLst>
                <a:ext uri="{FF2B5EF4-FFF2-40B4-BE49-F238E27FC236}">
                  <a16:creationId xmlns:a16="http://schemas.microsoft.com/office/drawing/2014/main" id="{22FA4B25-1107-BBF2-853C-9877F4846E1D}"/>
                </a:ext>
              </a:extLst>
            </p:cNvPr>
            <p:cNvSpPr/>
            <p:nvPr/>
          </p:nvSpPr>
          <p:spPr>
            <a:xfrm rot="5400000">
              <a:off x="5434626" y="352020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1" name="Freeform 68">
              <a:extLst>
                <a:ext uri="{FF2B5EF4-FFF2-40B4-BE49-F238E27FC236}">
                  <a16:creationId xmlns:a16="http://schemas.microsoft.com/office/drawing/2014/main" id="{7B435051-86FE-25B8-E069-53801F454CE6}"/>
                </a:ext>
              </a:extLst>
            </p:cNvPr>
            <p:cNvSpPr/>
            <p:nvPr/>
          </p:nvSpPr>
          <p:spPr>
            <a:xfrm rot="5400000">
              <a:off x="6150050" y="351669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ECEF425-B09F-A8A1-9E37-D4321EE8E50B}"/>
              </a:ext>
            </a:extLst>
          </p:cNvPr>
          <p:cNvGrpSpPr/>
          <p:nvPr/>
        </p:nvGrpSpPr>
        <p:grpSpPr>
          <a:xfrm>
            <a:off x="2009272" y="4996361"/>
            <a:ext cx="4651543" cy="332181"/>
            <a:chOff x="2002229" y="4651808"/>
            <a:chExt cx="4651543" cy="332181"/>
          </a:xfrm>
        </p:grpSpPr>
        <p:sp>
          <p:nvSpPr>
            <p:cNvPr id="154" name="TextBox 104">
              <a:extLst>
                <a:ext uri="{FF2B5EF4-FFF2-40B4-BE49-F238E27FC236}">
                  <a16:creationId xmlns:a16="http://schemas.microsoft.com/office/drawing/2014/main" id="{80F6CDBC-4688-83A4-958D-1AB32CE3FB9A}"/>
                </a:ext>
              </a:extLst>
            </p:cNvPr>
            <p:cNvSpPr txBox="1"/>
            <p:nvPr/>
          </p:nvSpPr>
          <p:spPr>
            <a:xfrm>
              <a:off x="2002229" y="4651808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on1</a:t>
              </a:r>
              <a:endParaRPr lang="en-JP" sz="1400" dirty="0"/>
            </a:p>
          </p:txBody>
        </p:sp>
        <p:sp>
          <p:nvSpPr>
            <p:cNvPr id="157" name="Freeform 105">
              <a:extLst>
                <a:ext uri="{FF2B5EF4-FFF2-40B4-BE49-F238E27FC236}">
                  <a16:creationId xmlns:a16="http://schemas.microsoft.com/office/drawing/2014/main" id="{06C43E83-C11C-90A9-7D81-7C7DF31FCC96}"/>
                </a:ext>
              </a:extLst>
            </p:cNvPr>
            <p:cNvSpPr/>
            <p:nvPr/>
          </p:nvSpPr>
          <p:spPr>
            <a:xfrm rot="5400000">
              <a:off x="3093706" y="429882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58" name="Freeform 106">
              <a:extLst>
                <a:ext uri="{FF2B5EF4-FFF2-40B4-BE49-F238E27FC236}">
                  <a16:creationId xmlns:a16="http://schemas.microsoft.com/office/drawing/2014/main" id="{A0B0DA2F-58FE-56D1-1481-BA4134076AE8}"/>
                </a:ext>
              </a:extLst>
            </p:cNvPr>
            <p:cNvSpPr/>
            <p:nvPr/>
          </p:nvSpPr>
          <p:spPr>
            <a:xfrm rot="5400000">
              <a:off x="3995738" y="44802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66" name="Freeform 107">
              <a:extLst>
                <a:ext uri="{FF2B5EF4-FFF2-40B4-BE49-F238E27FC236}">
                  <a16:creationId xmlns:a16="http://schemas.microsoft.com/office/drawing/2014/main" id="{43E6311E-C73C-EAD1-F1CC-C1E2FF12957C}"/>
                </a:ext>
              </a:extLst>
            </p:cNvPr>
            <p:cNvSpPr/>
            <p:nvPr/>
          </p:nvSpPr>
          <p:spPr>
            <a:xfrm rot="5400000">
              <a:off x="4715182" y="448026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67" name="Freeform 108">
              <a:extLst>
                <a:ext uri="{FF2B5EF4-FFF2-40B4-BE49-F238E27FC236}">
                  <a16:creationId xmlns:a16="http://schemas.microsoft.com/office/drawing/2014/main" id="{4ACE2B39-E878-2A96-4187-54A17E97B768}"/>
                </a:ext>
              </a:extLst>
            </p:cNvPr>
            <p:cNvSpPr/>
            <p:nvPr/>
          </p:nvSpPr>
          <p:spPr>
            <a:xfrm rot="5400000">
              <a:off x="5434626" y="448026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8" name="Freeform 109">
              <a:extLst>
                <a:ext uri="{FF2B5EF4-FFF2-40B4-BE49-F238E27FC236}">
                  <a16:creationId xmlns:a16="http://schemas.microsoft.com/office/drawing/2014/main" id="{2442280A-8A0B-2A2C-1205-04209723A5C1}"/>
                </a:ext>
              </a:extLst>
            </p:cNvPr>
            <p:cNvSpPr/>
            <p:nvPr/>
          </p:nvSpPr>
          <p:spPr>
            <a:xfrm rot="5400000">
              <a:off x="6150050" y="447675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E905523-8D87-9BEE-5B28-0ECDE558345E}"/>
              </a:ext>
            </a:extLst>
          </p:cNvPr>
          <p:cNvGrpSpPr/>
          <p:nvPr/>
        </p:nvGrpSpPr>
        <p:grpSpPr>
          <a:xfrm>
            <a:off x="2009272" y="3616390"/>
            <a:ext cx="4651543" cy="332180"/>
            <a:chOff x="1995403" y="1867113"/>
            <a:chExt cx="4651543" cy="332180"/>
          </a:xfrm>
        </p:grpSpPr>
        <p:sp>
          <p:nvSpPr>
            <p:cNvPr id="175" name="TextBox 304">
              <a:extLst>
                <a:ext uri="{FF2B5EF4-FFF2-40B4-BE49-F238E27FC236}">
                  <a16:creationId xmlns:a16="http://schemas.microsoft.com/office/drawing/2014/main" id="{1F0DB0FC-7E46-B208-DBCB-3B651CCA2927}"/>
                </a:ext>
              </a:extLst>
            </p:cNvPr>
            <p:cNvSpPr txBox="1"/>
            <p:nvPr/>
          </p:nvSpPr>
          <p:spPr>
            <a:xfrm>
              <a:off x="1995403" y="1867113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on4</a:t>
              </a:r>
              <a:endParaRPr lang="en-JP" sz="1400" dirty="0"/>
            </a:p>
          </p:txBody>
        </p:sp>
        <p:sp>
          <p:nvSpPr>
            <p:cNvPr id="176" name="Freeform 305">
              <a:extLst>
                <a:ext uri="{FF2B5EF4-FFF2-40B4-BE49-F238E27FC236}">
                  <a16:creationId xmlns:a16="http://schemas.microsoft.com/office/drawing/2014/main" id="{80934D64-02F9-6B7A-62D2-42788E93286D}"/>
                </a:ext>
              </a:extLst>
            </p:cNvPr>
            <p:cNvSpPr/>
            <p:nvPr/>
          </p:nvSpPr>
          <p:spPr>
            <a:xfrm rot="5400000">
              <a:off x="3086880" y="1514127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77" name="Freeform 306">
              <a:extLst>
                <a:ext uri="{FF2B5EF4-FFF2-40B4-BE49-F238E27FC236}">
                  <a16:creationId xmlns:a16="http://schemas.microsoft.com/office/drawing/2014/main" id="{CF8799DD-13DA-4C64-55C5-C6D7C8885507}"/>
                </a:ext>
              </a:extLst>
            </p:cNvPr>
            <p:cNvSpPr/>
            <p:nvPr/>
          </p:nvSpPr>
          <p:spPr>
            <a:xfrm rot="5400000">
              <a:off x="3988912" y="169557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8" name="Freeform 307">
              <a:extLst>
                <a:ext uri="{FF2B5EF4-FFF2-40B4-BE49-F238E27FC236}">
                  <a16:creationId xmlns:a16="http://schemas.microsoft.com/office/drawing/2014/main" id="{D7A9A10D-E23A-2D5E-E3BE-D7D219764EB1}"/>
                </a:ext>
              </a:extLst>
            </p:cNvPr>
            <p:cNvSpPr/>
            <p:nvPr/>
          </p:nvSpPr>
          <p:spPr>
            <a:xfrm rot="5400000">
              <a:off x="4708356" y="169557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Freeform 308">
              <a:extLst>
                <a:ext uri="{FF2B5EF4-FFF2-40B4-BE49-F238E27FC236}">
                  <a16:creationId xmlns:a16="http://schemas.microsoft.com/office/drawing/2014/main" id="{12F42D70-1CE0-D4C6-F38B-3199DAFD16E5}"/>
                </a:ext>
              </a:extLst>
            </p:cNvPr>
            <p:cNvSpPr/>
            <p:nvPr/>
          </p:nvSpPr>
          <p:spPr>
            <a:xfrm rot="5400000">
              <a:off x="5427800" y="1695570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0" name="Freeform 309">
              <a:extLst>
                <a:ext uri="{FF2B5EF4-FFF2-40B4-BE49-F238E27FC236}">
                  <a16:creationId xmlns:a16="http://schemas.microsoft.com/office/drawing/2014/main" id="{082AA9D5-49DD-9363-5807-659976744602}"/>
                </a:ext>
              </a:extLst>
            </p:cNvPr>
            <p:cNvSpPr/>
            <p:nvPr/>
          </p:nvSpPr>
          <p:spPr>
            <a:xfrm rot="5400000">
              <a:off x="6143224" y="1692058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92197A3-31B0-47F7-23E0-EFCDFB03E609}"/>
              </a:ext>
            </a:extLst>
          </p:cNvPr>
          <p:cNvGrpSpPr/>
          <p:nvPr/>
        </p:nvGrpSpPr>
        <p:grpSpPr>
          <a:xfrm>
            <a:off x="2009272" y="4064662"/>
            <a:ext cx="4651543" cy="332180"/>
            <a:chOff x="1995403" y="2779209"/>
            <a:chExt cx="4651543" cy="332180"/>
          </a:xfrm>
        </p:grpSpPr>
        <p:sp>
          <p:nvSpPr>
            <p:cNvPr id="187" name="TextBox 322">
              <a:extLst>
                <a:ext uri="{FF2B5EF4-FFF2-40B4-BE49-F238E27FC236}">
                  <a16:creationId xmlns:a16="http://schemas.microsoft.com/office/drawing/2014/main" id="{80421BD1-CAEF-ACB0-A1DC-587FE10DCCFB}"/>
                </a:ext>
              </a:extLst>
            </p:cNvPr>
            <p:cNvSpPr txBox="1"/>
            <p:nvPr/>
          </p:nvSpPr>
          <p:spPr>
            <a:xfrm>
              <a:off x="1995403" y="2779209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on3</a:t>
              </a:r>
              <a:endParaRPr lang="en-JP" sz="1400" dirty="0"/>
            </a:p>
          </p:txBody>
        </p:sp>
        <p:sp>
          <p:nvSpPr>
            <p:cNvPr id="188" name="Freeform 323">
              <a:extLst>
                <a:ext uri="{FF2B5EF4-FFF2-40B4-BE49-F238E27FC236}">
                  <a16:creationId xmlns:a16="http://schemas.microsoft.com/office/drawing/2014/main" id="{C36E64EF-65CA-C9DB-00F1-7FDA4CA39F26}"/>
                </a:ext>
              </a:extLst>
            </p:cNvPr>
            <p:cNvSpPr/>
            <p:nvPr/>
          </p:nvSpPr>
          <p:spPr>
            <a:xfrm rot="5400000">
              <a:off x="3086880" y="2426223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89" name="Freeform 324">
              <a:extLst>
                <a:ext uri="{FF2B5EF4-FFF2-40B4-BE49-F238E27FC236}">
                  <a16:creationId xmlns:a16="http://schemas.microsoft.com/office/drawing/2014/main" id="{5C7A8118-A0C4-4ABA-2070-2B9F46DA9B52}"/>
                </a:ext>
              </a:extLst>
            </p:cNvPr>
            <p:cNvSpPr/>
            <p:nvPr/>
          </p:nvSpPr>
          <p:spPr>
            <a:xfrm rot="5400000">
              <a:off x="3988912" y="26076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Freeform 325">
              <a:extLst>
                <a:ext uri="{FF2B5EF4-FFF2-40B4-BE49-F238E27FC236}">
                  <a16:creationId xmlns:a16="http://schemas.microsoft.com/office/drawing/2014/main" id="{B6771EC2-B88F-7E86-70EF-1DDF771C45AE}"/>
                </a:ext>
              </a:extLst>
            </p:cNvPr>
            <p:cNvSpPr/>
            <p:nvPr/>
          </p:nvSpPr>
          <p:spPr>
            <a:xfrm rot="5400000">
              <a:off x="4708356" y="2607667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Freeform 326">
              <a:extLst>
                <a:ext uri="{FF2B5EF4-FFF2-40B4-BE49-F238E27FC236}">
                  <a16:creationId xmlns:a16="http://schemas.microsoft.com/office/drawing/2014/main" id="{3E0561E8-3A54-142E-AC00-B58EFFB6906C}"/>
                </a:ext>
              </a:extLst>
            </p:cNvPr>
            <p:cNvSpPr/>
            <p:nvPr/>
          </p:nvSpPr>
          <p:spPr>
            <a:xfrm rot="5400000">
              <a:off x="5427800" y="2607666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Freeform 327">
              <a:extLst>
                <a:ext uri="{FF2B5EF4-FFF2-40B4-BE49-F238E27FC236}">
                  <a16:creationId xmlns:a16="http://schemas.microsoft.com/office/drawing/2014/main" id="{D0A80571-9B45-9B8D-9AAB-E88A937542F3}"/>
                </a:ext>
              </a:extLst>
            </p:cNvPr>
            <p:cNvSpPr/>
            <p:nvPr/>
          </p:nvSpPr>
          <p:spPr>
            <a:xfrm rot="5400000">
              <a:off x="6143224" y="260415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9E8A75F-536D-152F-DBDD-C8D43E609F05}"/>
              </a:ext>
            </a:extLst>
          </p:cNvPr>
          <p:cNvGrpSpPr/>
          <p:nvPr/>
        </p:nvGrpSpPr>
        <p:grpSpPr>
          <a:xfrm>
            <a:off x="1992409" y="1618468"/>
            <a:ext cx="4651543" cy="490858"/>
            <a:chOff x="1992409" y="1300419"/>
            <a:chExt cx="4651543" cy="490858"/>
          </a:xfrm>
        </p:grpSpPr>
        <p:cxnSp>
          <p:nvCxnSpPr>
            <p:cNvPr id="39" name="Straight Arrow Connector 33">
              <a:extLst>
                <a:ext uri="{FF2B5EF4-FFF2-40B4-BE49-F238E27FC236}">
                  <a16:creationId xmlns:a16="http://schemas.microsoft.com/office/drawing/2014/main" id="{F4B960EE-0149-08FB-768C-644D6D0EDE6B}"/>
                </a:ext>
              </a:extLst>
            </p:cNvPr>
            <p:cNvCxnSpPr/>
            <p:nvPr/>
          </p:nvCxnSpPr>
          <p:spPr>
            <a:xfrm>
              <a:off x="2665899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39">
              <a:extLst>
                <a:ext uri="{FF2B5EF4-FFF2-40B4-BE49-F238E27FC236}">
                  <a16:creationId xmlns:a16="http://schemas.microsoft.com/office/drawing/2014/main" id="{834D8921-9EB5-AB69-F075-BF9AB44E0270}"/>
                </a:ext>
              </a:extLst>
            </p:cNvPr>
            <p:cNvCxnSpPr/>
            <p:nvPr/>
          </p:nvCxnSpPr>
          <p:spPr>
            <a:xfrm>
              <a:off x="3387643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43">
              <a:extLst>
                <a:ext uri="{FF2B5EF4-FFF2-40B4-BE49-F238E27FC236}">
                  <a16:creationId xmlns:a16="http://schemas.microsoft.com/office/drawing/2014/main" id="{EE482EA2-F5CA-1408-645E-D64C066FAB0A}"/>
                </a:ext>
              </a:extLst>
            </p:cNvPr>
            <p:cNvCxnSpPr/>
            <p:nvPr/>
          </p:nvCxnSpPr>
          <p:spPr>
            <a:xfrm>
              <a:off x="4109387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47">
              <a:extLst>
                <a:ext uri="{FF2B5EF4-FFF2-40B4-BE49-F238E27FC236}">
                  <a16:creationId xmlns:a16="http://schemas.microsoft.com/office/drawing/2014/main" id="{BCB30368-AFDE-F28C-9031-5D774988E568}"/>
                </a:ext>
              </a:extLst>
            </p:cNvPr>
            <p:cNvCxnSpPr/>
            <p:nvPr/>
          </p:nvCxnSpPr>
          <p:spPr>
            <a:xfrm>
              <a:off x="4831131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51">
              <a:extLst>
                <a:ext uri="{FF2B5EF4-FFF2-40B4-BE49-F238E27FC236}">
                  <a16:creationId xmlns:a16="http://schemas.microsoft.com/office/drawing/2014/main" id="{C4E55EA4-AEE5-D9F5-0F7E-C75743A3161C}"/>
                </a:ext>
              </a:extLst>
            </p:cNvPr>
            <p:cNvCxnSpPr/>
            <p:nvPr/>
          </p:nvCxnSpPr>
          <p:spPr>
            <a:xfrm>
              <a:off x="5552875" y="1300419"/>
              <a:ext cx="3600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328">
              <a:extLst>
                <a:ext uri="{FF2B5EF4-FFF2-40B4-BE49-F238E27FC236}">
                  <a16:creationId xmlns:a16="http://schemas.microsoft.com/office/drawing/2014/main" id="{9D08964F-823E-92C4-C1E1-3A2DA4C7EAD8}"/>
                </a:ext>
              </a:extLst>
            </p:cNvPr>
            <p:cNvSpPr txBox="1"/>
            <p:nvPr/>
          </p:nvSpPr>
          <p:spPr>
            <a:xfrm>
              <a:off x="1992409" y="1459096"/>
              <a:ext cx="4990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pw4</a:t>
              </a:r>
              <a:endParaRPr lang="en-JP" sz="1400" dirty="0"/>
            </a:p>
          </p:txBody>
        </p:sp>
        <p:sp>
          <p:nvSpPr>
            <p:cNvPr id="194" name="Freeform 329">
              <a:extLst>
                <a:ext uri="{FF2B5EF4-FFF2-40B4-BE49-F238E27FC236}">
                  <a16:creationId xmlns:a16="http://schemas.microsoft.com/office/drawing/2014/main" id="{47B0C532-7DFE-638C-4375-5EB672B12DC7}"/>
                </a:ext>
              </a:extLst>
            </p:cNvPr>
            <p:cNvSpPr/>
            <p:nvPr/>
          </p:nvSpPr>
          <p:spPr>
            <a:xfrm rot="5400000">
              <a:off x="3083886" y="1106111"/>
              <a:ext cx="288000" cy="1082332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 sz="1400"/>
            </a:p>
          </p:txBody>
        </p:sp>
        <p:sp>
          <p:nvSpPr>
            <p:cNvPr id="195" name="Freeform 330">
              <a:extLst>
                <a:ext uri="{FF2B5EF4-FFF2-40B4-BE49-F238E27FC236}">
                  <a16:creationId xmlns:a16="http://schemas.microsoft.com/office/drawing/2014/main" id="{E9C07E61-B458-BFB9-FD82-4CF686DB2870}"/>
                </a:ext>
              </a:extLst>
            </p:cNvPr>
            <p:cNvSpPr/>
            <p:nvPr/>
          </p:nvSpPr>
          <p:spPr>
            <a:xfrm rot="5400000">
              <a:off x="3985918" y="128755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sz="1400" dirty="0">
                  <a:solidFill>
                    <a:schemeClr val="tx1"/>
                  </a:solidFill>
                </a:rPr>
                <a:t>0</a:t>
              </a:r>
              <a:r>
                <a:rPr lang="en-US" sz="1400" dirty="0">
                  <a:solidFill>
                    <a:schemeClr val="tx1"/>
                  </a:solidFill>
                </a:rPr>
                <a:t>1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Freeform 331">
              <a:extLst>
                <a:ext uri="{FF2B5EF4-FFF2-40B4-BE49-F238E27FC236}">
                  <a16:creationId xmlns:a16="http://schemas.microsoft.com/office/drawing/2014/main" id="{2545EB53-74C3-B677-530A-B4FD0B08401B}"/>
                </a:ext>
              </a:extLst>
            </p:cNvPr>
            <p:cNvSpPr/>
            <p:nvPr/>
          </p:nvSpPr>
          <p:spPr>
            <a:xfrm rot="5400000">
              <a:off x="4705362" y="128755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Freeform 332">
              <a:extLst>
                <a:ext uri="{FF2B5EF4-FFF2-40B4-BE49-F238E27FC236}">
                  <a16:creationId xmlns:a16="http://schemas.microsoft.com/office/drawing/2014/main" id="{1997893C-FD90-2AB4-E946-AE0E4AF57D00}"/>
                </a:ext>
              </a:extLst>
            </p:cNvPr>
            <p:cNvSpPr/>
            <p:nvPr/>
          </p:nvSpPr>
          <p:spPr>
            <a:xfrm rot="5400000">
              <a:off x="5424806" y="1287553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Freeform 333">
              <a:extLst>
                <a:ext uri="{FF2B5EF4-FFF2-40B4-BE49-F238E27FC236}">
                  <a16:creationId xmlns:a16="http://schemas.microsoft.com/office/drawing/2014/main" id="{5FCD6E07-7878-1FDA-6DDB-A04037333F06}"/>
                </a:ext>
              </a:extLst>
            </p:cNvPr>
            <p:cNvSpPr/>
            <p:nvPr/>
          </p:nvSpPr>
          <p:spPr>
            <a:xfrm rot="5400000">
              <a:off x="6140230" y="1284041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Z</a:t>
              </a:r>
              <a:endParaRPr lang="en-JP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7047C24-1121-3A3D-3F39-B61C77F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55">
            <a:extLst>
              <a:ext uri="{FF2B5EF4-FFF2-40B4-BE49-F238E27FC236}">
                <a16:creationId xmlns:a16="http://schemas.microsoft.com/office/drawing/2014/main" id="{A61B02D2-E609-D1F7-765A-113E96E4AB73}"/>
              </a:ext>
            </a:extLst>
          </p:cNvPr>
          <p:cNvSpPr txBox="1"/>
          <p:nvPr/>
        </p:nvSpPr>
        <p:spPr>
          <a:xfrm>
            <a:off x="3517059" y="988733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K1</a:t>
            </a:r>
            <a:endParaRPr lang="en-JP" sz="1400" dirty="0"/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17873827-CC9C-FA14-3A7E-F9E133B2A588}"/>
              </a:ext>
            </a:extLst>
          </p:cNvPr>
          <p:cNvSpPr txBox="1"/>
          <p:nvPr/>
        </p:nvSpPr>
        <p:spPr>
          <a:xfrm>
            <a:off x="4220760" y="983164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K2</a:t>
            </a:r>
            <a:endParaRPr lang="en-JP" sz="1400" dirty="0"/>
          </a:p>
        </p:txBody>
      </p:sp>
      <p:sp>
        <p:nvSpPr>
          <p:cNvPr id="15" name="TextBox 55">
            <a:extLst>
              <a:ext uri="{FF2B5EF4-FFF2-40B4-BE49-F238E27FC236}">
                <a16:creationId xmlns:a16="http://schemas.microsoft.com/office/drawing/2014/main" id="{FE4F19B1-CD97-57DC-3203-CBA79D1E3D62}"/>
              </a:ext>
            </a:extLst>
          </p:cNvPr>
          <p:cNvSpPr txBox="1"/>
          <p:nvPr/>
        </p:nvSpPr>
        <p:spPr>
          <a:xfrm>
            <a:off x="4986204" y="980786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K3</a:t>
            </a:r>
            <a:endParaRPr lang="en-JP" sz="1400" dirty="0"/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27E83F9B-0C93-46D7-40F9-94662044C73C}"/>
              </a:ext>
            </a:extLst>
          </p:cNvPr>
          <p:cNvSpPr txBox="1"/>
          <p:nvPr/>
        </p:nvSpPr>
        <p:spPr>
          <a:xfrm>
            <a:off x="5689905" y="989731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K4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302773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C3015-E2E8-707E-ACA5-CF6D0698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00F0B36-FE13-C107-F119-559228B0E085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1C300BC5-0FC6-435B-B4AD-1FDA4B902E7F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5A56A454-E9FF-FFF6-15D3-3B533D023A43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2E054F-EAF4-CFFF-74B2-A6545E08774F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0257958-3EF6-140D-744A-ACC440767026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03F73B7-BDCA-B596-12C5-71CAEA3F566E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71CCE2C-4CD1-1209-20A4-CEF636E164B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9C51E35-26D5-1528-D575-A81428A1A9DE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5FAE43F-4140-C9D3-019A-ACBA2B4BAC5C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C1337D-3857-DB73-91DE-FE58138B5D04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28AF13A0-C41E-0F6F-1630-775F3D4D88AB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34EEF1-1A4F-F59A-FF8C-C38528A53E3A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DF3B30-A732-9B05-A05A-E85DB65C8F08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941F458-9618-32DE-7F4A-3FF53C34D72C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9E8BE41A-459C-778B-D3AA-5C605DCDA1CE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BED3C41-CCFE-8F8D-070B-E625C40A56DC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7F061F8-96A7-2491-06EC-A133D3CC9258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E1EF3F1-1FD1-BC8B-EEAA-C6E2D3D75C73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48349F-9C7A-7521-A7C0-E350176063AC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CE3142-0358-6A7E-CFD5-7637659F9443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A534CF-2251-F046-1A9C-D07AD0514440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1837C3-F2C5-3223-4CB7-F9869EE1F0DF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DCD9FF-0C47-3E98-697E-E7DDF413CDA5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B944AD38-7D8D-1BD5-ED7E-84FDC79FEF86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1B857F-95D3-C838-D67F-78F18737E4A9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F09F2D-3EC2-EE49-FDA2-5575B4685C68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7E236AD-4B3B-DB59-32A1-1BE317069BCE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807117-201F-41F3-1AC0-1080787C3436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9FF983E-2F73-7D1D-FCEC-AA2A236417F1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B700D2-42B4-BD22-9C16-B475DFC2B536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9D6D009F-64E6-AA29-0E1A-A5E4A99DC98F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5A0F7025-6CAD-A160-800D-34A4D9F4596A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3A325F25-87DB-70EF-592F-477BD2FF8974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256F40E7-7FDF-AEC8-57FD-546A53E8231D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A07317D7-28EE-553D-D579-FCE0E7C13933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EA802E8E-11A4-1E05-92DB-44C10D3B15C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A7744479-0BC7-052F-6F3A-9C43C5EBB781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CA4551D3-D98C-978C-40E1-F8882D6A69E0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E1509496-AFBB-4721-4913-BD001BBD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6873" y="6083385"/>
            <a:ext cx="677639" cy="457200"/>
          </a:xfrm>
        </p:spPr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 algn="ctr">
                <a:defRPr/>
              </a:pPr>
              <a:t>16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F653FDE-0D31-902F-A31B-062C1813C6C5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5E457EB-A9B9-4F71-FE68-087C3F3A5B30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D3DBD602-B4FB-7F79-D379-0D4FB5E775EE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2E685B85-CE8C-7458-7DB3-122C7D59C473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65CE5A18-EE37-ECA6-CE2D-E9BB2CB6A2CB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106EF502-2D3C-F69D-0378-73F2DAE66412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AE242B97-6AA0-3EC4-B94F-94BF07DCC36A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DE487137-488B-1570-498F-CD02232A3F6E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E530CF8F-F710-A6CA-9562-7A3FAB2468DA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50D1FC2D-896F-6EDA-3D72-7D2FF46B9EA3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434CAE65-60FF-6D9F-FA9C-C85EDA3F42E9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B6B67E38-7DA0-BAC9-E6A7-ED54DB3C0EF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9C1A359B-73E4-8043-66C6-F62AB8DCE552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4FB9912A-E0D8-9ECF-DBC8-B97876815053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50857A37-99BA-C45D-9178-A37FA9C6F800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D81568A9-EB15-DA26-6831-6AF702EF3931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1DE0E156-F5F4-FD95-4E94-DE8025BC5A71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3AD087AB-AF90-EFE4-635B-02B4B4C62D87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6428F09C-EA86-5E06-09E2-78C383868FFE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5B9F42F-33F1-A5DF-B525-404307164DC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4E11E2E3-7072-1A0A-B79D-2002AD565E6A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E0EAA7AE-9749-57ED-483D-73FD51D86158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E955D1E5-79EA-8C02-C66F-B3E57F5F5011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5ACCE51D-6C20-540B-3EE3-EA825B5565F5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3A07A39A-049E-307C-5D39-95F62DAA074C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F4226AB-D8F0-1E11-B115-D07AD6B11478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71E095B8-50B5-2D20-97D7-D644727FE3AB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AB225294-89AF-1250-7401-A2E8E8AD45DB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02949CFE-02C8-6573-90FF-3EE98556A174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BA7B997B-FBAD-08FD-385C-A46AEF81B1FF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CBC50D9E-9605-33F7-92F2-7CEAC9971639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0A388B6D-C9FB-057E-4E1A-35F2397E156E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3C0D2FCE-6E3F-518A-8AED-4B98F4D5BAD0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44000638-2566-F94C-EC6C-33C7DAFBF8B4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AA4CF814-838C-B951-1E0C-02365A95DF21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E1FEE17E-CC76-B4D4-987D-0BBBC7A0260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2A1D3071-D025-FB74-0C9A-8D3E7B9731CC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9AA02597-046F-5A2F-C611-E34B446A4995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B0D406F2-F92F-50CE-A337-4E6258B9BFD8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667E9078-EB9A-7E0A-A9DF-7FF3AF2EBD73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B70591C0-4C05-BB1B-8FA0-08DD298A6A8B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F5C6605A-78D3-FE59-BAE3-665B00C340D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9BF5BDA1-3AC0-5738-5650-831824DEA464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00852D6-C4BB-87A6-0570-40A235F02BC6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E3994060-E837-490D-508D-BA38934BEC31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0F4FE2F5-6426-0EED-E5C8-A07192BEF103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70D6F851-85F2-A57F-173A-E78BEDDE885E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02898BFB-C8DF-5F0C-EED3-20A076387F83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E82E5F50-E44A-65CB-9ED1-6F1EB895D575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FB513B54-A673-E1D9-4E9F-ACB2D90A0DC9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2E20CC1D-A5C9-01F1-2E09-83DF788BC55C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39C7164D-5019-EF51-E6C2-32C833143B45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AFFDFFA3-2DE4-DA7F-BA7F-867E435B57F2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2721F6F4-468F-2A28-AE29-42E62BC695EA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5A37DB6-3475-1671-F8EC-061B38F6F399}"/>
              </a:ext>
            </a:extLst>
          </p:cNvPr>
          <p:cNvSpPr/>
          <p:nvPr/>
        </p:nvSpPr>
        <p:spPr>
          <a:xfrm>
            <a:off x="3065172" y="1970259"/>
            <a:ext cx="3193960" cy="1687341"/>
          </a:xfrm>
          <a:custGeom>
            <a:avLst/>
            <a:gdLst>
              <a:gd name="connsiteX0" fmla="*/ 0 w 3193960"/>
              <a:gd name="connsiteY0" fmla="*/ 1687341 h 1687341"/>
              <a:gd name="connsiteX1" fmla="*/ 1390918 w 3193960"/>
              <a:gd name="connsiteY1" fmla="*/ 618395 h 1687341"/>
              <a:gd name="connsiteX2" fmla="*/ 2331076 w 3193960"/>
              <a:gd name="connsiteY2" fmla="*/ 51724 h 1687341"/>
              <a:gd name="connsiteX3" fmla="*/ 3193960 w 3193960"/>
              <a:gd name="connsiteY3" fmla="*/ 25966 h 1687341"/>
              <a:gd name="connsiteX4" fmla="*/ 3193960 w 3193960"/>
              <a:gd name="connsiteY4" fmla="*/ 25966 h 168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3960" h="1687341">
                <a:moveTo>
                  <a:pt x="0" y="1687341"/>
                </a:moveTo>
                <a:cubicBezTo>
                  <a:pt x="501202" y="1289169"/>
                  <a:pt x="1002405" y="890998"/>
                  <a:pt x="1390918" y="618395"/>
                </a:cubicBezTo>
                <a:cubicBezTo>
                  <a:pt x="1779431" y="345792"/>
                  <a:pt x="2030569" y="150462"/>
                  <a:pt x="2331076" y="51724"/>
                </a:cubicBezTo>
                <a:cubicBezTo>
                  <a:pt x="2631583" y="-47014"/>
                  <a:pt x="3193960" y="25966"/>
                  <a:pt x="3193960" y="25966"/>
                </a:cubicBezTo>
                <a:lnTo>
                  <a:pt x="3193960" y="25966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38A2BBA0-E14A-DDF7-5794-A949A048462E}"/>
              </a:ext>
            </a:extLst>
          </p:cNvPr>
          <p:cNvSpPr/>
          <p:nvPr/>
        </p:nvSpPr>
        <p:spPr>
          <a:xfrm>
            <a:off x="4969118" y="1786838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0FACD483-4506-9041-12E9-15C7979B43D0}"/>
              </a:ext>
            </a:extLst>
          </p:cNvPr>
          <p:cNvSpPr/>
          <p:nvPr/>
        </p:nvSpPr>
        <p:spPr>
          <a:xfrm>
            <a:off x="2807000" y="4720977"/>
            <a:ext cx="914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Faulty pw</a:t>
            </a:r>
            <a:endParaRPr lang="en-VN" sz="14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11D1D9CE-4191-4C6F-8E69-3D9F7C9F40F0}"/>
              </a:ext>
            </a:extLst>
          </p:cNvPr>
          <p:cNvSpPr/>
          <p:nvPr/>
        </p:nvSpPr>
        <p:spPr>
          <a:xfrm>
            <a:off x="2717920" y="4430332"/>
            <a:ext cx="179826" cy="412124"/>
          </a:xfrm>
          <a:custGeom>
            <a:avLst/>
            <a:gdLst>
              <a:gd name="connsiteX0" fmla="*/ 179826 w 179826"/>
              <a:gd name="connsiteY0" fmla="*/ 412124 h 412124"/>
              <a:gd name="connsiteX1" fmla="*/ 12401 w 179826"/>
              <a:gd name="connsiteY1" fmla="*/ 257578 h 412124"/>
              <a:gd name="connsiteX2" fmla="*/ 12401 w 179826"/>
              <a:gd name="connsiteY2" fmla="*/ 0 h 412124"/>
              <a:gd name="connsiteX3" fmla="*/ 12401 w 179826"/>
              <a:gd name="connsiteY3" fmla="*/ 0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26" h="412124">
                <a:moveTo>
                  <a:pt x="179826" y="412124"/>
                </a:moveTo>
                <a:cubicBezTo>
                  <a:pt x="110065" y="369194"/>
                  <a:pt x="40305" y="326265"/>
                  <a:pt x="12401" y="257578"/>
                </a:cubicBezTo>
                <a:cubicBezTo>
                  <a:pt x="-15503" y="188891"/>
                  <a:pt x="12401" y="0"/>
                  <a:pt x="12401" y="0"/>
                </a:cubicBezTo>
                <a:lnTo>
                  <a:pt x="12401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79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3406C-E24B-CBAA-1CD0-8529303C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758CDF20-1A44-19C3-5D7E-27E47C835E2F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41FE4348-DB41-2AAC-E457-0CEB157C56DE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18A2FD7-BAA1-9A8F-F636-E2A52E58BC57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146809-914B-8C9D-2611-AA7687238EF1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B3246AF3-0B4A-E904-B144-6212356E2D2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6B4BA48C-633A-5E86-5106-0D85171779D2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BD05170-C21D-668E-2DD5-7FF634F14ADC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A4B59A2E-9A69-693A-B055-7DB636679982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6C56BEC4-CCB7-190F-2178-1A61E33EF7DC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D9628A-70E4-9ACC-071B-21EA21C8F11A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B7A350C-A908-6934-274D-23EEA76C2AB3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86E008-78DF-1B21-24A4-F949D215EAFF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EA899-791B-9D5D-19ED-8BF3C78FF6EC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40FEBD18-E979-3237-4C52-EE3C16D239E2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29FB561-56B4-B4EA-5266-E96E9384F247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9607A52-1E00-F7E9-D098-EBA28F8CE8FB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FFCE4-C5FE-D74E-53C5-86DBF9FBC44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67969-3F72-316D-F1A2-79D4922AE777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09A1E7-4720-1D27-12FE-A2E754DDB82D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79F8EC-F9D1-6F65-002D-6996173CB514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D5ADCC-CB2B-B244-0176-8E2FB01A7233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845DF1-234A-1FEF-F33F-67FDDB924DF9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06FC88-9BDF-2B36-CFAA-B004F8F36C54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E499DB6D-EE21-4963-074A-964BE644246B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397AD-BE17-2FD2-B9FD-ECC7D4CDB815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7A471E-FC54-0C6C-D66D-41E957CA7446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AE688E-F68F-C849-7C1D-65B36D707DC1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073AAD-0A12-5103-3F79-3C96FE68033A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0E880-A593-70DA-78D0-B25BA70E1BB4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59A8AC9-0A86-9222-5290-247AEF6C85F0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C8A950E4-21AC-FE3C-B87D-64D61E8902B5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A7D248C8-CCE3-093C-E771-E87634F94A2B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794C1881-17BA-25E6-FB6B-A9922744EBCC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DE253541-5A30-977C-5EAF-0E013B3FAD25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BA532A3D-C98A-90B4-7ADB-339AEA616BC1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55FCF26C-99C5-9D81-5E0A-A5A837CC7C27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1CF619F4-3D27-3A88-3F34-84C60B0EF2CF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968A5D9C-777F-74F1-FE99-05A53241CB88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5418B086-CE08-D784-4E40-0B2A38EE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6873" y="6083385"/>
            <a:ext cx="677639" cy="457200"/>
          </a:xfrm>
        </p:spPr>
        <p:txBody>
          <a:bodyPr/>
          <a:lstStyle/>
          <a:p>
            <a:pPr algn="ctr"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6E76FCA-98F9-BC4E-F09B-7EAFC9B2E51D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FCF3B765-3CDF-C1E4-5065-E9BECD9BB3ED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2DB37272-9972-4B1B-6E3A-F7404A972A14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627D303B-3F83-E36B-8D88-26F40CAE94CD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65CD49A0-0E69-893F-4525-6AB2FA903E03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F7FE2714-A9C7-DF57-E2FE-7B5D0B75B9F1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F6C4FA47-1CDE-9FB6-F595-B58A0B8DB58F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4145E4A5-4192-24FE-BBE2-3FFFD43269FF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907E5CBF-BC56-16AC-43A2-4E2A834AECD3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9FF88A6A-9827-229B-2115-1C5909C7E3A0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DBE5C0E3-A6DC-BA53-DEE6-119BFD70C36B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EB73CBFA-23B5-6561-6078-E56E4B80B712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10C6052C-6DD2-0366-8D65-07F7C887B851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AF0D8241-6EC3-421E-42F4-C0B93609C26B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C89A5B55-B9BA-39EB-3CE3-84873C94C082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E93C1B52-D51A-9F94-E824-047BFCB91241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5286F0C5-2173-7905-CBB6-E759A137CC3B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03B01B37-DC5E-A749-67D5-16FD34DA4436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D025AE4E-ADE3-B97D-A55E-66E7382FF016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49236150-E739-DF8D-723C-05C3448D7006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073BFBA0-C02B-82F2-01F5-F78431025424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694FD641-CAAC-5613-2A1F-573DC80E3A18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13C8C316-BC4C-1C86-35AF-667BD3896F45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E04D9AEA-9502-318C-4453-6721615D4DD5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A05A0D16-4598-C218-CC31-7623338FA053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A4EB8B73-D760-B16A-FA93-40E92D007BE6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85E89C77-5291-35EC-521E-5B6E914309B0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9AA3ED21-5FA4-D74C-3FAB-1E80048555D4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7897CF40-7A25-76AC-4428-941ED3F452D8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8C0638BF-87B3-B7BF-5E82-D1705C2997A4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EA8FC27E-83A8-7DFA-34BA-C8BAAE7EA238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10828EF-F84F-35EE-0170-4EEDF7546C37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06B12E0E-7243-B8AF-9190-C677CCE86C1A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F16CC6B0-4DF6-C760-AE48-61C4BF90DF5F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28157D3B-D18B-5ED7-ADE5-DB3FC923A17A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749057B0-2935-4263-937F-FF30B3C9544B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30119675-6DCE-9ACD-A6CD-C19D4C9B2646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22A20DD6-E64E-A4F5-C289-654FFCAD09B3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556E599D-1C09-F62A-F1E7-4BED4D2EF8AA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2AA4A6D4-D504-385A-3791-A86803E6E666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C2BEA99-E7A5-CB5B-C414-ECA96F233916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7F7AFBC4-A82D-0214-9A0E-E55092069B09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F2D35354-B0C0-4E1C-5279-17B0B188D860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0341B41F-EF2F-2425-FB45-4FFA26A19CD7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4C3EB157-B668-0232-9F93-4314ECEE2790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50A3E4E3-78C7-A8CC-FDA8-50EA49B21DC8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83D7C292-70FB-EA74-B944-40BE0597DFB8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ABF88BE7-3F72-C9C8-6D71-D9847508BE0A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A95A4DF8-04CC-69CC-AF3B-B3ED01B0F0BE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E83897E8-FB64-FED0-9003-0D44B1EDAD83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686D54DC-34E4-AD2D-77CE-F073A080E114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4209E385-5B80-F152-57C4-5336533C3FA0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5B2FC403-B284-6EBF-1E03-8BAB26EC180A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1698144E-5D38-909B-72F0-503C66D2C109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057508B1-FA76-F013-BDB4-3D95FDB2A5F7}"/>
              </a:ext>
            </a:extLst>
          </p:cNvPr>
          <p:cNvSpPr/>
          <p:nvPr/>
        </p:nvSpPr>
        <p:spPr>
          <a:xfrm>
            <a:off x="6036941" y="2688715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530F7057-E1E6-0A59-2F1B-CD79AE449954}"/>
              </a:ext>
            </a:extLst>
          </p:cNvPr>
          <p:cNvSpPr/>
          <p:nvPr/>
        </p:nvSpPr>
        <p:spPr>
          <a:xfrm>
            <a:off x="2807000" y="4720977"/>
            <a:ext cx="9149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Faulty pw</a:t>
            </a:r>
            <a:endParaRPr lang="en-VN" sz="14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4A24874A-5430-DE99-0422-FA96AA87FB5E}"/>
              </a:ext>
            </a:extLst>
          </p:cNvPr>
          <p:cNvSpPr/>
          <p:nvPr/>
        </p:nvSpPr>
        <p:spPr>
          <a:xfrm>
            <a:off x="2693856" y="4430332"/>
            <a:ext cx="179826" cy="412124"/>
          </a:xfrm>
          <a:custGeom>
            <a:avLst/>
            <a:gdLst>
              <a:gd name="connsiteX0" fmla="*/ 179826 w 179826"/>
              <a:gd name="connsiteY0" fmla="*/ 412124 h 412124"/>
              <a:gd name="connsiteX1" fmla="*/ 12401 w 179826"/>
              <a:gd name="connsiteY1" fmla="*/ 257578 h 412124"/>
              <a:gd name="connsiteX2" fmla="*/ 12401 w 179826"/>
              <a:gd name="connsiteY2" fmla="*/ 0 h 412124"/>
              <a:gd name="connsiteX3" fmla="*/ 12401 w 179826"/>
              <a:gd name="connsiteY3" fmla="*/ 0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826" h="412124">
                <a:moveTo>
                  <a:pt x="179826" y="412124"/>
                </a:moveTo>
                <a:cubicBezTo>
                  <a:pt x="110065" y="369194"/>
                  <a:pt x="40305" y="326265"/>
                  <a:pt x="12401" y="257578"/>
                </a:cubicBezTo>
                <a:cubicBezTo>
                  <a:pt x="-15503" y="188891"/>
                  <a:pt x="12401" y="0"/>
                  <a:pt x="12401" y="0"/>
                </a:cubicBezTo>
                <a:lnTo>
                  <a:pt x="12401" y="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3533A02C-51D6-7AB8-70BD-700E54642917}"/>
              </a:ext>
            </a:extLst>
          </p:cNvPr>
          <p:cNvSpPr/>
          <p:nvPr/>
        </p:nvSpPr>
        <p:spPr>
          <a:xfrm>
            <a:off x="2593578" y="2975020"/>
            <a:ext cx="291290" cy="721217"/>
          </a:xfrm>
          <a:custGeom>
            <a:avLst/>
            <a:gdLst>
              <a:gd name="connsiteX0" fmla="*/ 291290 w 291290"/>
              <a:gd name="connsiteY0" fmla="*/ 721217 h 721217"/>
              <a:gd name="connsiteX1" fmla="*/ 7954 w 291290"/>
              <a:gd name="connsiteY1" fmla="*/ 463639 h 721217"/>
              <a:gd name="connsiteX2" fmla="*/ 72349 w 291290"/>
              <a:gd name="connsiteY2" fmla="*/ 0 h 721217"/>
              <a:gd name="connsiteX3" fmla="*/ 72349 w 291290"/>
              <a:gd name="connsiteY3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90" h="721217">
                <a:moveTo>
                  <a:pt x="291290" y="721217"/>
                </a:moveTo>
                <a:cubicBezTo>
                  <a:pt x="167867" y="652529"/>
                  <a:pt x="44444" y="583842"/>
                  <a:pt x="7954" y="463639"/>
                </a:cubicBezTo>
                <a:cubicBezTo>
                  <a:pt x="-28536" y="343436"/>
                  <a:pt x="72349" y="0"/>
                  <a:pt x="72349" y="0"/>
                </a:cubicBezTo>
                <a:lnTo>
                  <a:pt x="72349" y="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Rectangle 40">
            <a:extLst>
              <a:ext uri="{FF2B5EF4-FFF2-40B4-BE49-F238E27FC236}">
                <a16:creationId xmlns:a16="http://schemas.microsoft.com/office/drawing/2014/main" id="{78CD50CA-BE6D-57E5-03F6-7180BD3ED12E}"/>
              </a:ext>
            </a:extLst>
          </p:cNvPr>
          <p:cNvSpPr/>
          <p:nvPr/>
        </p:nvSpPr>
        <p:spPr>
          <a:xfrm>
            <a:off x="2508035" y="3124191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5D491E80-56FF-DA86-B1DE-E14C0D93BB0B}"/>
              </a:ext>
            </a:extLst>
          </p:cNvPr>
          <p:cNvSpPr/>
          <p:nvPr/>
        </p:nvSpPr>
        <p:spPr>
          <a:xfrm>
            <a:off x="6093826" y="2482436"/>
            <a:ext cx="291290" cy="721217"/>
          </a:xfrm>
          <a:custGeom>
            <a:avLst/>
            <a:gdLst>
              <a:gd name="connsiteX0" fmla="*/ 291290 w 291290"/>
              <a:gd name="connsiteY0" fmla="*/ 721217 h 721217"/>
              <a:gd name="connsiteX1" fmla="*/ 7954 w 291290"/>
              <a:gd name="connsiteY1" fmla="*/ 463639 h 721217"/>
              <a:gd name="connsiteX2" fmla="*/ 72349 w 291290"/>
              <a:gd name="connsiteY2" fmla="*/ 0 h 721217"/>
              <a:gd name="connsiteX3" fmla="*/ 72349 w 291290"/>
              <a:gd name="connsiteY3" fmla="*/ 0 h 72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290" h="721217">
                <a:moveTo>
                  <a:pt x="291290" y="721217"/>
                </a:moveTo>
                <a:cubicBezTo>
                  <a:pt x="167867" y="652529"/>
                  <a:pt x="44444" y="583842"/>
                  <a:pt x="7954" y="463639"/>
                </a:cubicBezTo>
                <a:cubicBezTo>
                  <a:pt x="-28536" y="343436"/>
                  <a:pt x="72349" y="0"/>
                  <a:pt x="72349" y="0"/>
                </a:cubicBezTo>
                <a:lnTo>
                  <a:pt x="72349" y="0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Rectangle 40">
            <a:extLst>
              <a:ext uri="{FF2B5EF4-FFF2-40B4-BE49-F238E27FC236}">
                <a16:creationId xmlns:a16="http://schemas.microsoft.com/office/drawing/2014/main" id="{1CDD1498-3B2A-A421-62F6-080FFBACF584}"/>
              </a:ext>
            </a:extLst>
          </p:cNvPr>
          <p:cNvSpPr/>
          <p:nvPr/>
        </p:nvSpPr>
        <p:spPr>
          <a:xfrm>
            <a:off x="4439518" y="2841504"/>
            <a:ext cx="5659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 err="1"/>
              <a:t>ReA</a:t>
            </a:r>
            <a:endParaRPr lang="en-VN" sz="1400" dirty="0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4078E2FD-49C6-4677-4B7C-2A641E14D36A}"/>
              </a:ext>
            </a:extLst>
          </p:cNvPr>
          <p:cNvSpPr/>
          <p:nvPr/>
        </p:nvSpPr>
        <p:spPr>
          <a:xfrm>
            <a:off x="2897746" y="2848642"/>
            <a:ext cx="3374265" cy="461228"/>
          </a:xfrm>
          <a:custGeom>
            <a:avLst/>
            <a:gdLst>
              <a:gd name="connsiteX0" fmla="*/ 0 w 3374265"/>
              <a:gd name="connsiteY0" fmla="*/ 23347 h 461228"/>
              <a:gd name="connsiteX1" fmla="*/ 1854558 w 3374265"/>
              <a:gd name="connsiteY1" fmla="*/ 49104 h 461228"/>
              <a:gd name="connsiteX2" fmla="*/ 3374265 w 3374265"/>
              <a:gd name="connsiteY2" fmla="*/ 461228 h 461228"/>
              <a:gd name="connsiteX3" fmla="*/ 3374265 w 3374265"/>
              <a:gd name="connsiteY3" fmla="*/ 461228 h 46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4265" h="461228">
                <a:moveTo>
                  <a:pt x="0" y="23347"/>
                </a:moveTo>
                <a:cubicBezTo>
                  <a:pt x="646090" y="-265"/>
                  <a:pt x="1292181" y="-23876"/>
                  <a:pt x="1854558" y="49104"/>
                </a:cubicBezTo>
                <a:cubicBezTo>
                  <a:pt x="2416936" y="122084"/>
                  <a:pt x="3374265" y="461228"/>
                  <a:pt x="3374265" y="461228"/>
                </a:cubicBezTo>
                <a:lnTo>
                  <a:pt x="3374265" y="461228"/>
                </a:lnTo>
              </a:path>
            </a:pathLst>
          </a:custGeom>
          <a:noFill/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29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6585234-7FB5-0E8F-E7FA-69B06D48D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3373"/>
              </p:ext>
            </p:extLst>
          </p:nvPr>
        </p:nvGraphicFramePr>
        <p:xfrm>
          <a:off x="1131842" y="139700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6C25E49-F43B-EF3E-46A7-DE770001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56737"/>
              </p:ext>
            </p:extLst>
          </p:nvPr>
        </p:nvGraphicFramePr>
        <p:xfrm>
          <a:off x="4931084" y="139700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7FE1664-BE26-0EDD-57AE-7902670AD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607379"/>
              </p:ext>
            </p:extLst>
          </p:nvPr>
        </p:nvGraphicFramePr>
        <p:xfrm>
          <a:off x="1121021" y="391491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99904DB6-E0BB-788F-C89D-C12FAAC07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94652"/>
              </p:ext>
            </p:extLst>
          </p:nvPr>
        </p:nvGraphicFramePr>
        <p:xfrm>
          <a:off x="4920263" y="3914912"/>
          <a:ext cx="32523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774">
                  <a:extLst>
                    <a:ext uri="{9D8B030D-6E8A-4147-A177-3AD203B41FA5}">
                      <a16:colId xmlns:a16="http://schemas.microsoft.com/office/drawing/2014/main" val="790127944"/>
                    </a:ext>
                  </a:extLst>
                </a:gridCol>
                <a:gridCol w="419548">
                  <a:extLst>
                    <a:ext uri="{9D8B030D-6E8A-4147-A177-3AD203B41FA5}">
                      <a16:colId xmlns:a16="http://schemas.microsoft.com/office/drawing/2014/main" val="185892753"/>
                    </a:ext>
                  </a:extLst>
                </a:gridCol>
                <a:gridCol w="785308">
                  <a:extLst>
                    <a:ext uri="{9D8B030D-6E8A-4147-A177-3AD203B41FA5}">
                      <a16:colId xmlns:a16="http://schemas.microsoft.com/office/drawing/2014/main" val="3862440980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4141340258"/>
                    </a:ext>
                  </a:extLst>
                </a:gridCol>
                <a:gridCol w="720764">
                  <a:extLst>
                    <a:ext uri="{9D8B030D-6E8A-4147-A177-3AD203B41FA5}">
                      <a16:colId xmlns:a16="http://schemas.microsoft.com/office/drawing/2014/main" val="1656909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Layer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T/F 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original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realct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in1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77672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pw4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F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w[6:7]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N/A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00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289621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pw3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w[4:5]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922510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pw2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游ゴシック" panose="020B0400000000000000" pitchFamily="50" charset="-128"/>
                          <a:cs typeface="+mn-cs"/>
                        </a:rPr>
                        <a:t>w[2:3]</a:t>
                      </a:r>
                      <a:endParaRPr kumimoji="1" lang="ja-JP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游ゴシック" panose="020B0400000000000000" pitchFamily="50" charset="-128"/>
                        <a:cs typeface="+mn-cs"/>
                      </a:endParaRPr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62476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pw1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T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w[0:1]</a:t>
                      </a:r>
                      <a:endParaRPr kumimoji="1" lang="ja-JP" altLang="en-US" sz="1600" dirty="0"/>
                    </a:p>
                  </a:txBody>
                  <a:tcPr marL="36000" marR="36000"/>
                </a:tc>
                <a:extLst>
                  <a:ext uri="{0D108BD9-81ED-4DB2-BD59-A6C34878D82A}">
                    <a16:rowId xmlns:a16="http://schemas.microsoft.com/office/drawing/2014/main" val="1346142113"/>
                  </a:ext>
                </a:extLst>
              </a:tr>
            </a:tbl>
          </a:graphicData>
        </a:graphic>
      </p:graphicFrame>
      <p:sp>
        <p:nvSpPr>
          <p:cNvPr id="13" name="Rectangle 19">
            <a:extLst>
              <a:ext uri="{FF2B5EF4-FFF2-40B4-BE49-F238E27FC236}">
                <a16:creationId xmlns:a16="http://schemas.microsoft.com/office/drawing/2014/main" id="{E2712A1F-B90E-A8FC-B767-7A6E3AFD60D4}"/>
              </a:ext>
            </a:extLst>
          </p:cNvPr>
          <p:cNvSpPr/>
          <p:nvPr/>
        </p:nvSpPr>
        <p:spPr>
          <a:xfrm>
            <a:off x="1067231" y="1060626"/>
            <a:ext cx="6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1611</a:t>
            </a:r>
            <a:endParaRPr lang="en-VN" sz="1400" dirty="0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C8C3C67-21C4-7480-9D75-4B124CBCDF2F}"/>
              </a:ext>
            </a:extLst>
          </p:cNvPr>
          <p:cNvSpPr/>
          <p:nvPr/>
        </p:nvSpPr>
        <p:spPr>
          <a:xfrm>
            <a:off x="4834133" y="1058038"/>
            <a:ext cx="632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1612</a:t>
            </a:r>
            <a:endParaRPr lang="en-VN" sz="1400" dirty="0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4F29CE3E-6CA5-E0F6-E298-328AC32C78E8}"/>
              </a:ext>
            </a:extLst>
          </p:cNvPr>
          <p:cNvSpPr/>
          <p:nvPr/>
        </p:nvSpPr>
        <p:spPr>
          <a:xfrm>
            <a:off x="1002620" y="3614969"/>
            <a:ext cx="63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1613</a:t>
            </a:r>
            <a:endParaRPr lang="en-VN" sz="1200" dirty="0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09E4D275-B4CC-E5A9-D540-CE6ABB1F1E7B}"/>
              </a:ext>
            </a:extLst>
          </p:cNvPr>
          <p:cNvSpPr/>
          <p:nvPr/>
        </p:nvSpPr>
        <p:spPr>
          <a:xfrm>
            <a:off x="4769522" y="3612381"/>
            <a:ext cx="6324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1614</a:t>
            </a:r>
            <a:endParaRPr lang="en-VN" sz="1200" dirty="0"/>
          </a:p>
        </p:txBody>
      </p:sp>
      <p:sp>
        <p:nvSpPr>
          <p:cNvPr id="7" name="スライド番号プレースホルダー 1">
            <a:extLst>
              <a:ext uri="{FF2B5EF4-FFF2-40B4-BE49-F238E27FC236}">
                <a16:creationId xmlns:a16="http://schemas.microsoft.com/office/drawing/2014/main" id="{ACE90C6D-9349-CA3D-5A72-D442A1EE2D6E}"/>
              </a:ext>
            </a:extLst>
          </p:cNvPr>
          <p:cNvSpPr txBox="1">
            <a:spLocks/>
          </p:cNvSpPr>
          <p:nvPr/>
        </p:nvSpPr>
        <p:spPr>
          <a:xfrm>
            <a:off x="8301789" y="6083385"/>
            <a:ext cx="682723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1600" b="1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3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0413A5-9016-ADA7-5367-94762DF8CD6B}"/>
              </a:ext>
            </a:extLst>
          </p:cNvPr>
          <p:cNvSpPr/>
          <p:nvPr/>
        </p:nvSpPr>
        <p:spPr>
          <a:xfrm>
            <a:off x="5238082" y="2609172"/>
            <a:ext cx="1166867" cy="91982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ADDER</a:t>
            </a:r>
            <a:endParaRPr lang="en-JP" altLang="ja-JP" sz="1400" dirty="0"/>
          </a:p>
        </p:txBody>
      </p:sp>
      <p:cxnSp>
        <p:nvCxnSpPr>
          <p:cNvPr id="3" name="Straight Arrow Connector 4">
            <a:extLst>
              <a:ext uri="{FF2B5EF4-FFF2-40B4-BE49-F238E27FC236}">
                <a16:creationId xmlns:a16="http://schemas.microsoft.com/office/drawing/2014/main" id="{27E5ADFC-F5BF-72E6-A0D1-394D21E37612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4028513" y="2205429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11">
            <a:extLst>
              <a:ext uri="{FF2B5EF4-FFF2-40B4-BE49-F238E27FC236}">
                <a16:creationId xmlns:a16="http://schemas.microsoft.com/office/drawing/2014/main" id="{998180E5-5FF4-4C68-8A27-EB2BEFBF02D4}"/>
              </a:ext>
            </a:extLst>
          </p:cNvPr>
          <p:cNvSpPr txBox="1"/>
          <p:nvPr/>
        </p:nvSpPr>
        <p:spPr>
          <a:xfrm>
            <a:off x="4159923" y="4991951"/>
            <a:ext cx="49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in2</a:t>
            </a:r>
          </a:p>
        </p:txBody>
      </p: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2BE64962-66D7-618A-65B0-9D2D4C0182DD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6404949" y="3055257"/>
            <a:ext cx="324000" cy="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23">
            <a:extLst>
              <a:ext uri="{FF2B5EF4-FFF2-40B4-BE49-F238E27FC236}">
                <a16:creationId xmlns:a16="http://schemas.microsoft.com/office/drawing/2014/main" id="{F1998DEA-D902-C2CB-28CE-634C9ED67FE9}"/>
              </a:ext>
            </a:extLst>
          </p:cNvPr>
          <p:cNvSpPr txBox="1"/>
          <p:nvPr/>
        </p:nvSpPr>
        <p:spPr>
          <a:xfrm>
            <a:off x="6728949" y="288598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/>
              <a:t>out</a:t>
            </a:r>
          </a:p>
        </p:txBody>
      </p:sp>
      <p:sp>
        <p:nvSpPr>
          <p:cNvPr id="7" name="TextBox 69">
            <a:extLst>
              <a:ext uri="{FF2B5EF4-FFF2-40B4-BE49-F238E27FC236}">
                <a16:creationId xmlns:a16="http://schemas.microsoft.com/office/drawing/2014/main" id="{03BE594D-127E-D4BA-3FDD-1D1BFF83A08C}"/>
              </a:ext>
            </a:extLst>
          </p:cNvPr>
          <p:cNvSpPr txBox="1"/>
          <p:nvPr/>
        </p:nvSpPr>
        <p:spPr>
          <a:xfrm>
            <a:off x="2089752" y="1022211"/>
            <a:ext cx="611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pw4</a:t>
            </a:r>
          </a:p>
        </p:txBody>
      </p:sp>
      <p:sp>
        <p:nvSpPr>
          <p:cNvPr id="8" name="Trapezoid 70">
            <a:extLst>
              <a:ext uri="{FF2B5EF4-FFF2-40B4-BE49-F238E27FC236}">
                <a16:creationId xmlns:a16="http://schemas.microsoft.com/office/drawing/2014/main" id="{105B41DE-EE80-728A-4C48-85A8E450C2F3}"/>
              </a:ext>
            </a:extLst>
          </p:cNvPr>
          <p:cNvSpPr/>
          <p:nvPr/>
        </p:nvSpPr>
        <p:spPr>
          <a:xfrm rot="5400000">
            <a:off x="3602473" y="1146840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14</a:t>
            </a:r>
            <a:endParaRPr lang="en-JP" sz="1000" dirty="0"/>
          </a:p>
        </p:txBody>
      </p:sp>
      <p:cxnSp>
        <p:nvCxnSpPr>
          <p:cNvPr id="9" name="Straight Arrow Connector 71">
            <a:extLst>
              <a:ext uri="{FF2B5EF4-FFF2-40B4-BE49-F238E27FC236}">
                <a16:creationId xmlns:a16="http://schemas.microsoft.com/office/drawing/2014/main" id="{8FC37072-F276-F0F6-CDEB-010513FA4780}"/>
              </a:ext>
            </a:extLst>
          </p:cNvPr>
          <p:cNvCxnSpPr>
            <a:cxnSpLocks/>
          </p:cNvCxnSpPr>
          <p:nvPr/>
        </p:nvCxnSpPr>
        <p:spPr>
          <a:xfrm>
            <a:off x="2752397" y="1176100"/>
            <a:ext cx="9674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75">
            <a:extLst>
              <a:ext uri="{FF2B5EF4-FFF2-40B4-BE49-F238E27FC236}">
                <a16:creationId xmlns:a16="http://schemas.microsoft.com/office/drawing/2014/main" id="{71E4E08F-D59F-7123-5E78-E855270CDE40}"/>
              </a:ext>
            </a:extLst>
          </p:cNvPr>
          <p:cNvCxnSpPr>
            <a:cxnSpLocks/>
          </p:cNvCxnSpPr>
          <p:nvPr/>
        </p:nvCxnSpPr>
        <p:spPr>
          <a:xfrm flipV="1">
            <a:off x="2894179" y="11223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77">
            <a:extLst>
              <a:ext uri="{FF2B5EF4-FFF2-40B4-BE49-F238E27FC236}">
                <a16:creationId xmlns:a16="http://schemas.microsoft.com/office/drawing/2014/main" id="{85B7EC92-48D8-626B-9083-780FC4C7004A}"/>
              </a:ext>
            </a:extLst>
          </p:cNvPr>
          <p:cNvSpPr txBox="1"/>
          <p:nvPr/>
        </p:nvSpPr>
        <p:spPr>
          <a:xfrm>
            <a:off x="2711046" y="94952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12" name="Straight Arrow Connector 78">
            <a:extLst>
              <a:ext uri="{FF2B5EF4-FFF2-40B4-BE49-F238E27FC236}">
                <a16:creationId xmlns:a16="http://schemas.microsoft.com/office/drawing/2014/main" id="{E8E7635E-C44A-3735-220C-863EE2B2871E}"/>
              </a:ext>
            </a:extLst>
          </p:cNvPr>
          <p:cNvCxnSpPr>
            <a:cxnSpLocks/>
          </p:cNvCxnSpPr>
          <p:nvPr/>
        </p:nvCxnSpPr>
        <p:spPr>
          <a:xfrm flipV="1">
            <a:off x="4835560" y="299118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79">
            <a:extLst>
              <a:ext uri="{FF2B5EF4-FFF2-40B4-BE49-F238E27FC236}">
                <a16:creationId xmlns:a16="http://schemas.microsoft.com/office/drawing/2014/main" id="{A3F0FC7F-4161-AAC4-FB3B-AD67EBC70382}"/>
              </a:ext>
            </a:extLst>
          </p:cNvPr>
          <p:cNvSpPr txBox="1"/>
          <p:nvPr/>
        </p:nvSpPr>
        <p:spPr>
          <a:xfrm>
            <a:off x="4644347" y="285031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14" name="TextBox 80">
            <a:extLst>
              <a:ext uri="{FF2B5EF4-FFF2-40B4-BE49-F238E27FC236}">
                <a16:creationId xmlns:a16="http://schemas.microsoft.com/office/drawing/2014/main" id="{8AFDA2BC-F036-EDE6-B883-BB22E975E9AE}"/>
              </a:ext>
            </a:extLst>
          </p:cNvPr>
          <p:cNvSpPr txBox="1"/>
          <p:nvPr/>
        </p:nvSpPr>
        <p:spPr>
          <a:xfrm>
            <a:off x="2089654" y="2084463"/>
            <a:ext cx="61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pw3</a:t>
            </a:r>
          </a:p>
        </p:txBody>
      </p:sp>
      <p:sp>
        <p:nvSpPr>
          <p:cNvPr id="15" name="Trapezoid 81">
            <a:extLst>
              <a:ext uri="{FF2B5EF4-FFF2-40B4-BE49-F238E27FC236}">
                <a16:creationId xmlns:a16="http://schemas.microsoft.com/office/drawing/2014/main" id="{E2E986F5-9B6C-5957-ACE4-57F140AFE48D}"/>
              </a:ext>
            </a:extLst>
          </p:cNvPr>
          <p:cNvSpPr/>
          <p:nvPr/>
        </p:nvSpPr>
        <p:spPr>
          <a:xfrm rot="5400000">
            <a:off x="3609613" y="2052101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13</a:t>
            </a:r>
            <a:endParaRPr lang="en-JP" sz="1000" dirty="0"/>
          </a:p>
        </p:txBody>
      </p:sp>
      <p:cxnSp>
        <p:nvCxnSpPr>
          <p:cNvPr id="16" name="Straight Arrow Connector 82">
            <a:extLst>
              <a:ext uri="{FF2B5EF4-FFF2-40B4-BE49-F238E27FC236}">
                <a16:creationId xmlns:a16="http://schemas.microsoft.com/office/drawing/2014/main" id="{C398A83D-3E2F-01F6-F3FE-598156378B16}"/>
              </a:ext>
            </a:extLst>
          </p:cNvPr>
          <p:cNvCxnSpPr/>
          <p:nvPr/>
        </p:nvCxnSpPr>
        <p:spPr>
          <a:xfrm>
            <a:off x="2685278" y="2229691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83">
            <a:extLst>
              <a:ext uri="{FF2B5EF4-FFF2-40B4-BE49-F238E27FC236}">
                <a16:creationId xmlns:a16="http://schemas.microsoft.com/office/drawing/2014/main" id="{1BD92892-6D76-8CE4-B04E-1DD902CDD4DC}"/>
              </a:ext>
            </a:extLst>
          </p:cNvPr>
          <p:cNvSpPr txBox="1"/>
          <p:nvPr/>
        </p:nvSpPr>
        <p:spPr>
          <a:xfrm>
            <a:off x="3059040" y="226238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18" name="Straight Arrow Connector 84">
            <a:extLst>
              <a:ext uri="{FF2B5EF4-FFF2-40B4-BE49-F238E27FC236}">
                <a16:creationId xmlns:a16="http://schemas.microsoft.com/office/drawing/2014/main" id="{6B428D1E-8877-F005-E3F8-5A4DE1F3D2AD}"/>
              </a:ext>
            </a:extLst>
          </p:cNvPr>
          <p:cNvCxnSpPr/>
          <p:nvPr/>
        </p:nvCxnSpPr>
        <p:spPr>
          <a:xfrm>
            <a:off x="3361245" y="240863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85">
            <a:extLst>
              <a:ext uri="{FF2B5EF4-FFF2-40B4-BE49-F238E27FC236}">
                <a16:creationId xmlns:a16="http://schemas.microsoft.com/office/drawing/2014/main" id="{B84F36A8-1846-635E-7AD0-B465D01522B1}"/>
              </a:ext>
            </a:extLst>
          </p:cNvPr>
          <p:cNvCxnSpPr>
            <a:cxnSpLocks/>
          </p:cNvCxnSpPr>
          <p:nvPr/>
        </p:nvCxnSpPr>
        <p:spPr>
          <a:xfrm flipV="1">
            <a:off x="3548335" y="234015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86">
            <a:extLst>
              <a:ext uri="{FF2B5EF4-FFF2-40B4-BE49-F238E27FC236}">
                <a16:creationId xmlns:a16="http://schemas.microsoft.com/office/drawing/2014/main" id="{69DD17B7-D006-42BE-F497-D4505ED63D21}"/>
              </a:ext>
            </a:extLst>
          </p:cNvPr>
          <p:cNvCxnSpPr>
            <a:cxnSpLocks/>
          </p:cNvCxnSpPr>
          <p:nvPr/>
        </p:nvCxnSpPr>
        <p:spPr>
          <a:xfrm flipV="1">
            <a:off x="2865646" y="214380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87">
            <a:extLst>
              <a:ext uri="{FF2B5EF4-FFF2-40B4-BE49-F238E27FC236}">
                <a16:creationId xmlns:a16="http://schemas.microsoft.com/office/drawing/2014/main" id="{A692AF8A-00A9-9A84-9937-782AD1EA2D70}"/>
              </a:ext>
            </a:extLst>
          </p:cNvPr>
          <p:cNvSpPr txBox="1"/>
          <p:nvPr/>
        </p:nvSpPr>
        <p:spPr>
          <a:xfrm>
            <a:off x="3436285" y="220641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22" name="TextBox 88">
            <a:extLst>
              <a:ext uri="{FF2B5EF4-FFF2-40B4-BE49-F238E27FC236}">
                <a16:creationId xmlns:a16="http://schemas.microsoft.com/office/drawing/2014/main" id="{EC20B934-B946-45F0-AA59-40C09DEF0FD6}"/>
              </a:ext>
            </a:extLst>
          </p:cNvPr>
          <p:cNvSpPr txBox="1"/>
          <p:nvPr/>
        </p:nvSpPr>
        <p:spPr>
          <a:xfrm>
            <a:off x="2708320" y="201300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3" name="Elbow Connector 89">
            <a:extLst>
              <a:ext uri="{FF2B5EF4-FFF2-40B4-BE49-F238E27FC236}">
                <a16:creationId xmlns:a16="http://schemas.microsoft.com/office/drawing/2014/main" id="{0107BEC2-E0CD-C8D3-7AE5-C720E12ADB75}"/>
              </a:ext>
            </a:extLst>
          </p:cNvPr>
          <p:cNvCxnSpPr>
            <a:cxnSpLocks/>
            <a:stCxn id="8" idx="0"/>
            <a:endCxn id="2" idx="1"/>
          </p:cNvCxnSpPr>
          <p:nvPr/>
        </p:nvCxnSpPr>
        <p:spPr>
          <a:xfrm>
            <a:off x="4021372" y="1300170"/>
            <a:ext cx="1216710" cy="176891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90">
            <a:extLst>
              <a:ext uri="{FF2B5EF4-FFF2-40B4-BE49-F238E27FC236}">
                <a16:creationId xmlns:a16="http://schemas.microsoft.com/office/drawing/2014/main" id="{96990811-3E9D-4846-8061-EC68E2DB0A63}"/>
              </a:ext>
            </a:extLst>
          </p:cNvPr>
          <p:cNvCxnSpPr>
            <a:cxnSpLocks/>
          </p:cNvCxnSpPr>
          <p:nvPr/>
        </p:nvCxnSpPr>
        <p:spPr>
          <a:xfrm flipV="1">
            <a:off x="4199761" y="121071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91">
            <a:extLst>
              <a:ext uri="{FF2B5EF4-FFF2-40B4-BE49-F238E27FC236}">
                <a16:creationId xmlns:a16="http://schemas.microsoft.com/office/drawing/2014/main" id="{716156CC-5882-F82D-2507-B45F8E9BDBE9}"/>
              </a:ext>
            </a:extLst>
          </p:cNvPr>
          <p:cNvSpPr txBox="1"/>
          <p:nvPr/>
        </p:nvSpPr>
        <p:spPr>
          <a:xfrm>
            <a:off x="4042435" y="1079913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6" name="Straight Arrow Connector 92">
            <a:extLst>
              <a:ext uri="{FF2B5EF4-FFF2-40B4-BE49-F238E27FC236}">
                <a16:creationId xmlns:a16="http://schemas.microsoft.com/office/drawing/2014/main" id="{0FAF86B4-FE8D-07CB-D4F4-F079DFAD3571}"/>
              </a:ext>
            </a:extLst>
          </p:cNvPr>
          <p:cNvCxnSpPr>
            <a:cxnSpLocks/>
          </p:cNvCxnSpPr>
          <p:nvPr/>
        </p:nvCxnSpPr>
        <p:spPr>
          <a:xfrm flipV="1">
            <a:off x="4214975" y="212791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93">
            <a:extLst>
              <a:ext uri="{FF2B5EF4-FFF2-40B4-BE49-F238E27FC236}">
                <a16:creationId xmlns:a16="http://schemas.microsoft.com/office/drawing/2014/main" id="{BEF731D5-8225-FE97-37C9-AA7FD873A5DB}"/>
              </a:ext>
            </a:extLst>
          </p:cNvPr>
          <p:cNvSpPr txBox="1"/>
          <p:nvPr/>
        </p:nvSpPr>
        <p:spPr>
          <a:xfrm>
            <a:off x="4057648" y="199711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28" name="Straight Arrow Connector 94">
            <a:extLst>
              <a:ext uri="{FF2B5EF4-FFF2-40B4-BE49-F238E27FC236}">
                <a16:creationId xmlns:a16="http://schemas.microsoft.com/office/drawing/2014/main" id="{F5618EF3-C3BA-1E96-7311-B384F5DB1C9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867097" y="863879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95">
            <a:extLst>
              <a:ext uri="{FF2B5EF4-FFF2-40B4-BE49-F238E27FC236}">
                <a16:creationId xmlns:a16="http://schemas.microsoft.com/office/drawing/2014/main" id="{8B601AD2-8338-C911-57EE-2F2AFE584A23}"/>
              </a:ext>
            </a:extLst>
          </p:cNvPr>
          <p:cNvSpPr txBox="1"/>
          <p:nvPr/>
        </p:nvSpPr>
        <p:spPr>
          <a:xfrm>
            <a:off x="3665963" y="65483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on4</a:t>
            </a:r>
          </a:p>
        </p:txBody>
      </p:sp>
      <p:sp>
        <p:nvSpPr>
          <p:cNvPr id="30" name="TextBox 110">
            <a:extLst>
              <a:ext uri="{FF2B5EF4-FFF2-40B4-BE49-F238E27FC236}">
                <a16:creationId xmlns:a16="http://schemas.microsoft.com/office/drawing/2014/main" id="{BED5C218-F454-B828-5D3F-35D18BD50C19}"/>
              </a:ext>
            </a:extLst>
          </p:cNvPr>
          <p:cNvSpPr txBox="1"/>
          <p:nvPr/>
        </p:nvSpPr>
        <p:spPr>
          <a:xfrm>
            <a:off x="4864562" y="273544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in1</a:t>
            </a:r>
          </a:p>
        </p:txBody>
      </p:sp>
      <p:cxnSp>
        <p:nvCxnSpPr>
          <p:cNvPr id="41" name="Elbow Connector 147">
            <a:extLst>
              <a:ext uri="{FF2B5EF4-FFF2-40B4-BE49-F238E27FC236}">
                <a16:creationId xmlns:a16="http://schemas.microsoft.com/office/drawing/2014/main" id="{9BDDDE8E-C9F0-0AB6-A510-38806B45940B}"/>
              </a:ext>
            </a:extLst>
          </p:cNvPr>
          <p:cNvCxnSpPr>
            <a:cxnSpLocks/>
          </p:cNvCxnSpPr>
          <p:nvPr/>
        </p:nvCxnSpPr>
        <p:spPr>
          <a:xfrm flipV="1">
            <a:off x="4513085" y="3397854"/>
            <a:ext cx="720000" cy="176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150">
            <a:extLst>
              <a:ext uri="{FF2B5EF4-FFF2-40B4-BE49-F238E27FC236}">
                <a16:creationId xmlns:a16="http://schemas.microsoft.com/office/drawing/2014/main" id="{C11B762C-CEF7-5E31-379B-4FDC0A0ACFFD}"/>
              </a:ext>
            </a:extLst>
          </p:cNvPr>
          <p:cNvCxnSpPr>
            <a:cxnSpLocks/>
          </p:cNvCxnSpPr>
          <p:nvPr/>
        </p:nvCxnSpPr>
        <p:spPr>
          <a:xfrm flipV="1">
            <a:off x="4968317" y="3330453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151">
            <a:extLst>
              <a:ext uri="{FF2B5EF4-FFF2-40B4-BE49-F238E27FC236}">
                <a16:creationId xmlns:a16="http://schemas.microsoft.com/office/drawing/2014/main" id="{B094E09C-5C69-BB73-271A-1066EB8E2E74}"/>
              </a:ext>
            </a:extLst>
          </p:cNvPr>
          <p:cNvSpPr txBox="1"/>
          <p:nvPr/>
        </p:nvSpPr>
        <p:spPr>
          <a:xfrm>
            <a:off x="4832413" y="318081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8</a:t>
            </a:r>
          </a:p>
        </p:txBody>
      </p:sp>
      <p:sp>
        <p:nvSpPr>
          <p:cNvPr id="44" name="TextBox 188">
            <a:extLst>
              <a:ext uri="{FF2B5EF4-FFF2-40B4-BE49-F238E27FC236}">
                <a16:creationId xmlns:a16="http://schemas.microsoft.com/office/drawing/2014/main" id="{1EEF2FF8-209E-68D8-5A8E-AE806FC29AD1}"/>
              </a:ext>
            </a:extLst>
          </p:cNvPr>
          <p:cNvSpPr txBox="1"/>
          <p:nvPr/>
        </p:nvSpPr>
        <p:spPr>
          <a:xfrm>
            <a:off x="2111514" y="2964462"/>
            <a:ext cx="568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pw2</a:t>
            </a:r>
          </a:p>
        </p:txBody>
      </p:sp>
      <p:sp>
        <p:nvSpPr>
          <p:cNvPr id="45" name="Trapezoid 189">
            <a:extLst>
              <a:ext uri="{FF2B5EF4-FFF2-40B4-BE49-F238E27FC236}">
                <a16:creationId xmlns:a16="http://schemas.microsoft.com/office/drawing/2014/main" id="{EEC3F15D-0128-0D97-65F0-3D2F4A3E8691}"/>
              </a:ext>
            </a:extLst>
          </p:cNvPr>
          <p:cNvSpPr/>
          <p:nvPr/>
        </p:nvSpPr>
        <p:spPr>
          <a:xfrm rot="5400000">
            <a:off x="3599614" y="3084725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12</a:t>
            </a:r>
            <a:endParaRPr lang="en-JP" sz="1000" dirty="0"/>
          </a:p>
        </p:txBody>
      </p:sp>
      <p:cxnSp>
        <p:nvCxnSpPr>
          <p:cNvPr id="46" name="Straight Arrow Connector 190">
            <a:extLst>
              <a:ext uri="{FF2B5EF4-FFF2-40B4-BE49-F238E27FC236}">
                <a16:creationId xmlns:a16="http://schemas.microsoft.com/office/drawing/2014/main" id="{2490409E-AC14-087C-95BA-AEBDE0E17765}"/>
              </a:ext>
            </a:extLst>
          </p:cNvPr>
          <p:cNvCxnSpPr/>
          <p:nvPr/>
        </p:nvCxnSpPr>
        <p:spPr>
          <a:xfrm>
            <a:off x="2694091" y="3125811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191">
            <a:extLst>
              <a:ext uri="{FF2B5EF4-FFF2-40B4-BE49-F238E27FC236}">
                <a16:creationId xmlns:a16="http://schemas.microsoft.com/office/drawing/2014/main" id="{98A4CD02-6CA9-0325-53E9-C72D35A20D19}"/>
              </a:ext>
            </a:extLst>
          </p:cNvPr>
          <p:cNvSpPr txBox="1"/>
          <p:nvPr/>
        </p:nvSpPr>
        <p:spPr>
          <a:xfrm>
            <a:off x="3041773" y="322278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48" name="Straight Arrow Connector 192">
            <a:extLst>
              <a:ext uri="{FF2B5EF4-FFF2-40B4-BE49-F238E27FC236}">
                <a16:creationId xmlns:a16="http://schemas.microsoft.com/office/drawing/2014/main" id="{8A7E6C04-2614-1E6A-9195-921F3D4C5BFA}"/>
              </a:ext>
            </a:extLst>
          </p:cNvPr>
          <p:cNvCxnSpPr>
            <a:cxnSpLocks/>
          </p:cNvCxnSpPr>
          <p:nvPr/>
        </p:nvCxnSpPr>
        <p:spPr>
          <a:xfrm flipV="1">
            <a:off x="3318623" y="3358891"/>
            <a:ext cx="39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193">
            <a:extLst>
              <a:ext uri="{FF2B5EF4-FFF2-40B4-BE49-F238E27FC236}">
                <a16:creationId xmlns:a16="http://schemas.microsoft.com/office/drawing/2014/main" id="{79B8F5D0-6280-7524-922C-52DA06186CF4}"/>
              </a:ext>
            </a:extLst>
          </p:cNvPr>
          <p:cNvCxnSpPr>
            <a:cxnSpLocks/>
          </p:cNvCxnSpPr>
          <p:nvPr/>
        </p:nvCxnSpPr>
        <p:spPr>
          <a:xfrm flipV="1">
            <a:off x="3449156" y="32851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194">
            <a:extLst>
              <a:ext uri="{FF2B5EF4-FFF2-40B4-BE49-F238E27FC236}">
                <a16:creationId xmlns:a16="http://schemas.microsoft.com/office/drawing/2014/main" id="{C36AEEEB-CF1B-5B46-D36D-0206CD2E45F2}"/>
              </a:ext>
            </a:extLst>
          </p:cNvPr>
          <p:cNvCxnSpPr>
            <a:cxnSpLocks/>
          </p:cNvCxnSpPr>
          <p:nvPr/>
        </p:nvCxnSpPr>
        <p:spPr>
          <a:xfrm flipV="1">
            <a:off x="2842653" y="303992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195">
            <a:extLst>
              <a:ext uri="{FF2B5EF4-FFF2-40B4-BE49-F238E27FC236}">
                <a16:creationId xmlns:a16="http://schemas.microsoft.com/office/drawing/2014/main" id="{6E1E6C96-282C-BB18-47B7-C2C2CAA32F54}"/>
              </a:ext>
            </a:extLst>
          </p:cNvPr>
          <p:cNvSpPr txBox="1"/>
          <p:nvPr/>
        </p:nvSpPr>
        <p:spPr>
          <a:xfrm>
            <a:off x="3309852" y="3165287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52" name="TextBox 196">
            <a:extLst>
              <a:ext uri="{FF2B5EF4-FFF2-40B4-BE49-F238E27FC236}">
                <a16:creationId xmlns:a16="http://schemas.microsoft.com/office/drawing/2014/main" id="{FB53992B-9DAA-7806-C8A1-71E8764F4127}"/>
              </a:ext>
            </a:extLst>
          </p:cNvPr>
          <p:cNvSpPr txBox="1"/>
          <p:nvPr/>
        </p:nvSpPr>
        <p:spPr>
          <a:xfrm>
            <a:off x="2685326" y="2909126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53" name="TextBox 197">
            <a:extLst>
              <a:ext uri="{FF2B5EF4-FFF2-40B4-BE49-F238E27FC236}">
                <a16:creationId xmlns:a16="http://schemas.microsoft.com/office/drawing/2014/main" id="{11FFD224-164F-8F83-76E7-EE72016A2F93}"/>
              </a:ext>
            </a:extLst>
          </p:cNvPr>
          <p:cNvSpPr txBox="1"/>
          <p:nvPr/>
        </p:nvSpPr>
        <p:spPr>
          <a:xfrm>
            <a:off x="2084289" y="3934593"/>
            <a:ext cx="622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1600" dirty="0"/>
              <a:t>pw1</a:t>
            </a:r>
          </a:p>
        </p:txBody>
      </p:sp>
      <p:sp>
        <p:nvSpPr>
          <p:cNvPr id="54" name="Trapezoid 198">
            <a:extLst>
              <a:ext uri="{FF2B5EF4-FFF2-40B4-BE49-F238E27FC236}">
                <a16:creationId xmlns:a16="http://schemas.microsoft.com/office/drawing/2014/main" id="{931D7D85-0628-E09E-E962-A89F170BC39A}"/>
              </a:ext>
            </a:extLst>
          </p:cNvPr>
          <p:cNvSpPr/>
          <p:nvPr/>
        </p:nvSpPr>
        <p:spPr>
          <a:xfrm rot="5400000">
            <a:off x="3606754" y="4077422"/>
            <a:ext cx="531139" cy="30665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11</a:t>
            </a:r>
            <a:endParaRPr lang="en-JP" sz="1000" dirty="0"/>
          </a:p>
        </p:txBody>
      </p:sp>
      <p:cxnSp>
        <p:nvCxnSpPr>
          <p:cNvPr id="55" name="Straight Arrow Connector 199">
            <a:extLst>
              <a:ext uri="{FF2B5EF4-FFF2-40B4-BE49-F238E27FC236}">
                <a16:creationId xmlns:a16="http://schemas.microsoft.com/office/drawing/2014/main" id="{649BFBF1-2A38-6545-894D-A8C7A3D5BDD0}"/>
              </a:ext>
            </a:extLst>
          </p:cNvPr>
          <p:cNvCxnSpPr/>
          <p:nvPr/>
        </p:nvCxnSpPr>
        <p:spPr>
          <a:xfrm>
            <a:off x="2687455" y="4101723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200">
            <a:extLst>
              <a:ext uri="{FF2B5EF4-FFF2-40B4-BE49-F238E27FC236}">
                <a16:creationId xmlns:a16="http://schemas.microsoft.com/office/drawing/2014/main" id="{F41C9D69-0BD2-940B-144C-92F32215D06A}"/>
              </a:ext>
            </a:extLst>
          </p:cNvPr>
          <p:cNvSpPr txBox="1"/>
          <p:nvPr/>
        </p:nvSpPr>
        <p:spPr>
          <a:xfrm>
            <a:off x="2794691" y="4254298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57" name="Straight Arrow Connector 201">
            <a:extLst>
              <a:ext uri="{FF2B5EF4-FFF2-40B4-BE49-F238E27FC236}">
                <a16:creationId xmlns:a16="http://schemas.microsoft.com/office/drawing/2014/main" id="{5ABA1C55-CFED-073E-A0F2-702450244C68}"/>
              </a:ext>
            </a:extLst>
          </p:cNvPr>
          <p:cNvCxnSpPr/>
          <p:nvPr/>
        </p:nvCxnSpPr>
        <p:spPr>
          <a:xfrm>
            <a:off x="3060622" y="4393028"/>
            <a:ext cx="65156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202">
            <a:extLst>
              <a:ext uri="{FF2B5EF4-FFF2-40B4-BE49-F238E27FC236}">
                <a16:creationId xmlns:a16="http://schemas.microsoft.com/office/drawing/2014/main" id="{7B425A87-33CF-0BB2-E048-8EF8BF75AEBE}"/>
              </a:ext>
            </a:extLst>
          </p:cNvPr>
          <p:cNvCxnSpPr>
            <a:cxnSpLocks/>
          </p:cNvCxnSpPr>
          <p:nvPr/>
        </p:nvCxnSpPr>
        <p:spPr>
          <a:xfrm flipV="1">
            <a:off x="3328580" y="4329251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203">
            <a:extLst>
              <a:ext uri="{FF2B5EF4-FFF2-40B4-BE49-F238E27FC236}">
                <a16:creationId xmlns:a16="http://schemas.microsoft.com/office/drawing/2014/main" id="{7590192A-0C9C-A0C0-D2F2-05B16420B859}"/>
              </a:ext>
            </a:extLst>
          </p:cNvPr>
          <p:cNvCxnSpPr>
            <a:cxnSpLocks/>
          </p:cNvCxnSpPr>
          <p:nvPr/>
        </p:nvCxnSpPr>
        <p:spPr>
          <a:xfrm flipV="1">
            <a:off x="2856768" y="4045339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204">
            <a:extLst>
              <a:ext uri="{FF2B5EF4-FFF2-40B4-BE49-F238E27FC236}">
                <a16:creationId xmlns:a16="http://schemas.microsoft.com/office/drawing/2014/main" id="{252EB63D-1552-A615-3E5A-F47002A6518A}"/>
              </a:ext>
            </a:extLst>
          </p:cNvPr>
          <p:cNvSpPr txBox="1"/>
          <p:nvPr/>
        </p:nvSpPr>
        <p:spPr>
          <a:xfrm>
            <a:off x="3129067" y="417960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sp>
        <p:nvSpPr>
          <p:cNvPr id="61" name="TextBox 205">
            <a:extLst>
              <a:ext uri="{FF2B5EF4-FFF2-40B4-BE49-F238E27FC236}">
                <a16:creationId xmlns:a16="http://schemas.microsoft.com/office/drawing/2014/main" id="{E8EE2145-7FCA-2299-1461-A4D5A0CF9463}"/>
              </a:ext>
            </a:extLst>
          </p:cNvPr>
          <p:cNvSpPr txBox="1"/>
          <p:nvPr/>
        </p:nvSpPr>
        <p:spPr>
          <a:xfrm>
            <a:off x="2700050" y="3885038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62" name="Straight Arrow Connector 206">
            <a:extLst>
              <a:ext uri="{FF2B5EF4-FFF2-40B4-BE49-F238E27FC236}">
                <a16:creationId xmlns:a16="http://schemas.microsoft.com/office/drawing/2014/main" id="{FE483489-E85D-A598-DC8A-0504AD95861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864239" y="2801765"/>
            <a:ext cx="944" cy="20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207">
            <a:extLst>
              <a:ext uri="{FF2B5EF4-FFF2-40B4-BE49-F238E27FC236}">
                <a16:creationId xmlns:a16="http://schemas.microsoft.com/office/drawing/2014/main" id="{A8968793-3A04-DB4F-B2B0-6B07B52C81F2}"/>
              </a:ext>
            </a:extLst>
          </p:cNvPr>
          <p:cNvSpPr txBox="1"/>
          <p:nvPr/>
        </p:nvSpPr>
        <p:spPr>
          <a:xfrm>
            <a:off x="3675209" y="359380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on1</a:t>
            </a:r>
          </a:p>
        </p:txBody>
      </p:sp>
      <p:cxnSp>
        <p:nvCxnSpPr>
          <p:cNvPr id="64" name="Elbow Connector 208">
            <a:extLst>
              <a:ext uri="{FF2B5EF4-FFF2-40B4-BE49-F238E27FC236}">
                <a16:creationId xmlns:a16="http://schemas.microsoft.com/office/drawing/2014/main" id="{3DD12A87-9C77-122E-2725-6B0E2880044C}"/>
              </a:ext>
            </a:extLst>
          </p:cNvPr>
          <p:cNvCxnSpPr>
            <a:cxnSpLocks/>
          </p:cNvCxnSpPr>
          <p:nvPr/>
        </p:nvCxnSpPr>
        <p:spPr>
          <a:xfrm rot="5400000">
            <a:off x="3797767" y="3924704"/>
            <a:ext cx="18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lbow Connector 216">
            <a:extLst>
              <a:ext uri="{FF2B5EF4-FFF2-40B4-BE49-F238E27FC236}">
                <a16:creationId xmlns:a16="http://schemas.microsoft.com/office/drawing/2014/main" id="{3A4A5DE4-DE2F-ECAA-3D7D-8BAE125A08D5}"/>
              </a:ext>
            </a:extLst>
          </p:cNvPr>
          <p:cNvCxnSpPr>
            <a:cxnSpLocks/>
            <a:stCxn id="54" idx="0"/>
            <a:endCxn id="2" idx="1"/>
          </p:cNvCxnSpPr>
          <p:nvPr/>
        </p:nvCxnSpPr>
        <p:spPr>
          <a:xfrm flipV="1">
            <a:off x="4025653" y="3069086"/>
            <a:ext cx="1212429" cy="116166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221">
            <a:extLst>
              <a:ext uri="{FF2B5EF4-FFF2-40B4-BE49-F238E27FC236}">
                <a16:creationId xmlns:a16="http://schemas.microsoft.com/office/drawing/2014/main" id="{56DA79F1-5B52-A9C1-BD72-31D3476EF5CC}"/>
              </a:ext>
            </a:extLst>
          </p:cNvPr>
          <p:cNvCxnSpPr>
            <a:cxnSpLocks/>
          </p:cNvCxnSpPr>
          <p:nvPr/>
        </p:nvCxnSpPr>
        <p:spPr>
          <a:xfrm>
            <a:off x="4025654" y="3234431"/>
            <a:ext cx="576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222">
            <a:extLst>
              <a:ext uri="{FF2B5EF4-FFF2-40B4-BE49-F238E27FC236}">
                <a16:creationId xmlns:a16="http://schemas.microsoft.com/office/drawing/2014/main" id="{4D89C829-FAD1-965F-1005-3EC533BE6CD4}"/>
              </a:ext>
            </a:extLst>
          </p:cNvPr>
          <p:cNvCxnSpPr>
            <a:cxnSpLocks/>
          </p:cNvCxnSpPr>
          <p:nvPr/>
        </p:nvCxnSpPr>
        <p:spPr>
          <a:xfrm flipV="1">
            <a:off x="4207911" y="316337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223">
            <a:extLst>
              <a:ext uri="{FF2B5EF4-FFF2-40B4-BE49-F238E27FC236}">
                <a16:creationId xmlns:a16="http://schemas.microsoft.com/office/drawing/2014/main" id="{119B1FC1-4DC2-4498-DFD8-6D1409219AAA}"/>
              </a:ext>
            </a:extLst>
          </p:cNvPr>
          <p:cNvSpPr txBox="1"/>
          <p:nvPr/>
        </p:nvSpPr>
        <p:spPr>
          <a:xfrm>
            <a:off x="4050585" y="303257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73" name="Straight Arrow Connector 224">
            <a:extLst>
              <a:ext uri="{FF2B5EF4-FFF2-40B4-BE49-F238E27FC236}">
                <a16:creationId xmlns:a16="http://schemas.microsoft.com/office/drawing/2014/main" id="{E27E59FA-73D4-CC7B-ADBA-6F9B824DDC9D}"/>
              </a:ext>
            </a:extLst>
          </p:cNvPr>
          <p:cNvCxnSpPr>
            <a:cxnSpLocks/>
          </p:cNvCxnSpPr>
          <p:nvPr/>
        </p:nvCxnSpPr>
        <p:spPr>
          <a:xfrm flipV="1">
            <a:off x="4227209" y="4153235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225">
            <a:extLst>
              <a:ext uri="{FF2B5EF4-FFF2-40B4-BE49-F238E27FC236}">
                <a16:creationId xmlns:a16="http://schemas.microsoft.com/office/drawing/2014/main" id="{A435E7F4-20DB-9C41-82CA-D6C6379FA179}"/>
              </a:ext>
            </a:extLst>
          </p:cNvPr>
          <p:cNvSpPr txBox="1"/>
          <p:nvPr/>
        </p:nvSpPr>
        <p:spPr>
          <a:xfrm>
            <a:off x="4069883" y="4022431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75" name="Elbow Connector 230">
            <a:extLst>
              <a:ext uri="{FF2B5EF4-FFF2-40B4-BE49-F238E27FC236}">
                <a16:creationId xmlns:a16="http://schemas.microsoft.com/office/drawing/2014/main" id="{902842B2-EA44-5FBA-9724-C5BE0952C965}"/>
              </a:ext>
            </a:extLst>
          </p:cNvPr>
          <p:cNvCxnSpPr>
            <a:cxnSpLocks/>
          </p:cNvCxnSpPr>
          <p:nvPr/>
        </p:nvCxnSpPr>
        <p:spPr>
          <a:xfrm>
            <a:off x="2685240" y="3125442"/>
            <a:ext cx="658514" cy="792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rapezoid 234">
            <a:extLst>
              <a:ext uri="{FF2B5EF4-FFF2-40B4-BE49-F238E27FC236}">
                <a16:creationId xmlns:a16="http://schemas.microsoft.com/office/drawing/2014/main" id="{D01F4638-FBCE-B2D8-E8A7-255C3C5BB88C}"/>
              </a:ext>
            </a:extLst>
          </p:cNvPr>
          <p:cNvSpPr/>
          <p:nvPr/>
        </p:nvSpPr>
        <p:spPr>
          <a:xfrm rot="5400000">
            <a:off x="3223607" y="2926267"/>
            <a:ext cx="432000" cy="180000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2</a:t>
            </a:r>
            <a:endParaRPr lang="en-JP" sz="1000" dirty="0"/>
          </a:p>
        </p:txBody>
      </p:sp>
      <p:cxnSp>
        <p:nvCxnSpPr>
          <p:cNvPr id="77" name="Elbow Connector 235">
            <a:extLst>
              <a:ext uri="{FF2B5EF4-FFF2-40B4-BE49-F238E27FC236}">
                <a16:creationId xmlns:a16="http://schemas.microsoft.com/office/drawing/2014/main" id="{2D97652D-5F65-D827-2268-DC8242232FE4}"/>
              </a:ext>
            </a:extLst>
          </p:cNvPr>
          <p:cNvCxnSpPr>
            <a:cxnSpLocks/>
            <a:stCxn id="76" idx="0"/>
          </p:cNvCxnSpPr>
          <p:nvPr/>
        </p:nvCxnSpPr>
        <p:spPr>
          <a:xfrm>
            <a:off x="3529607" y="3016267"/>
            <a:ext cx="196562" cy="949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238">
            <a:extLst>
              <a:ext uri="{FF2B5EF4-FFF2-40B4-BE49-F238E27FC236}">
                <a16:creationId xmlns:a16="http://schemas.microsoft.com/office/drawing/2014/main" id="{05B3F993-98D2-F153-EE52-928622198E46}"/>
              </a:ext>
            </a:extLst>
          </p:cNvPr>
          <p:cNvCxnSpPr>
            <a:cxnSpLocks/>
          </p:cNvCxnSpPr>
          <p:nvPr/>
        </p:nvCxnSpPr>
        <p:spPr>
          <a:xfrm>
            <a:off x="2691995" y="2230055"/>
            <a:ext cx="612000" cy="68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rapezoid 239">
            <a:extLst>
              <a:ext uri="{FF2B5EF4-FFF2-40B4-BE49-F238E27FC236}">
                <a16:creationId xmlns:a16="http://schemas.microsoft.com/office/drawing/2014/main" id="{5D128FE2-15E5-1D86-2F3C-04402E11C449}"/>
              </a:ext>
            </a:extLst>
          </p:cNvPr>
          <p:cNvSpPr/>
          <p:nvPr/>
        </p:nvSpPr>
        <p:spPr>
          <a:xfrm rot="5400000">
            <a:off x="3215397" y="2030687"/>
            <a:ext cx="432000" cy="18576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1000" dirty="0"/>
              <a:t>MUX</a:t>
            </a:r>
            <a:r>
              <a:rPr lang="en-US" sz="1000" dirty="0"/>
              <a:t>3</a:t>
            </a:r>
            <a:endParaRPr lang="en-JP" sz="1000" dirty="0"/>
          </a:p>
        </p:txBody>
      </p:sp>
      <p:cxnSp>
        <p:nvCxnSpPr>
          <p:cNvPr id="80" name="Elbow Connector 240">
            <a:extLst>
              <a:ext uri="{FF2B5EF4-FFF2-40B4-BE49-F238E27FC236}">
                <a16:creationId xmlns:a16="http://schemas.microsoft.com/office/drawing/2014/main" id="{6D1C5F90-790F-E7F7-C120-E9097859DE8D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3524282" y="2123572"/>
            <a:ext cx="196562" cy="9495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241">
            <a:extLst>
              <a:ext uri="{FF2B5EF4-FFF2-40B4-BE49-F238E27FC236}">
                <a16:creationId xmlns:a16="http://schemas.microsoft.com/office/drawing/2014/main" id="{2C6439CB-70C9-46BC-F4D6-58D6C4F07CDA}"/>
              </a:ext>
            </a:extLst>
          </p:cNvPr>
          <p:cNvCxnSpPr>
            <a:cxnSpLocks/>
          </p:cNvCxnSpPr>
          <p:nvPr/>
        </p:nvCxnSpPr>
        <p:spPr>
          <a:xfrm>
            <a:off x="2752397" y="1176099"/>
            <a:ext cx="576000" cy="828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253">
            <a:extLst>
              <a:ext uri="{FF2B5EF4-FFF2-40B4-BE49-F238E27FC236}">
                <a16:creationId xmlns:a16="http://schemas.microsoft.com/office/drawing/2014/main" id="{264ADF35-0B81-8870-C76C-98C2C45BFF2E}"/>
              </a:ext>
            </a:extLst>
          </p:cNvPr>
          <p:cNvSpPr txBox="1"/>
          <p:nvPr/>
        </p:nvSpPr>
        <p:spPr>
          <a:xfrm>
            <a:off x="3309383" y="2472398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s2</a:t>
            </a:r>
          </a:p>
        </p:txBody>
      </p:sp>
      <p:sp>
        <p:nvSpPr>
          <p:cNvPr id="85" name="TextBox 258">
            <a:extLst>
              <a:ext uri="{FF2B5EF4-FFF2-40B4-BE49-F238E27FC236}">
                <a16:creationId xmlns:a16="http://schemas.microsoft.com/office/drawing/2014/main" id="{1D3BA7BF-909F-E601-A9EA-50F0697718BB}"/>
              </a:ext>
            </a:extLst>
          </p:cNvPr>
          <p:cNvSpPr txBox="1"/>
          <p:nvPr/>
        </p:nvSpPr>
        <p:spPr>
          <a:xfrm>
            <a:off x="3295945" y="1583745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s3</a:t>
            </a:r>
          </a:p>
        </p:txBody>
      </p:sp>
      <p:sp>
        <p:nvSpPr>
          <p:cNvPr id="86" name="Trapezoid 262">
            <a:extLst>
              <a:ext uri="{FF2B5EF4-FFF2-40B4-BE49-F238E27FC236}">
                <a16:creationId xmlns:a16="http://schemas.microsoft.com/office/drawing/2014/main" id="{D2C22861-E05F-3767-4B9C-8628DD15414C}"/>
              </a:ext>
            </a:extLst>
          </p:cNvPr>
          <p:cNvSpPr/>
          <p:nvPr/>
        </p:nvSpPr>
        <p:spPr>
          <a:xfrm rot="5400000">
            <a:off x="3214889" y="3943390"/>
            <a:ext cx="432000" cy="185769"/>
          </a:xfrm>
          <a:prstGeom prst="trapezoi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JP" sz="900" dirty="0">
                <a:latin typeface="+mn-ea"/>
              </a:rPr>
              <a:t>MUX</a:t>
            </a:r>
            <a:r>
              <a:rPr lang="en-US" sz="900" dirty="0">
                <a:latin typeface="+mn-ea"/>
              </a:rPr>
              <a:t>1</a:t>
            </a:r>
            <a:endParaRPr lang="en-JP" sz="900" dirty="0">
              <a:latin typeface="+mn-ea"/>
            </a:endParaRPr>
          </a:p>
        </p:txBody>
      </p:sp>
      <p:cxnSp>
        <p:nvCxnSpPr>
          <p:cNvPr id="87" name="Elbow Connector 263">
            <a:extLst>
              <a:ext uri="{FF2B5EF4-FFF2-40B4-BE49-F238E27FC236}">
                <a16:creationId xmlns:a16="http://schemas.microsoft.com/office/drawing/2014/main" id="{10452CC4-72C4-FC9D-295A-DBEA1B47AF79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3523774" y="4036275"/>
            <a:ext cx="196562" cy="9495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264">
            <a:extLst>
              <a:ext uri="{FF2B5EF4-FFF2-40B4-BE49-F238E27FC236}">
                <a16:creationId xmlns:a16="http://schemas.microsoft.com/office/drawing/2014/main" id="{66E4C127-8DF8-E5BF-2048-FB65CBCBED49}"/>
              </a:ext>
            </a:extLst>
          </p:cNvPr>
          <p:cNvSpPr txBox="1"/>
          <p:nvPr/>
        </p:nvSpPr>
        <p:spPr>
          <a:xfrm>
            <a:off x="3295945" y="354440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s1</a:t>
            </a:r>
          </a:p>
        </p:txBody>
      </p:sp>
      <p:cxnSp>
        <p:nvCxnSpPr>
          <p:cNvPr id="89" name="Straight Arrow Connector 279">
            <a:extLst>
              <a:ext uri="{FF2B5EF4-FFF2-40B4-BE49-F238E27FC236}">
                <a16:creationId xmlns:a16="http://schemas.microsoft.com/office/drawing/2014/main" id="{A29F4099-53A1-69DC-65D3-88CD20D6A285}"/>
              </a:ext>
            </a:extLst>
          </p:cNvPr>
          <p:cNvCxnSpPr>
            <a:cxnSpLocks/>
          </p:cNvCxnSpPr>
          <p:nvPr/>
        </p:nvCxnSpPr>
        <p:spPr>
          <a:xfrm>
            <a:off x="3442221" y="3738124"/>
            <a:ext cx="944" cy="1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280">
            <a:extLst>
              <a:ext uri="{FF2B5EF4-FFF2-40B4-BE49-F238E27FC236}">
                <a16:creationId xmlns:a16="http://schemas.microsoft.com/office/drawing/2014/main" id="{5CDF1820-146F-327C-BAFF-8C653B758194}"/>
              </a:ext>
            </a:extLst>
          </p:cNvPr>
          <p:cNvSpPr txBox="1"/>
          <p:nvPr/>
        </p:nvSpPr>
        <p:spPr>
          <a:xfrm>
            <a:off x="3664522" y="260546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on2</a:t>
            </a:r>
          </a:p>
        </p:txBody>
      </p:sp>
      <p:cxnSp>
        <p:nvCxnSpPr>
          <p:cNvPr id="91" name="Straight Arrow Connector 287">
            <a:extLst>
              <a:ext uri="{FF2B5EF4-FFF2-40B4-BE49-F238E27FC236}">
                <a16:creationId xmlns:a16="http://schemas.microsoft.com/office/drawing/2014/main" id="{21FA1C6C-48DA-E5DF-9440-9276A5E8E48F}"/>
              </a:ext>
            </a:extLst>
          </p:cNvPr>
          <p:cNvCxnSpPr>
            <a:cxnSpLocks/>
          </p:cNvCxnSpPr>
          <p:nvPr/>
        </p:nvCxnSpPr>
        <p:spPr>
          <a:xfrm>
            <a:off x="3448273" y="2663114"/>
            <a:ext cx="944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288">
            <a:extLst>
              <a:ext uri="{FF2B5EF4-FFF2-40B4-BE49-F238E27FC236}">
                <a16:creationId xmlns:a16="http://schemas.microsoft.com/office/drawing/2014/main" id="{F825C1FE-A306-DD43-0D26-493DEE4EB023}"/>
              </a:ext>
            </a:extLst>
          </p:cNvPr>
          <p:cNvCxnSpPr>
            <a:cxnSpLocks/>
          </p:cNvCxnSpPr>
          <p:nvPr/>
        </p:nvCxnSpPr>
        <p:spPr>
          <a:xfrm>
            <a:off x="3451571" y="1775411"/>
            <a:ext cx="944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294">
            <a:extLst>
              <a:ext uri="{FF2B5EF4-FFF2-40B4-BE49-F238E27FC236}">
                <a16:creationId xmlns:a16="http://schemas.microsoft.com/office/drawing/2014/main" id="{13A8B8FB-C3E0-AE20-AA00-52A6F73640DB}"/>
              </a:ext>
            </a:extLst>
          </p:cNvPr>
          <p:cNvSpPr txBox="1"/>
          <p:nvPr/>
        </p:nvSpPr>
        <p:spPr>
          <a:xfrm>
            <a:off x="3049756" y="1320196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00</a:t>
            </a:r>
          </a:p>
        </p:txBody>
      </p:sp>
      <p:cxnSp>
        <p:nvCxnSpPr>
          <p:cNvPr id="94" name="Straight Arrow Connector 295">
            <a:extLst>
              <a:ext uri="{FF2B5EF4-FFF2-40B4-BE49-F238E27FC236}">
                <a16:creationId xmlns:a16="http://schemas.microsoft.com/office/drawing/2014/main" id="{C3ECE08D-D10C-97D9-2D13-9DE022392359}"/>
              </a:ext>
            </a:extLst>
          </p:cNvPr>
          <p:cNvCxnSpPr/>
          <p:nvPr/>
        </p:nvCxnSpPr>
        <p:spPr>
          <a:xfrm>
            <a:off x="3351961" y="1466441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296">
            <a:extLst>
              <a:ext uri="{FF2B5EF4-FFF2-40B4-BE49-F238E27FC236}">
                <a16:creationId xmlns:a16="http://schemas.microsoft.com/office/drawing/2014/main" id="{F41657BC-CB09-466F-4BD4-34E1B6091F77}"/>
              </a:ext>
            </a:extLst>
          </p:cNvPr>
          <p:cNvCxnSpPr>
            <a:cxnSpLocks/>
          </p:cNvCxnSpPr>
          <p:nvPr/>
        </p:nvCxnSpPr>
        <p:spPr>
          <a:xfrm flipV="1">
            <a:off x="3539051" y="1397967"/>
            <a:ext cx="72000" cy="1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297">
            <a:extLst>
              <a:ext uri="{FF2B5EF4-FFF2-40B4-BE49-F238E27FC236}">
                <a16:creationId xmlns:a16="http://schemas.microsoft.com/office/drawing/2014/main" id="{F17EDFF9-F6E4-FCF3-A3AF-1A05878B7E40}"/>
              </a:ext>
            </a:extLst>
          </p:cNvPr>
          <p:cNvSpPr txBox="1"/>
          <p:nvPr/>
        </p:nvSpPr>
        <p:spPr>
          <a:xfrm>
            <a:off x="3403148" y="1248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100" dirty="0"/>
              <a:t>2</a:t>
            </a:r>
          </a:p>
        </p:txBody>
      </p:sp>
      <p:cxnSp>
        <p:nvCxnSpPr>
          <p:cNvPr id="97" name="Straight Arrow Connector 300">
            <a:extLst>
              <a:ext uri="{FF2B5EF4-FFF2-40B4-BE49-F238E27FC236}">
                <a16:creationId xmlns:a16="http://schemas.microsoft.com/office/drawing/2014/main" id="{57BD3E9F-9A5D-ED52-C05E-6A6A6D8A3EF2}"/>
              </a:ext>
            </a:extLst>
          </p:cNvPr>
          <p:cNvCxnSpPr>
            <a:cxnSpLocks/>
          </p:cNvCxnSpPr>
          <p:nvPr/>
        </p:nvCxnSpPr>
        <p:spPr>
          <a:xfrm>
            <a:off x="3880067" y="1811885"/>
            <a:ext cx="0" cy="1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301">
            <a:extLst>
              <a:ext uri="{FF2B5EF4-FFF2-40B4-BE49-F238E27FC236}">
                <a16:creationId xmlns:a16="http://schemas.microsoft.com/office/drawing/2014/main" id="{F87FC2E4-4CC1-4951-2A7A-1FAE8315E8C0}"/>
              </a:ext>
            </a:extLst>
          </p:cNvPr>
          <p:cNvSpPr txBox="1"/>
          <p:nvPr/>
        </p:nvSpPr>
        <p:spPr>
          <a:xfrm>
            <a:off x="3680348" y="160719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on3</a:t>
            </a:r>
          </a:p>
        </p:txBody>
      </p:sp>
      <p:graphicFrame>
        <p:nvGraphicFramePr>
          <p:cNvPr id="127" name="表 126">
            <a:extLst>
              <a:ext uri="{FF2B5EF4-FFF2-40B4-BE49-F238E27FC236}">
                <a16:creationId xmlns:a16="http://schemas.microsoft.com/office/drawing/2014/main" id="{98FBEFFD-E4F6-36C2-D24D-D03FE0DA5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13608"/>
              </p:ext>
            </p:extLst>
          </p:nvPr>
        </p:nvGraphicFramePr>
        <p:xfrm>
          <a:off x="5919981" y="4211592"/>
          <a:ext cx="20880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09">
                  <a:extLst>
                    <a:ext uri="{9D8B030D-6E8A-4147-A177-3AD203B41FA5}">
                      <a16:colId xmlns:a16="http://schemas.microsoft.com/office/drawing/2014/main" val="709695092"/>
                    </a:ext>
                  </a:extLst>
                </a:gridCol>
                <a:gridCol w="1406691">
                  <a:extLst>
                    <a:ext uri="{9D8B030D-6E8A-4147-A177-3AD203B41FA5}">
                      <a16:colId xmlns:a16="http://schemas.microsoft.com/office/drawing/2014/main" val="1392974007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pw1-4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メモリチップ層から読み出した部分重み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06406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lang="en-US" altLang="ja-JP" sz="105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JP" altLang="ja-JP" sz="105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ja-JP" sz="1050" dirty="0">
                          <a:latin typeface="+mn-ea"/>
                          <a:ea typeface="+mn-ea"/>
                        </a:rPr>
                        <a:t>-3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Shift 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No shift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297915"/>
                  </a:ext>
                </a:extLst>
              </a:tr>
              <a:tr h="268843"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on1-4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+mn-ea"/>
                          <a:ea typeface="+mn-ea"/>
                        </a:rPr>
                        <a:t>制御信号</a:t>
                      </a:r>
                      <a:endParaRPr kumimoji="1" lang="en-US" altLang="ja-JP" sz="1050" dirty="0">
                        <a:latin typeface="+mn-ea"/>
                        <a:ea typeface="+mn-ea"/>
                      </a:endParaRP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0: Valid</a:t>
                      </a:r>
                    </a:p>
                    <a:p>
                      <a:r>
                        <a:rPr kumimoji="1" lang="en-US" altLang="ja-JP" sz="1050" dirty="0">
                          <a:latin typeface="+mn-ea"/>
                          <a:ea typeface="+mn-ea"/>
                        </a:rPr>
                        <a:t>  1: Invalid</a:t>
                      </a:r>
                      <a:endParaRPr kumimoji="1" lang="ja-JP" altLang="en-US" sz="105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396261"/>
                  </a:ext>
                </a:extLst>
              </a:tr>
            </a:tbl>
          </a:graphicData>
        </a:graphic>
      </p:graphicFrame>
      <p:sp>
        <p:nvSpPr>
          <p:cNvPr id="31" name="スライド番号プレースホルダー 1">
            <a:extLst>
              <a:ext uri="{FF2B5EF4-FFF2-40B4-BE49-F238E27FC236}">
                <a16:creationId xmlns:a16="http://schemas.microsoft.com/office/drawing/2014/main" id="{D86366C1-0C60-431A-FBB0-DEDD90F2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66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BF6D806-75DB-B368-ED38-140122C69B00}"/>
              </a:ext>
            </a:extLst>
          </p:cNvPr>
          <p:cNvGrpSpPr/>
          <p:nvPr/>
        </p:nvGrpSpPr>
        <p:grpSpPr>
          <a:xfrm>
            <a:off x="2540001" y="2424597"/>
            <a:ext cx="3585851" cy="1836000"/>
            <a:chOff x="2540001" y="2424597"/>
            <a:chExt cx="3585851" cy="183600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4AFA96-AC21-2ADD-0738-C0C2AF9D96E6}"/>
                </a:ext>
              </a:extLst>
            </p:cNvPr>
            <p:cNvSpPr/>
            <p:nvPr/>
          </p:nvSpPr>
          <p:spPr>
            <a:xfrm>
              <a:off x="254000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2FEB2BD7-BDEC-1498-4F48-EBE5864C3EFC}"/>
                </a:ext>
              </a:extLst>
            </p:cNvPr>
            <p:cNvSpPr/>
            <p:nvPr/>
          </p:nvSpPr>
          <p:spPr>
            <a:xfrm>
              <a:off x="2862715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14AED01-3502-5775-9EA9-BB6EC5422E8E}"/>
                </a:ext>
              </a:extLst>
            </p:cNvPr>
            <p:cNvSpPr/>
            <p:nvPr/>
          </p:nvSpPr>
          <p:spPr>
            <a:xfrm>
              <a:off x="3185429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4970C13-05DB-BBFE-B586-22C87761D489}"/>
                </a:ext>
              </a:extLst>
            </p:cNvPr>
            <p:cNvSpPr/>
            <p:nvPr/>
          </p:nvSpPr>
          <p:spPr>
            <a:xfrm>
              <a:off x="3508143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E18AF82-1C73-8095-ECA0-25B26C7F92DB}"/>
                </a:ext>
              </a:extLst>
            </p:cNvPr>
            <p:cNvSpPr/>
            <p:nvPr/>
          </p:nvSpPr>
          <p:spPr>
            <a:xfrm>
              <a:off x="3830857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31FA72B-0F9F-C2D8-763F-E5FEFA44314F}"/>
                </a:ext>
              </a:extLst>
            </p:cNvPr>
            <p:cNvSpPr/>
            <p:nvPr/>
          </p:nvSpPr>
          <p:spPr>
            <a:xfrm>
              <a:off x="415357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85277D1-DB9B-90EA-F514-03DD9B6E6FB2}"/>
                </a:ext>
              </a:extLst>
            </p:cNvPr>
            <p:cNvSpPr/>
            <p:nvPr/>
          </p:nvSpPr>
          <p:spPr>
            <a:xfrm>
              <a:off x="4476285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019CCD-A263-D2FB-429A-66B4D6BB4B64}"/>
                </a:ext>
              </a:extLst>
            </p:cNvPr>
            <p:cNvSpPr/>
            <p:nvPr/>
          </p:nvSpPr>
          <p:spPr>
            <a:xfrm>
              <a:off x="4798999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69494B9-2929-9D3B-9773-BE5EC120E5BD}"/>
                </a:ext>
              </a:extLst>
            </p:cNvPr>
            <p:cNvSpPr/>
            <p:nvPr/>
          </p:nvSpPr>
          <p:spPr>
            <a:xfrm>
              <a:off x="5121713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B035A-B16A-3150-B200-75ED3FECA8D3}"/>
                </a:ext>
              </a:extLst>
            </p:cNvPr>
            <p:cNvSpPr/>
            <p:nvPr/>
          </p:nvSpPr>
          <p:spPr>
            <a:xfrm>
              <a:off x="5444427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9DC9A8F6-2B8C-86A1-6A81-99BFF899360F}"/>
                </a:ext>
              </a:extLst>
            </p:cNvPr>
            <p:cNvSpPr/>
            <p:nvPr/>
          </p:nvSpPr>
          <p:spPr>
            <a:xfrm>
              <a:off x="5767141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17A89DFB-7BB4-8A5C-6D8D-FCF4FA431CD5}"/>
                </a:ext>
              </a:extLst>
            </p:cNvPr>
            <p:cNvSpPr/>
            <p:nvPr/>
          </p:nvSpPr>
          <p:spPr>
            <a:xfrm>
              <a:off x="6089852" y="2424597"/>
              <a:ext cx="36000" cy="1836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2DB1D4B-89F8-8793-3A47-1FE76B4B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89D2E24-6E0F-97C7-E969-5B4D5788AADA}"/>
              </a:ext>
            </a:extLst>
          </p:cNvPr>
          <p:cNvSpPr/>
          <p:nvPr/>
        </p:nvSpPr>
        <p:spPr>
          <a:xfrm>
            <a:off x="2302934" y="4240747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Computing</a:t>
            </a:r>
            <a:r>
              <a:rPr lang="en-US" sz="1200" dirty="0"/>
              <a:t> Chip</a:t>
            </a:r>
            <a:endParaRPr lang="en-JP" sz="1200" dirty="0"/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0C98F826-5E4E-1F47-556C-627AB299FE52}"/>
              </a:ext>
            </a:extLst>
          </p:cNvPr>
          <p:cNvSpPr/>
          <p:nvPr/>
        </p:nvSpPr>
        <p:spPr>
          <a:xfrm>
            <a:off x="2154708" y="4671941"/>
            <a:ext cx="4383877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Package Substrate</a:t>
            </a:r>
            <a:endParaRPr lang="en-JP" sz="120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523C104-13A5-FD71-4959-B1077E65E5FF}"/>
              </a:ext>
            </a:extLst>
          </p:cNvPr>
          <p:cNvSpPr/>
          <p:nvPr/>
        </p:nvSpPr>
        <p:spPr>
          <a:xfrm>
            <a:off x="2302934" y="3674022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sz="1200" dirty="0"/>
              <a:t>1st Memory Chip Layer (MSB)</a:t>
            </a:r>
            <a:endParaRPr lang="en-JP" sz="1200" dirty="0"/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C76C2A7-3A77-9E91-7490-1F8FB8FA0247}"/>
              </a:ext>
            </a:extLst>
          </p:cNvPr>
          <p:cNvSpPr/>
          <p:nvPr/>
        </p:nvSpPr>
        <p:spPr>
          <a:xfrm>
            <a:off x="2302934" y="3107297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2nd Memory Chip Layer</a:t>
            </a:r>
            <a:endParaRPr lang="en-JP" sz="1200" dirty="0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8C623628-0B46-7280-809A-423593576D44}"/>
              </a:ext>
            </a:extLst>
          </p:cNvPr>
          <p:cNvSpPr/>
          <p:nvPr/>
        </p:nvSpPr>
        <p:spPr>
          <a:xfrm>
            <a:off x="2302934" y="2540572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3rd Memory chip Layer</a:t>
            </a:r>
            <a:endParaRPr lang="en-JP" sz="1200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5DC9738A-EEED-75A8-1315-BB53C664E496}"/>
              </a:ext>
            </a:extLst>
          </p:cNvPr>
          <p:cNvSpPr/>
          <p:nvPr/>
        </p:nvSpPr>
        <p:spPr>
          <a:xfrm>
            <a:off x="2302934" y="1984425"/>
            <a:ext cx="4085386" cy="4381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ja-JP" sz="1200" dirty="0"/>
              <a:t>4th Memory Chip Layer (LSB)</a:t>
            </a:r>
            <a:endParaRPr lang="en-JP" sz="1200" dirty="0"/>
          </a:p>
        </p:txBody>
      </p:sp>
      <p:sp>
        <p:nvSpPr>
          <p:cNvPr id="30" name="Rectangle 287">
            <a:extLst>
              <a:ext uri="{FF2B5EF4-FFF2-40B4-BE49-F238E27FC236}">
                <a16:creationId xmlns:a16="http://schemas.microsoft.com/office/drawing/2014/main" id="{F5D08153-56D9-D459-893E-41DF8E5344F0}"/>
              </a:ext>
            </a:extLst>
          </p:cNvPr>
          <p:cNvSpPr/>
          <p:nvPr/>
        </p:nvSpPr>
        <p:spPr>
          <a:xfrm>
            <a:off x="5444427" y="1138877"/>
            <a:ext cx="5996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sp>
        <p:nvSpPr>
          <p:cNvPr id="31" name="Right Brace 233">
            <a:extLst>
              <a:ext uri="{FF2B5EF4-FFF2-40B4-BE49-F238E27FC236}">
                <a16:creationId xmlns:a16="http://schemas.microsoft.com/office/drawing/2014/main" id="{4AA2B07C-4C5A-DE27-6BC0-14784751B32B}"/>
              </a:ext>
            </a:extLst>
          </p:cNvPr>
          <p:cNvSpPr/>
          <p:nvPr/>
        </p:nvSpPr>
        <p:spPr>
          <a:xfrm>
            <a:off x="6583577" y="1903919"/>
            <a:ext cx="308224" cy="2242095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TextBox 232">
            <a:extLst>
              <a:ext uri="{FF2B5EF4-FFF2-40B4-BE49-F238E27FC236}">
                <a16:creationId xmlns:a16="http://schemas.microsoft.com/office/drawing/2014/main" id="{335883ED-4D96-20D8-B669-B4EA929E3E04}"/>
              </a:ext>
            </a:extLst>
          </p:cNvPr>
          <p:cNvSpPr txBox="1"/>
          <p:nvPr/>
        </p:nvSpPr>
        <p:spPr>
          <a:xfrm>
            <a:off x="6921206" y="2876464"/>
            <a:ext cx="480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33" name="Rectangle 235">
            <a:extLst>
              <a:ext uri="{FF2B5EF4-FFF2-40B4-BE49-F238E27FC236}">
                <a16:creationId xmlns:a16="http://schemas.microsoft.com/office/drawing/2014/main" id="{ADF1AB14-1DE5-6AFF-E267-4449EA7A9C91}"/>
              </a:ext>
            </a:extLst>
          </p:cNvPr>
          <p:cNvSpPr/>
          <p:nvPr/>
        </p:nvSpPr>
        <p:spPr>
          <a:xfrm>
            <a:off x="6871005" y="4327825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sp>
        <p:nvSpPr>
          <p:cNvPr id="34" name="Rectangle 235">
            <a:extLst>
              <a:ext uri="{FF2B5EF4-FFF2-40B4-BE49-F238E27FC236}">
                <a16:creationId xmlns:a16="http://schemas.microsoft.com/office/drawing/2014/main" id="{9C5A91D7-8EA4-475E-CC6B-DC7D4D29809F}"/>
              </a:ext>
            </a:extLst>
          </p:cNvPr>
          <p:cNvSpPr/>
          <p:nvPr/>
        </p:nvSpPr>
        <p:spPr>
          <a:xfrm>
            <a:off x="6942740" y="4744511"/>
            <a:ext cx="4587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215</a:t>
            </a:r>
            <a:endParaRPr lang="en-VN" sz="14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AAF13D23-8235-5D61-BDB4-AE344E4407F7}"/>
              </a:ext>
            </a:extLst>
          </p:cNvPr>
          <p:cNvSpPr/>
          <p:nvPr/>
        </p:nvSpPr>
        <p:spPr>
          <a:xfrm>
            <a:off x="5508978" y="1354666"/>
            <a:ext cx="158044" cy="360000"/>
          </a:xfrm>
          <a:custGeom>
            <a:avLst/>
            <a:gdLst>
              <a:gd name="connsiteX0" fmla="*/ 158044 w 158044"/>
              <a:gd name="connsiteY0" fmla="*/ 0 h 282222"/>
              <a:gd name="connsiteX1" fmla="*/ 56444 w 158044"/>
              <a:gd name="connsiteY1" fmla="*/ 79022 h 282222"/>
              <a:gd name="connsiteX2" fmla="*/ 101600 w 158044"/>
              <a:gd name="connsiteY2" fmla="*/ 191911 h 282222"/>
              <a:gd name="connsiteX3" fmla="*/ 0 w 158044"/>
              <a:gd name="connsiteY3" fmla="*/ 282222 h 282222"/>
              <a:gd name="connsiteX4" fmla="*/ 0 w 158044"/>
              <a:gd name="connsiteY4" fmla="*/ 282222 h 282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044" h="282222">
                <a:moveTo>
                  <a:pt x="158044" y="0"/>
                </a:moveTo>
                <a:cubicBezTo>
                  <a:pt x="124177" y="26341"/>
                  <a:pt x="65851" y="47037"/>
                  <a:pt x="56444" y="79022"/>
                </a:cubicBezTo>
                <a:cubicBezTo>
                  <a:pt x="47037" y="111007"/>
                  <a:pt x="111007" y="158044"/>
                  <a:pt x="101600" y="191911"/>
                </a:cubicBezTo>
                <a:cubicBezTo>
                  <a:pt x="92193" y="225778"/>
                  <a:pt x="0" y="282222"/>
                  <a:pt x="0" y="282222"/>
                </a:cubicBezTo>
                <a:lnTo>
                  <a:pt x="0" y="2822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FEE81AE5-4301-7F5C-A7DD-C5B5FEB77E6C}"/>
              </a:ext>
            </a:extLst>
          </p:cNvPr>
          <p:cNvSpPr/>
          <p:nvPr/>
        </p:nvSpPr>
        <p:spPr>
          <a:xfrm>
            <a:off x="6389511" y="4391059"/>
            <a:ext cx="440267" cy="79341"/>
          </a:xfrm>
          <a:custGeom>
            <a:avLst/>
            <a:gdLst>
              <a:gd name="connsiteX0" fmla="*/ 0 w 440267"/>
              <a:gd name="connsiteY0" fmla="*/ 56763 h 79341"/>
              <a:gd name="connsiteX1" fmla="*/ 214489 w 440267"/>
              <a:gd name="connsiteY1" fmla="*/ 319 h 79341"/>
              <a:gd name="connsiteX2" fmla="*/ 440267 w 440267"/>
              <a:gd name="connsiteY2" fmla="*/ 79341 h 79341"/>
              <a:gd name="connsiteX3" fmla="*/ 440267 w 440267"/>
              <a:gd name="connsiteY3" fmla="*/ 79341 h 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79341">
                <a:moveTo>
                  <a:pt x="0" y="56763"/>
                </a:moveTo>
                <a:cubicBezTo>
                  <a:pt x="70555" y="26659"/>
                  <a:pt x="141111" y="-3444"/>
                  <a:pt x="214489" y="319"/>
                </a:cubicBezTo>
                <a:cubicBezTo>
                  <a:pt x="287867" y="4082"/>
                  <a:pt x="440267" y="79341"/>
                  <a:pt x="440267" y="79341"/>
                </a:cubicBezTo>
                <a:lnTo>
                  <a:pt x="440267" y="793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018B7193-A149-EC3E-4A44-D4BD7E257EEF}"/>
              </a:ext>
            </a:extLst>
          </p:cNvPr>
          <p:cNvSpPr/>
          <p:nvPr/>
        </p:nvSpPr>
        <p:spPr>
          <a:xfrm>
            <a:off x="6542671" y="4816887"/>
            <a:ext cx="440267" cy="79341"/>
          </a:xfrm>
          <a:custGeom>
            <a:avLst/>
            <a:gdLst>
              <a:gd name="connsiteX0" fmla="*/ 0 w 440267"/>
              <a:gd name="connsiteY0" fmla="*/ 56763 h 79341"/>
              <a:gd name="connsiteX1" fmla="*/ 214489 w 440267"/>
              <a:gd name="connsiteY1" fmla="*/ 319 h 79341"/>
              <a:gd name="connsiteX2" fmla="*/ 440267 w 440267"/>
              <a:gd name="connsiteY2" fmla="*/ 79341 h 79341"/>
              <a:gd name="connsiteX3" fmla="*/ 440267 w 440267"/>
              <a:gd name="connsiteY3" fmla="*/ 79341 h 7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267" h="79341">
                <a:moveTo>
                  <a:pt x="0" y="56763"/>
                </a:moveTo>
                <a:cubicBezTo>
                  <a:pt x="70555" y="26659"/>
                  <a:pt x="141111" y="-3444"/>
                  <a:pt x="214489" y="319"/>
                </a:cubicBezTo>
                <a:cubicBezTo>
                  <a:pt x="287867" y="4082"/>
                  <a:pt x="440267" y="79341"/>
                  <a:pt x="440267" y="79341"/>
                </a:cubicBezTo>
                <a:lnTo>
                  <a:pt x="440267" y="793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Rectangle 270">
            <a:extLst>
              <a:ext uri="{FF2B5EF4-FFF2-40B4-BE49-F238E27FC236}">
                <a16:creationId xmlns:a16="http://schemas.microsoft.com/office/drawing/2014/main" id="{2CA578A9-1DA4-269C-9B64-E7B6647B8FF3}"/>
              </a:ext>
            </a:extLst>
          </p:cNvPr>
          <p:cNvSpPr/>
          <p:nvPr/>
        </p:nvSpPr>
        <p:spPr>
          <a:xfrm>
            <a:off x="1568119" y="3502153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B6506D70-0E19-548B-53C7-62A95B952662}"/>
              </a:ext>
            </a:extLst>
          </p:cNvPr>
          <p:cNvSpPr/>
          <p:nvPr/>
        </p:nvSpPr>
        <p:spPr>
          <a:xfrm>
            <a:off x="1975556" y="3600830"/>
            <a:ext cx="575733" cy="22903"/>
          </a:xfrm>
          <a:custGeom>
            <a:avLst/>
            <a:gdLst>
              <a:gd name="connsiteX0" fmla="*/ 575733 w 575733"/>
              <a:gd name="connsiteY0" fmla="*/ 11614 h 22903"/>
              <a:gd name="connsiteX1" fmla="*/ 304800 w 575733"/>
              <a:gd name="connsiteY1" fmla="*/ 326 h 22903"/>
              <a:gd name="connsiteX2" fmla="*/ 0 w 575733"/>
              <a:gd name="connsiteY2" fmla="*/ 22903 h 22903"/>
              <a:gd name="connsiteX3" fmla="*/ 0 w 575733"/>
              <a:gd name="connsiteY3" fmla="*/ 22903 h 2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33" h="22903">
                <a:moveTo>
                  <a:pt x="575733" y="11614"/>
                </a:moveTo>
                <a:cubicBezTo>
                  <a:pt x="488244" y="5029"/>
                  <a:pt x="400755" y="-1555"/>
                  <a:pt x="304800" y="326"/>
                </a:cubicBezTo>
                <a:cubicBezTo>
                  <a:pt x="208845" y="2207"/>
                  <a:pt x="0" y="22903"/>
                  <a:pt x="0" y="22903"/>
                </a:cubicBezTo>
                <a:lnTo>
                  <a:pt x="0" y="2290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92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70">
            <a:extLst>
              <a:ext uri="{FF2B5EF4-FFF2-40B4-BE49-F238E27FC236}">
                <a16:creationId xmlns:a16="http://schemas.microsoft.com/office/drawing/2014/main" id="{76B65065-EA89-A248-CF2F-33D4A7892FB9}"/>
              </a:ext>
            </a:extLst>
          </p:cNvPr>
          <p:cNvSpPr txBox="1"/>
          <p:nvPr/>
        </p:nvSpPr>
        <p:spPr>
          <a:xfrm>
            <a:off x="5467196" y="44767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7" name="TextBox 182">
            <a:extLst>
              <a:ext uri="{FF2B5EF4-FFF2-40B4-BE49-F238E27FC236}">
                <a16:creationId xmlns:a16="http://schemas.microsoft.com/office/drawing/2014/main" id="{A9CAD1C5-9888-E2E4-EE4C-62B551F2295E}"/>
              </a:ext>
            </a:extLst>
          </p:cNvPr>
          <p:cNvSpPr txBox="1"/>
          <p:nvPr/>
        </p:nvSpPr>
        <p:spPr>
          <a:xfrm>
            <a:off x="3561477" y="44897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62" name="TextBox 322">
            <a:extLst>
              <a:ext uri="{FF2B5EF4-FFF2-40B4-BE49-F238E27FC236}">
                <a16:creationId xmlns:a16="http://schemas.microsoft.com/office/drawing/2014/main" id="{E249DC6F-A373-BA7F-8DED-1AD13C327711}"/>
              </a:ext>
            </a:extLst>
          </p:cNvPr>
          <p:cNvSpPr txBox="1"/>
          <p:nvPr/>
        </p:nvSpPr>
        <p:spPr>
          <a:xfrm>
            <a:off x="1826342" y="457922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</a:t>
            </a:r>
            <a:endParaRPr lang="en-JP" dirty="0"/>
          </a:p>
        </p:txBody>
      </p:sp>
      <p:sp>
        <p:nvSpPr>
          <p:cNvPr id="63" name="Freeform 323">
            <a:extLst>
              <a:ext uri="{FF2B5EF4-FFF2-40B4-BE49-F238E27FC236}">
                <a16:creationId xmlns:a16="http://schemas.microsoft.com/office/drawing/2014/main" id="{028267DF-50AA-8324-CBFE-C358A1A8BA60}"/>
              </a:ext>
            </a:extLst>
          </p:cNvPr>
          <p:cNvSpPr/>
          <p:nvPr/>
        </p:nvSpPr>
        <p:spPr>
          <a:xfrm rot="5400000">
            <a:off x="2945620" y="4305966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64" name="Freeform 325">
            <a:extLst>
              <a:ext uri="{FF2B5EF4-FFF2-40B4-BE49-F238E27FC236}">
                <a16:creationId xmlns:a16="http://schemas.microsoft.com/office/drawing/2014/main" id="{507A5226-8551-2E87-EA8E-2E6D7AAF72DC}"/>
              </a:ext>
            </a:extLst>
          </p:cNvPr>
          <p:cNvSpPr/>
          <p:nvPr/>
        </p:nvSpPr>
        <p:spPr>
          <a:xfrm rot="5400000">
            <a:off x="4174553" y="440767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5" name="Freeform 326">
            <a:extLst>
              <a:ext uri="{FF2B5EF4-FFF2-40B4-BE49-F238E27FC236}">
                <a16:creationId xmlns:a16="http://schemas.microsoft.com/office/drawing/2014/main" id="{B41D0981-0324-0AE7-ABCA-DB8948D82720}"/>
              </a:ext>
            </a:extLst>
          </p:cNvPr>
          <p:cNvSpPr/>
          <p:nvPr/>
        </p:nvSpPr>
        <p:spPr>
          <a:xfrm rot="5400000">
            <a:off x="4893997" y="440767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Freeform 327">
            <a:extLst>
              <a:ext uri="{FF2B5EF4-FFF2-40B4-BE49-F238E27FC236}">
                <a16:creationId xmlns:a16="http://schemas.microsoft.com/office/drawing/2014/main" id="{032F9311-B8BA-B29A-42E3-AE616DF0CEA6}"/>
              </a:ext>
            </a:extLst>
          </p:cNvPr>
          <p:cNvSpPr/>
          <p:nvPr/>
        </p:nvSpPr>
        <p:spPr>
          <a:xfrm rot="5400000">
            <a:off x="6081696" y="440416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4" name="Freeform 157">
            <a:extLst>
              <a:ext uri="{FF2B5EF4-FFF2-40B4-BE49-F238E27FC236}">
                <a16:creationId xmlns:a16="http://schemas.microsoft.com/office/drawing/2014/main" id="{247508E1-BF19-9C7E-3C45-6FE6CCE26237}"/>
              </a:ext>
            </a:extLst>
          </p:cNvPr>
          <p:cNvSpPr/>
          <p:nvPr/>
        </p:nvSpPr>
        <p:spPr>
          <a:xfrm rot="5400000">
            <a:off x="6816901" y="440584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" name="Straight Arrow Connector 24">
            <a:extLst>
              <a:ext uri="{FF2B5EF4-FFF2-40B4-BE49-F238E27FC236}">
                <a16:creationId xmlns:a16="http://schemas.microsoft.com/office/drawing/2014/main" id="{EC8AF998-7441-D7B6-7361-43EAB276669D}"/>
              </a:ext>
            </a:extLst>
          </p:cNvPr>
          <p:cNvCxnSpPr>
            <a:cxnSpLocks/>
          </p:cNvCxnSpPr>
          <p:nvPr/>
        </p:nvCxnSpPr>
        <p:spPr>
          <a:xfrm>
            <a:off x="2553735" y="1022048"/>
            <a:ext cx="4860000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33">
            <a:extLst>
              <a:ext uri="{FF2B5EF4-FFF2-40B4-BE49-F238E27FC236}">
                <a16:creationId xmlns:a16="http://schemas.microsoft.com/office/drawing/2014/main" id="{6B4C2340-668F-A4CF-D7E7-158FFDF5D7C9}"/>
              </a:ext>
            </a:extLst>
          </p:cNvPr>
          <p:cNvCxnSpPr/>
          <p:nvPr/>
        </p:nvCxnSpPr>
        <p:spPr>
          <a:xfrm>
            <a:off x="2885711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4">
            <a:extLst>
              <a:ext uri="{FF2B5EF4-FFF2-40B4-BE49-F238E27FC236}">
                <a16:creationId xmlns:a16="http://schemas.microsoft.com/office/drawing/2014/main" id="{5DFCF612-6943-0D95-001B-5EE1FDDEE1D7}"/>
              </a:ext>
            </a:extLst>
          </p:cNvPr>
          <p:cNvCxnSpPr>
            <a:cxnSpLocks/>
          </p:cNvCxnSpPr>
          <p:nvPr/>
        </p:nvCxnSpPr>
        <p:spPr>
          <a:xfrm rot="5400000">
            <a:off x="3068021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35">
            <a:extLst>
              <a:ext uri="{FF2B5EF4-FFF2-40B4-BE49-F238E27FC236}">
                <a16:creationId xmlns:a16="http://schemas.microsoft.com/office/drawing/2014/main" id="{FD09C9DB-C7E6-8110-280E-F0A710FD2A2A}"/>
              </a:ext>
            </a:extLst>
          </p:cNvPr>
          <p:cNvCxnSpPr/>
          <p:nvPr/>
        </p:nvCxnSpPr>
        <p:spPr>
          <a:xfrm>
            <a:off x="3247455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38">
            <a:extLst>
              <a:ext uri="{FF2B5EF4-FFF2-40B4-BE49-F238E27FC236}">
                <a16:creationId xmlns:a16="http://schemas.microsoft.com/office/drawing/2014/main" id="{90D8FCA5-9960-A685-39E5-D9CF03B82574}"/>
              </a:ext>
            </a:extLst>
          </p:cNvPr>
          <p:cNvCxnSpPr>
            <a:cxnSpLocks/>
          </p:cNvCxnSpPr>
          <p:nvPr/>
        </p:nvCxnSpPr>
        <p:spPr>
          <a:xfrm rot="5400000">
            <a:off x="3427455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39">
            <a:extLst>
              <a:ext uri="{FF2B5EF4-FFF2-40B4-BE49-F238E27FC236}">
                <a16:creationId xmlns:a16="http://schemas.microsoft.com/office/drawing/2014/main" id="{A3E0EA7E-9425-2C30-65E1-9A37D5AB6DEE}"/>
              </a:ext>
            </a:extLst>
          </p:cNvPr>
          <p:cNvCxnSpPr/>
          <p:nvPr/>
        </p:nvCxnSpPr>
        <p:spPr>
          <a:xfrm>
            <a:off x="3607455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40">
            <a:extLst>
              <a:ext uri="{FF2B5EF4-FFF2-40B4-BE49-F238E27FC236}">
                <a16:creationId xmlns:a16="http://schemas.microsoft.com/office/drawing/2014/main" id="{C25F09C6-3BE3-A0F2-F889-1E248BD3FF39}"/>
              </a:ext>
            </a:extLst>
          </p:cNvPr>
          <p:cNvCxnSpPr>
            <a:cxnSpLocks/>
          </p:cNvCxnSpPr>
          <p:nvPr/>
        </p:nvCxnSpPr>
        <p:spPr>
          <a:xfrm rot="5400000">
            <a:off x="3789765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41">
            <a:extLst>
              <a:ext uri="{FF2B5EF4-FFF2-40B4-BE49-F238E27FC236}">
                <a16:creationId xmlns:a16="http://schemas.microsoft.com/office/drawing/2014/main" id="{F128A361-84A6-EB4B-5808-EEA4884F2C42}"/>
              </a:ext>
            </a:extLst>
          </p:cNvPr>
          <p:cNvCxnSpPr/>
          <p:nvPr/>
        </p:nvCxnSpPr>
        <p:spPr>
          <a:xfrm>
            <a:off x="3969199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42">
            <a:extLst>
              <a:ext uri="{FF2B5EF4-FFF2-40B4-BE49-F238E27FC236}">
                <a16:creationId xmlns:a16="http://schemas.microsoft.com/office/drawing/2014/main" id="{AFEF980F-E818-75D8-7BA3-4A2A6DC884AF}"/>
              </a:ext>
            </a:extLst>
          </p:cNvPr>
          <p:cNvCxnSpPr>
            <a:cxnSpLocks/>
          </p:cNvCxnSpPr>
          <p:nvPr/>
        </p:nvCxnSpPr>
        <p:spPr>
          <a:xfrm rot="5400000">
            <a:off x="4149199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44">
            <a:extLst>
              <a:ext uri="{FF2B5EF4-FFF2-40B4-BE49-F238E27FC236}">
                <a16:creationId xmlns:a16="http://schemas.microsoft.com/office/drawing/2014/main" id="{9C1551AA-B445-4036-D04F-96580CA2812E}"/>
              </a:ext>
            </a:extLst>
          </p:cNvPr>
          <p:cNvCxnSpPr>
            <a:cxnSpLocks/>
          </p:cNvCxnSpPr>
          <p:nvPr/>
        </p:nvCxnSpPr>
        <p:spPr>
          <a:xfrm rot="5400000">
            <a:off x="4511509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45">
            <a:extLst>
              <a:ext uri="{FF2B5EF4-FFF2-40B4-BE49-F238E27FC236}">
                <a16:creationId xmlns:a16="http://schemas.microsoft.com/office/drawing/2014/main" id="{A81284F8-F145-F1A0-C588-2985F2C06E80}"/>
              </a:ext>
            </a:extLst>
          </p:cNvPr>
          <p:cNvCxnSpPr/>
          <p:nvPr/>
        </p:nvCxnSpPr>
        <p:spPr>
          <a:xfrm>
            <a:off x="4690943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46">
            <a:extLst>
              <a:ext uri="{FF2B5EF4-FFF2-40B4-BE49-F238E27FC236}">
                <a16:creationId xmlns:a16="http://schemas.microsoft.com/office/drawing/2014/main" id="{DE89E85A-DA38-12F7-BB25-682B3C46080E}"/>
              </a:ext>
            </a:extLst>
          </p:cNvPr>
          <p:cNvCxnSpPr>
            <a:cxnSpLocks/>
          </p:cNvCxnSpPr>
          <p:nvPr/>
        </p:nvCxnSpPr>
        <p:spPr>
          <a:xfrm rot="5400000">
            <a:off x="4870943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47">
            <a:extLst>
              <a:ext uri="{FF2B5EF4-FFF2-40B4-BE49-F238E27FC236}">
                <a16:creationId xmlns:a16="http://schemas.microsoft.com/office/drawing/2014/main" id="{1146604D-E487-0D9D-1356-58E866427696}"/>
              </a:ext>
            </a:extLst>
          </p:cNvPr>
          <p:cNvCxnSpPr/>
          <p:nvPr/>
        </p:nvCxnSpPr>
        <p:spPr>
          <a:xfrm>
            <a:off x="6967716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48">
            <a:extLst>
              <a:ext uri="{FF2B5EF4-FFF2-40B4-BE49-F238E27FC236}">
                <a16:creationId xmlns:a16="http://schemas.microsoft.com/office/drawing/2014/main" id="{574C9BEC-3285-9032-B02A-D9888C4A97F0}"/>
              </a:ext>
            </a:extLst>
          </p:cNvPr>
          <p:cNvCxnSpPr>
            <a:cxnSpLocks/>
          </p:cNvCxnSpPr>
          <p:nvPr/>
        </p:nvCxnSpPr>
        <p:spPr>
          <a:xfrm rot="5400000">
            <a:off x="5695478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49">
            <a:extLst>
              <a:ext uri="{FF2B5EF4-FFF2-40B4-BE49-F238E27FC236}">
                <a16:creationId xmlns:a16="http://schemas.microsoft.com/office/drawing/2014/main" id="{58E485F0-419D-3E37-9F69-66CB5915703D}"/>
              </a:ext>
            </a:extLst>
          </p:cNvPr>
          <p:cNvCxnSpPr/>
          <p:nvPr/>
        </p:nvCxnSpPr>
        <p:spPr>
          <a:xfrm>
            <a:off x="5874912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50">
            <a:extLst>
              <a:ext uri="{FF2B5EF4-FFF2-40B4-BE49-F238E27FC236}">
                <a16:creationId xmlns:a16="http://schemas.microsoft.com/office/drawing/2014/main" id="{FFF3BD89-2324-CEF1-7C39-0FC5D2226D87}"/>
              </a:ext>
            </a:extLst>
          </p:cNvPr>
          <p:cNvCxnSpPr>
            <a:cxnSpLocks/>
          </p:cNvCxnSpPr>
          <p:nvPr/>
        </p:nvCxnSpPr>
        <p:spPr>
          <a:xfrm rot="5400000">
            <a:off x="6054912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882AE937-72AF-3CCF-3046-7DDE640894EA}"/>
              </a:ext>
            </a:extLst>
          </p:cNvPr>
          <p:cNvCxnSpPr/>
          <p:nvPr/>
        </p:nvCxnSpPr>
        <p:spPr>
          <a:xfrm>
            <a:off x="6234912" y="165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52">
            <a:extLst>
              <a:ext uri="{FF2B5EF4-FFF2-40B4-BE49-F238E27FC236}">
                <a16:creationId xmlns:a16="http://schemas.microsoft.com/office/drawing/2014/main" id="{ABFB207A-38A7-5E44-1E54-E674AB0458DF}"/>
              </a:ext>
            </a:extLst>
          </p:cNvPr>
          <p:cNvCxnSpPr>
            <a:cxnSpLocks/>
          </p:cNvCxnSpPr>
          <p:nvPr/>
        </p:nvCxnSpPr>
        <p:spPr>
          <a:xfrm rot="5400000">
            <a:off x="6417222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53">
            <a:extLst>
              <a:ext uri="{FF2B5EF4-FFF2-40B4-BE49-F238E27FC236}">
                <a16:creationId xmlns:a16="http://schemas.microsoft.com/office/drawing/2014/main" id="{BFF0B156-D5D6-CC1A-88B9-3764DD88A343}"/>
              </a:ext>
            </a:extLst>
          </p:cNvPr>
          <p:cNvCxnSpPr/>
          <p:nvPr/>
        </p:nvCxnSpPr>
        <p:spPr>
          <a:xfrm>
            <a:off x="6596652" y="129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54">
            <a:extLst>
              <a:ext uri="{FF2B5EF4-FFF2-40B4-BE49-F238E27FC236}">
                <a16:creationId xmlns:a16="http://schemas.microsoft.com/office/drawing/2014/main" id="{7BD8275F-5D2C-39F4-8978-8F4001E56647}"/>
              </a:ext>
            </a:extLst>
          </p:cNvPr>
          <p:cNvCxnSpPr>
            <a:cxnSpLocks/>
          </p:cNvCxnSpPr>
          <p:nvPr/>
        </p:nvCxnSpPr>
        <p:spPr>
          <a:xfrm rot="5400000">
            <a:off x="6776656" y="1473023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55">
            <a:extLst>
              <a:ext uri="{FF2B5EF4-FFF2-40B4-BE49-F238E27FC236}">
                <a16:creationId xmlns:a16="http://schemas.microsoft.com/office/drawing/2014/main" id="{D014A6F4-0331-5691-65D1-060957A5CC09}"/>
              </a:ext>
            </a:extLst>
          </p:cNvPr>
          <p:cNvSpPr txBox="1"/>
          <p:nvPr/>
        </p:nvSpPr>
        <p:spPr>
          <a:xfrm>
            <a:off x="1794634" y="1293023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Clock</a:t>
            </a:r>
          </a:p>
        </p:txBody>
      </p:sp>
      <p:sp>
        <p:nvSpPr>
          <p:cNvPr id="28" name="TextBox 62">
            <a:extLst>
              <a:ext uri="{FF2B5EF4-FFF2-40B4-BE49-F238E27FC236}">
                <a16:creationId xmlns:a16="http://schemas.microsoft.com/office/drawing/2014/main" id="{50C651B7-BC94-C745-5063-D2E242C2EF11}"/>
              </a:ext>
            </a:extLst>
          </p:cNvPr>
          <p:cNvSpPr txBox="1"/>
          <p:nvPr/>
        </p:nvSpPr>
        <p:spPr>
          <a:xfrm>
            <a:off x="6820042" y="741440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time</a:t>
            </a:r>
          </a:p>
        </p:txBody>
      </p:sp>
      <p:sp>
        <p:nvSpPr>
          <p:cNvPr id="44" name="TextBox 111">
            <a:extLst>
              <a:ext uri="{FF2B5EF4-FFF2-40B4-BE49-F238E27FC236}">
                <a16:creationId xmlns:a16="http://schemas.microsoft.com/office/drawing/2014/main" id="{9E010A37-8F01-C191-2437-6422014E3344}"/>
              </a:ext>
            </a:extLst>
          </p:cNvPr>
          <p:cNvSpPr txBox="1"/>
          <p:nvPr/>
        </p:nvSpPr>
        <p:spPr>
          <a:xfrm>
            <a:off x="1838176" y="5608805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in1</a:t>
            </a:r>
            <a:endParaRPr lang="en-JP" dirty="0"/>
          </a:p>
        </p:txBody>
      </p:sp>
      <p:sp>
        <p:nvSpPr>
          <p:cNvPr id="45" name="Freeform 112">
            <a:extLst>
              <a:ext uri="{FF2B5EF4-FFF2-40B4-BE49-F238E27FC236}">
                <a16:creationId xmlns:a16="http://schemas.microsoft.com/office/drawing/2014/main" id="{C1545FD5-475E-2F0B-EA6E-3811F63E44E2}"/>
              </a:ext>
            </a:extLst>
          </p:cNvPr>
          <p:cNvSpPr/>
          <p:nvPr/>
        </p:nvSpPr>
        <p:spPr>
          <a:xfrm rot="5400000">
            <a:off x="2957454" y="5335551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46" name="Freeform 114">
            <a:extLst>
              <a:ext uri="{FF2B5EF4-FFF2-40B4-BE49-F238E27FC236}">
                <a16:creationId xmlns:a16="http://schemas.microsoft.com/office/drawing/2014/main" id="{1351330C-34F9-DE44-90D5-E0621D0F4C4A}"/>
              </a:ext>
            </a:extLst>
          </p:cNvPr>
          <p:cNvSpPr/>
          <p:nvPr/>
        </p:nvSpPr>
        <p:spPr>
          <a:xfrm rot="5400000">
            <a:off x="4186387" y="5437262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sz="1050" dirty="0">
                <a:solidFill>
                  <a:prstClr val="black"/>
                </a:solidFill>
              </a:rPr>
              <a:t>01100110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52A65340-32B0-66AD-447C-64306D87D090}"/>
              </a:ext>
            </a:extLst>
          </p:cNvPr>
          <p:cNvSpPr/>
          <p:nvPr/>
        </p:nvSpPr>
        <p:spPr>
          <a:xfrm rot="5400000">
            <a:off x="4905831" y="543726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01100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48" name="Freeform 116">
            <a:extLst>
              <a:ext uri="{FF2B5EF4-FFF2-40B4-BE49-F238E27FC236}">
                <a16:creationId xmlns:a16="http://schemas.microsoft.com/office/drawing/2014/main" id="{CBDC9D3C-E3F1-C6D7-7A6B-7C93DF32F4D4}"/>
              </a:ext>
            </a:extLst>
          </p:cNvPr>
          <p:cNvSpPr/>
          <p:nvPr/>
        </p:nvSpPr>
        <p:spPr>
          <a:xfrm rot="5400000">
            <a:off x="6093530" y="543374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dirty="0">
                <a:solidFill>
                  <a:prstClr val="black"/>
                </a:solidFill>
              </a:rPr>
              <a:t>001</a:t>
            </a:r>
            <a:r>
              <a:rPr lang="en-US" sz="1050" dirty="0">
                <a:solidFill>
                  <a:prstClr val="black"/>
                </a:solidFill>
              </a:rPr>
              <a:t>1</a:t>
            </a:r>
            <a:r>
              <a:rPr lang="en-JP" sz="1050" dirty="0">
                <a:solidFill>
                  <a:prstClr val="black"/>
                </a:solidFill>
              </a:rPr>
              <a:t>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91" name="Freeform 154">
            <a:extLst>
              <a:ext uri="{FF2B5EF4-FFF2-40B4-BE49-F238E27FC236}">
                <a16:creationId xmlns:a16="http://schemas.microsoft.com/office/drawing/2014/main" id="{19F609FF-02E4-2A4D-794F-D1EFC43FD34A}"/>
              </a:ext>
            </a:extLst>
          </p:cNvPr>
          <p:cNvSpPr/>
          <p:nvPr/>
        </p:nvSpPr>
        <p:spPr>
          <a:xfrm rot="5400000">
            <a:off x="6828735" y="543542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sz="1050" dirty="0">
                <a:solidFill>
                  <a:prstClr val="black"/>
                </a:solidFill>
              </a:rPr>
              <a:t>01</a:t>
            </a:r>
            <a:r>
              <a:rPr lang="en-US" sz="1050" dirty="0">
                <a:solidFill>
                  <a:prstClr val="black"/>
                </a:solidFill>
              </a:rPr>
              <a:t>1001</a:t>
            </a:r>
            <a:r>
              <a:rPr lang="en-JP" sz="1050" u="sng" dirty="0">
                <a:solidFill>
                  <a:prstClr val="black"/>
                </a:solidFill>
              </a:rPr>
              <a:t>00</a:t>
            </a:r>
            <a:endParaRPr lang="en-JP" u="sng" dirty="0">
              <a:solidFill>
                <a:schemeClr val="tx1"/>
              </a:solidFill>
            </a:endParaRPr>
          </a:p>
        </p:txBody>
      </p:sp>
      <p:sp>
        <p:nvSpPr>
          <p:cNvPr id="99" name="TextBox 162">
            <a:extLst>
              <a:ext uri="{FF2B5EF4-FFF2-40B4-BE49-F238E27FC236}">
                <a16:creationId xmlns:a16="http://schemas.microsoft.com/office/drawing/2014/main" id="{3A864E5D-9DD3-9A3E-94BC-66828C7DEFBB}"/>
              </a:ext>
            </a:extLst>
          </p:cNvPr>
          <p:cNvSpPr txBox="1"/>
          <p:nvPr/>
        </p:nvSpPr>
        <p:spPr>
          <a:xfrm>
            <a:off x="5484505" y="3219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2B58BBAE-67FC-E638-8B90-05E80EAD4877}"/>
              </a:ext>
            </a:extLst>
          </p:cNvPr>
          <p:cNvSpPr txBox="1"/>
          <p:nvPr/>
        </p:nvSpPr>
        <p:spPr>
          <a:xfrm>
            <a:off x="5465386" y="18006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0" name="TextBox 175">
            <a:extLst>
              <a:ext uri="{FF2B5EF4-FFF2-40B4-BE49-F238E27FC236}">
                <a16:creationId xmlns:a16="http://schemas.microsoft.com/office/drawing/2014/main" id="{D7B90669-FA36-5730-5117-A4FA14412403}"/>
              </a:ext>
            </a:extLst>
          </p:cNvPr>
          <p:cNvSpPr txBox="1"/>
          <p:nvPr/>
        </p:nvSpPr>
        <p:spPr>
          <a:xfrm>
            <a:off x="5468984" y="55412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5" name="TextBox 180">
            <a:extLst>
              <a:ext uri="{FF2B5EF4-FFF2-40B4-BE49-F238E27FC236}">
                <a16:creationId xmlns:a16="http://schemas.microsoft.com/office/drawing/2014/main" id="{1B52F167-E373-8A10-2F4E-F7BE534FC346}"/>
              </a:ext>
            </a:extLst>
          </p:cNvPr>
          <p:cNvSpPr txBox="1"/>
          <p:nvPr/>
        </p:nvSpPr>
        <p:spPr>
          <a:xfrm>
            <a:off x="3559667" y="174108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52" name="TextBox 304">
            <a:extLst>
              <a:ext uri="{FF2B5EF4-FFF2-40B4-BE49-F238E27FC236}">
                <a16:creationId xmlns:a16="http://schemas.microsoft.com/office/drawing/2014/main" id="{A2B5644A-45E3-7DC7-0134-004865727381}"/>
              </a:ext>
            </a:extLst>
          </p:cNvPr>
          <p:cNvSpPr txBox="1"/>
          <p:nvPr/>
        </p:nvSpPr>
        <p:spPr>
          <a:xfrm>
            <a:off x="1782789" y="1768819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pw4</a:t>
            </a:r>
            <a:endParaRPr lang="en-JP" dirty="0"/>
          </a:p>
        </p:txBody>
      </p:sp>
      <p:sp>
        <p:nvSpPr>
          <p:cNvPr id="53" name="Freeform 305">
            <a:extLst>
              <a:ext uri="{FF2B5EF4-FFF2-40B4-BE49-F238E27FC236}">
                <a16:creationId xmlns:a16="http://schemas.microsoft.com/office/drawing/2014/main" id="{900E8590-357B-DCC9-0EB0-2770A9EAB246}"/>
              </a:ext>
            </a:extLst>
          </p:cNvPr>
          <p:cNvSpPr/>
          <p:nvPr/>
        </p:nvSpPr>
        <p:spPr>
          <a:xfrm rot="5400000">
            <a:off x="2945609" y="1495565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54" name="Freeform 307">
            <a:extLst>
              <a:ext uri="{FF2B5EF4-FFF2-40B4-BE49-F238E27FC236}">
                <a16:creationId xmlns:a16="http://schemas.microsoft.com/office/drawing/2014/main" id="{C890DAA4-6B44-2610-0002-6A02C5AE63A3}"/>
              </a:ext>
            </a:extLst>
          </p:cNvPr>
          <p:cNvSpPr/>
          <p:nvPr/>
        </p:nvSpPr>
        <p:spPr>
          <a:xfrm rot="5400000">
            <a:off x="4174542" y="159727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5" name="Freeform 308">
            <a:extLst>
              <a:ext uri="{FF2B5EF4-FFF2-40B4-BE49-F238E27FC236}">
                <a16:creationId xmlns:a16="http://schemas.microsoft.com/office/drawing/2014/main" id="{9903B1BB-21CC-C7A0-C351-634DC905FB7B}"/>
              </a:ext>
            </a:extLst>
          </p:cNvPr>
          <p:cNvSpPr/>
          <p:nvPr/>
        </p:nvSpPr>
        <p:spPr>
          <a:xfrm rot="5400000">
            <a:off x="4893986" y="159727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56" name="Freeform 309">
            <a:extLst>
              <a:ext uri="{FF2B5EF4-FFF2-40B4-BE49-F238E27FC236}">
                <a16:creationId xmlns:a16="http://schemas.microsoft.com/office/drawing/2014/main" id="{CE01D945-B6A3-5C88-6F4B-CE25424EDF92}"/>
              </a:ext>
            </a:extLst>
          </p:cNvPr>
          <p:cNvSpPr/>
          <p:nvPr/>
        </p:nvSpPr>
        <p:spPr>
          <a:xfrm rot="5400000">
            <a:off x="6081685" y="159376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316">
            <a:extLst>
              <a:ext uri="{FF2B5EF4-FFF2-40B4-BE49-F238E27FC236}">
                <a16:creationId xmlns:a16="http://schemas.microsoft.com/office/drawing/2014/main" id="{07C4E685-3B96-91B0-A7E5-45E7EB3612CA}"/>
              </a:ext>
            </a:extLst>
          </p:cNvPr>
          <p:cNvSpPr txBox="1"/>
          <p:nvPr/>
        </p:nvSpPr>
        <p:spPr>
          <a:xfrm>
            <a:off x="1782789" y="2105887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pw3</a:t>
            </a:r>
            <a:endParaRPr lang="en-JP" dirty="0"/>
          </a:p>
        </p:txBody>
      </p:sp>
      <p:sp>
        <p:nvSpPr>
          <p:cNvPr id="58" name="Freeform 317">
            <a:extLst>
              <a:ext uri="{FF2B5EF4-FFF2-40B4-BE49-F238E27FC236}">
                <a16:creationId xmlns:a16="http://schemas.microsoft.com/office/drawing/2014/main" id="{7221C081-966C-F160-8435-40CCD3231905}"/>
              </a:ext>
            </a:extLst>
          </p:cNvPr>
          <p:cNvSpPr/>
          <p:nvPr/>
        </p:nvSpPr>
        <p:spPr>
          <a:xfrm rot="5400000">
            <a:off x="2945609" y="1832633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59" name="Freeform 319">
            <a:extLst>
              <a:ext uri="{FF2B5EF4-FFF2-40B4-BE49-F238E27FC236}">
                <a16:creationId xmlns:a16="http://schemas.microsoft.com/office/drawing/2014/main" id="{97CEDFBA-09BD-F557-872E-11322FA86F42}"/>
              </a:ext>
            </a:extLst>
          </p:cNvPr>
          <p:cNvSpPr/>
          <p:nvPr/>
        </p:nvSpPr>
        <p:spPr>
          <a:xfrm rot="5400000">
            <a:off x="4174542" y="1934344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60" name="Freeform 320">
            <a:extLst>
              <a:ext uri="{FF2B5EF4-FFF2-40B4-BE49-F238E27FC236}">
                <a16:creationId xmlns:a16="http://schemas.microsoft.com/office/drawing/2014/main" id="{A3E9142B-6C70-D688-A4CB-60C0E1CA379C}"/>
              </a:ext>
            </a:extLst>
          </p:cNvPr>
          <p:cNvSpPr/>
          <p:nvPr/>
        </p:nvSpPr>
        <p:spPr>
          <a:xfrm rot="5400000">
            <a:off x="4893986" y="193434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1" name="Freeform 321">
            <a:extLst>
              <a:ext uri="{FF2B5EF4-FFF2-40B4-BE49-F238E27FC236}">
                <a16:creationId xmlns:a16="http://schemas.microsoft.com/office/drawing/2014/main" id="{2210FF40-850D-B133-D187-6B2099430226}"/>
              </a:ext>
            </a:extLst>
          </p:cNvPr>
          <p:cNvSpPr/>
          <p:nvPr/>
        </p:nvSpPr>
        <p:spPr>
          <a:xfrm rot="5400000">
            <a:off x="6081685" y="193083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2" name="Freeform 155">
            <a:extLst>
              <a:ext uri="{FF2B5EF4-FFF2-40B4-BE49-F238E27FC236}">
                <a16:creationId xmlns:a16="http://schemas.microsoft.com/office/drawing/2014/main" id="{A8DB8D8C-4259-6975-7339-629F6F48F12D}"/>
              </a:ext>
            </a:extLst>
          </p:cNvPr>
          <p:cNvSpPr/>
          <p:nvPr/>
        </p:nvSpPr>
        <p:spPr>
          <a:xfrm rot="5400000">
            <a:off x="6816890" y="159544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93" name="Freeform 156">
            <a:extLst>
              <a:ext uri="{FF2B5EF4-FFF2-40B4-BE49-F238E27FC236}">
                <a16:creationId xmlns:a16="http://schemas.microsoft.com/office/drawing/2014/main" id="{D7AA4584-E3DE-8EB4-02C6-96D7BCAD9E58}"/>
              </a:ext>
            </a:extLst>
          </p:cNvPr>
          <p:cNvSpPr/>
          <p:nvPr/>
        </p:nvSpPr>
        <p:spPr>
          <a:xfrm rot="5400000">
            <a:off x="6816890" y="1932511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104" name="TextBox 169">
            <a:extLst>
              <a:ext uri="{FF2B5EF4-FFF2-40B4-BE49-F238E27FC236}">
                <a16:creationId xmlns:a16="http://schemas.microsoft.com/office/drawing/2014/main" id="{6CD4E87C-8AC4-76E6-EE0D-2A0D907366A9}"/>
              </a:ext>
            </a:extLst>
          </p:cNvPr>
          <p:cNvSpPr txBox="1"/>
          <p:nvPr/>
        </p:nvSpPr>
        <p:spPr>
          <a:xfrm>
            <a:off x="5465386" y="2026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6" name="TextBox 181">
            <a:extLst>
              <a:ext uri="{FF2B5EF4-FFF2-40B4-BE49-F238E27FC236}">
                <a16:creationId xmlns:a16="http://schemas.microsoft.com/office/drawing/2014/main" id="{976F01AE-900A-DE41-04A5-E1D9E5170CD7}"/>
              </a:ext>
            </a:extLst>
          </p:cNvPr>
          <p:cNvSpPr txBox="1"/>
          <p:nvPr/>
        </p:nvSpPr>
        <p:spPr>
          <a:xfrm>
            <a:off x="3559667" y="20399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id="{3523796F-2B23-1F79-83B7-42CE604A3000}"/>
              </a:ext>
            </a:extLst>
          </p:cNvPr>
          <p:cNvSpPr txBox="1"/>
          <p:nvPr/>
        </p:nvSpPr>
        <p:spPr>
          <a:xfrm>
            <a:off x="1789615" y="2488503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pw2</a:t>
            </a:r>
            <a:endParaRPr lang="en-JP" dirty="0"/>
          </a:p>
        </p:txBody>
      </p:sp>
      <p:sp>
        <p:nvSpPr>
          <p:cNvPr id="24" name="Freeform 57">
            <a:extLst>
              <a:ext uri="{FF2B5EF4-FFF2-40B4-BE49-F238E27FC236}">
                <a16:creationId xmlns:a16="http://schemas.microsoft.com/office/drawing/2014/main" id="{3FD41E19-B6C2-13C1-7D14-16B5DDB5F519}"/>
              </a:ext>
            </a:extLst>
          </p:cNvPr>
          <p:cNvSpPr/>
          <p:nvPr/>
        </p:nvSpPr>
        <p:spPr>
          <a:xfrm rot="5400000">
            <a:off x="2952435" y="2215249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25" name="Freeform 59">
            <a:extLst>
              <a:ext uri="{FF2B5EF4-FFF2-40B4-BE49-F238E27FC236}">
                <a16:creationId xmlns:a16="http://schemas.microsoft.com/office/drawing/2014/main" id="{1FE2B4E6-C250-96AA-9605-5F787A65DB73}"/>
              </a:ext>
            </a:extLst>
          </p:cNvPr>
          <p:cNvSpPr/>
          <p:nvPr/>
        </p:nvSpPr>
        <p:spPr>
          <a:xfrm rot="5400000">
            <a:off x="4181368" y="2316960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26" name="Freeform 60">
            <a:extLst>
              <a:ext uri="{FF2B5EF4-FFF2-40B4-BE49-F238E27FC236}">
                <a16:creationId xmlns:a16="http://schemas.microsoft.com/office/drawing/2014/main" id="{A75E9E4A-5741-0837-43A5-24A18FA5424A}"/>
              </a:ext>
            </a:extLst>
          </p:cNvPr>
          <p:cNvSpPr/>
          <p:nvPr/>
        </p:nvSpPr>
        <p:spPr>
          <a:xfrm rot="5400000">
            <a:off x="4900812" y="231695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7" name="Freeform 61">
            <a:extLst>
              <a:ext uri="{FF2B5EF4-FFF2-40B4-BE49-F238E27FC236}">
                <a16:creationId xmlns:a16="http://schemas.microsoft.com/office/drawing/2014/main" id="{BAEE5E03-CDB6-AFB3-7AB0-F5F3C88D49DE}"/>
              </a:ext>
            </a:extLst>
          </p:cNvPr>
          <p:cNvSpPr/>
          <p:nvPr/>
        </p:nvSpPr>
        <p:spPr>
          <a:xfrm rot="5400000">
            <a:off x="6088511" y="231344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</a:t>
            </a:r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34" name="TextBox 98">
            <a:extLst>
              <a:ext uri="{FF2B5EF4-FFF2-40B4-BE49-F238E27FC236}">
                <a16:creationId xmlns:a16="http://schemas.microsoft.com/office/drawing/2014/main" id="{96862251-C6C0-54D2-3FAE-5356D1C4916E}"/>
              </a:ext>
            </a:extLst>
          </p:cNvPr>
          <p:cNvSpPr txBox="1"/>
          <p:nvPr/>
        </p:nvSpPr>
        <p:spPr>
          <a:xfrm>
            <a:off x="1789615" y="2854392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pw1</a:t>
            </a:r>
            <a:endParaRPr lang="en-JP" dirty="0"/>
          </a:p>
        </p:txBody>
      </p:sp>
      <p:sp>
        <p:nvSpPr>
          <p:cNvPr id="35" name="Freeform 99">
            <a:extLst>
              <a:ext uri="{FF2B5EF4-FFF2-40B4-BE49-F238E27FC236}">
                <a16:creationId xmlns:a16="http://schemas.microsoft.com/office/drawing/2014/main" id="{ACB1159F-C2BD-A25D-6548-FA9BB537D52B}"/>
              </a:ext>
            </a:extLst>
          </p:cNvPr>
          <p:cNvSpPr/>
          <p:nvPr/>
        </p:nvSpPr>
        <p:spPr>
          <a:xfrm rot="5400000">
            <a:off x="2952435" y="2581138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36" name="Freeform 101">
            <a:extLst>
              <a:ext uri="{FF2B5EF4-FFF2-40B4-BE49-F238E27FC236}">
                <a16:creationId xmlns:a16="http://schemas.microsoft.com/office/drawing/2014/main" id="{3D5FE0B2-2B09-C1D0-42AA-8397948F4F89}"/>
              </a:ext>
            </a:extLst>
          </p:cNvPr>
          <p:cNvSpPr/>
          <p:nvPr/>
        </p:nvSpPr>
        <p:spPr>
          <a:xfrm rot="5400000">
            <a:off x="4181368" y="2682849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37" name="Freeform 102">
            <a:extLst>
              <a:ext uri="{FF2B5EF4-FFF2-40B4-BE49-F238E27FC236}">
                <a16:creationId xmlns:a16="http://schemas.microsoft.com/office/drawing/2014/main" id="{25C78F65-7F6F-BED7-4C45-5ADEC283178E}"/>
              </a:ext>
            </a:extLst>
          </p:cNvPr>
          <p:cNvSpPr/>
          <p:nvPr/>
        </p:nvSpPr>
        <p:spPr>
          <a:xfrm rot="5400000">
            <a:off x="4900812" y="268284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xx</a:t>
            </a:r>
          </a:p>
        </p:txBody>
      </p:sp>
      <p:sp>
        <p:nvSpPr>
          <p:cNvPr id="38" name="Freeform 103">
            <a:extLst>
              <a:ext uri="{FF2B5EF4-FFF2-40B4-BE49-F238E27FC236}">
                <a16:creationId xmlns:a16="http://schemas.microsoft.com/office/drawing/2014/main" id="{AA6B832C-9BF7-8384-51FC-6C5169B7461D}"/>
              </a:ext>
            </a:extLst>
          </p:cNvPr>
          <p:cNvSpPr/>
          <p:nvPr/>
        </p:nvSpPr>
        <p:spPr>
          <a:xfrm rot="5400000">
            <a:off x="6088511" y="267933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87" name="Freeform 148">
            <a:extLst>
              <a:ext uri="{FF2B5EF4-FFF2-40B4-BE49-F238E27FC236}">
                <a16:creationId xmlns:a16="http://schemas.microsoft.com/office/drawing/2014/main" id="{848585F2-7ECF-1285-B9F0-AE6053526B91}"/>
              </a:ext>
            </a:extLst>
          </p:cNvPr>
          <p:cNvSpPr/>
          <p:nvPr/>
        </p:nvSpPr>
        <p:spPr>
          <a:xfrm rot="5400000">
            <a:off x="6823716" y="231512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9" name="Freeform 152">
            <a:extLst>
              <a:ext uri="{FF2B5EF4-FFF2-40B4-BE49-F238E27FC236}">
                <a16:creationId xmlns:a16="http://schemas.microsoft.com/office/drawing/2014/main" id="{1E1FD097-0BE9-F95C-294D-2414C146C76A}"/>
              </a:ext>
            </a:extLst>
          </p:cNvPr>
          <p:cNvSpPr/>
          <p:nvPr/>
        </p:nvSpPr>
        <p:spPr>
          <a:xfrm rot="5400000">
            <a:off x="6823716" y="268101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106" name="TextBox 171">
            <a:extLst>
              <a:ext uri="{FF2B5EF4-FFF2-40B4-BE49-F238E27FC236}">
                <a16:creationId xmlns:a16="http://schemas.microsoft.com/office/drawing/2014/main" id="{6851A3E1-EAC7-CBC8-3BCA-B27F5FA72B6E}"/>
              </a:ext>
            </a:extLst>
          </p:cNvPr>
          <p:cNvSpPr txBox="1"/>
          <p:nvPr/>
        </p:nvSpPr>
        <p:spPr>
          <a:xfrm>
            <a:off x="5467185" y="2420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8" name="TextBox 173">
            <a:extLst>
              <a:ext uri="{FF2B5EF4-FFF2-40B4-BE49-F238E27FC236}">
                <a16:creationId xmlns:a16="http://schemas.microsoft.com/office/drawing/2014/main" id="{DCE7939B-AC04-26DA-9843-D41B732F6C6C}"/>
              </a:ext>
            </a:extLst>
          </p:cNvPr>
          <p:cNvSpPr txBox="1"/>
          <p:nvPr/>
        </p:nvSpPr>
        <p:spPr>
          <a:xfrm>
            <a:off x="5467185" y="27819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8" name="TextBox 183">
            <a:extLst>
              <a:ext uri="{FF2B5EF4-FFF2-40B4-BE49-F238E27FC236}">
                <a16:creationId xmlns:a16="http://schemas.microsoft.com/office/drawing/2014/main" id="{BFA1698A-6F55-316E-D720-EA65282B23D9}"/>
              </a:ext>
            </a:extLst>
          </p:cNvPr>
          <p:cNvSpPr txBox="1"/>
          <p:nvPr/>
        </p:nvSpPr>
        <p:spPr>
          <a:xfrm>
            <a:off x="3561466" y="2433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0" name="TextBox 185">
            <a:extLst>
              <a:ext uri="{FF2B5EF4-FFF2-40B4-BE49-F238E27FC236}">
                <a16:creationId xmlns:a16="http://schemas.microsoft.com/office/drawing/2014/main" id="{385F3D0F-5FE3-02E7-4E29-0D3C3E750726}"/>
              </a:ext>
            </a:extLst>
          </p:cNvPr>
          <p:cNvSpPr txBox="1"/>
          <p:nvPr/>
        </p:nvSpPr>
        <p:spPr>
          <a:xfrm>
            <a:off x="3561466" y="27949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07" name="TextBox 172">
            <a:extLst>
              <a:ext uri="{FF2B5EF4-FFF2-40B4-BE49-F238E27FC236}">
                <a16:creationId xmlns:a16="http://schemas.microsoft.com/office/drawing/2014/main" id="{396F83E0-EE20-2316-85D1-DC257A770300}"/>
              </a:ext>
            </a:extLst>
          </p:cNvPr>
          <p:cNvSpPr txBox="1"/>
          <p:nvPr/>
        </p:nvSpPr>
        <p:spPr>
          <a:xfrm>
            <a:off x="5455157" y="48565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19" name="TextBox 184">
            <a:extLst>
              <a:ext uri="{FF2B5EF4-FFF2-40B4-BE49-F238E27FC236}">
                <a16:creationId xmlns:a16="http://schemas.microsoft.com/office/drawing/2014/main" id="{9C778B0F-3F6A-8DFA-7530-04CDD4CD7BEA}"/>
              </a:ext>
            </a:extLst>
          </p:cNvPr>
          <p:cNvSpPr txBox="1"/>
          <p:nvPr/>
        </p:nvSpPr>
        <p:spPr>
          <a:xfrm>
            <a:off x="3549438" y="48695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9" name="TextBox 63">
            <a:extLst>
              <a:ext uri="{FF2B5EF4-FFF2-40B4-BE49-F238E27FC236}">
                <a16:creationId xmlns:a16="http://schemas.microsoft.com/office/drawing/2014/main" id="{556005A7-C06D-ADB0-7976-C52E38D8AF54}"/>
              </a:ext>
            </a:extLst>
          </p:cNvPr>
          <p:cNvSpPr txBox="1"/>
          <p:nvPr/>
        </p:nvSpPr>
        <p:spPr>
          <a:xfrm>
            <a:off x="1821129" y="4927711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  <a:endParaRPr lang="en-JP" dirty="0"/>
          </a:p>
        </p:txBody>
      </p:sp>
      <p:sp>
        <p:nvSpPr>
          <p:cNvPr id="30" name="Freeform 64">
            <a:extLst>
              <a:ext uri="{FF2B5EF4-FFF2-40B4-BE49-F238E27FC236}">
                <a16:creationId xmlns:a16="http://schemas.microsoft.com/office/drawing/2014/main" id="{D4DADF21-C3D0-CCEB-C9E4-C5ED10771A95}"/>
              </a:ext>
            </a:extLst>
          </p:cNvPr>
          <p:cNvSpPr/>
          <p:nvPr/>
        </p:nvSpPr>
        <p:spPr>
          <a:xfrm rot="5400000">
            <a:off x="2940407" y="4654457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31" name="Freeform 66">
            <a:extLst>
              <a:ext uri="{FF2B5EF4-FFF2-40B4-BE49-F238E27FC236}">
                <a16:creationId xmlns:a16="http://schemas.microsoft.com/office/drawing/2014/main" id="{03DD1285-329C-4F16-0AD5-2D57450E6612}"/>
              </a:ext>
            </a:extLst>
          </p:cNvPr>
          <p:cNvSpPr/>
          <p:nvPr/>
        </p:nvSpPr>
        <p:spPr>
          <a:xfrm rot="5400000">
            <a:off x="4169340" y="4756168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Freeform 67">
            <a:extLst>
              <a:ext uri="{FF2B5EF4-FFF2-40B4-BE49-F238E27FC236}">
                <a16:creationId xmlns:a16="http://schemas.microsoft.com/office/drawing/2014/main" id="{C09A496E-D3EA-2373-237C-5FA1AEFC8597}"/>
              </a:ext>
            </a:extLst>
          </p:cNvPr>
          <p:cNvSpPr/>
          <p:nvPr/>
        </p:nvSpPr>
        <p:spPr>
          <a:xfrm rot="5400000">
            <a:off x="4888784" y="4756167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Freeform 68">
            <a:extLst>
              <a:ext uri="{FF2B5EF4-FFF2-40B4-BE49-F238E27FC236}">
                <a16:creationId xmlns:a16="http://schemas.microsoft.com/office/drawing/2014/main" id="{97E68D83-10E8-2053-AF23-1027D8A774D0}"/>
              </a:ext>
            </a:extLst>
          </p:cNvPr>
          <p:cNvSpPr/>
          <p:nvPr/>
        </p:nvSpPr>
        <p:spPr>
          <a:xfrm rot="5400000">
            <a:off x="6076483" y="475265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8" name="Freeform 149">
            <a:extLst>
              <a:ext uri="{FF2B5EF4-FFF2-40B4-BE49-F238E27FC236}">
                <a16:creationId xmlns:a16="http://schemas.microsoft.com/office/drawing/2014/main" id="{9B77729D-D3DC-1D62-69F4-3B40E8CD5145}"/>
              </a:ext>
            </a:extLst>
          </p:cNvPr>
          <p:cNvSpPr/>
          <p:nvPr/>
        </p:nvSpPr>
        <p:spPr>
          <a:xfrm rot="5400000">
            <a:off x="6811688" y="475433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104">
            <a:extLst>
              <a:ext uri="{FF2B5EF4-FFF2-40B4-BE49-F238E27FC236}">
                <a16:creationId xmlns:a16="http://schemas.microsoft.com/office/drawing/2014/main" id="{F471843B-868F-5FB0-B57C-D21DB4C4F808}"/>
              </a:ext>
            </a:extLst>
          </p:cNvPr>
          <p:cNvSpPr txBox="1"/>
          <p:nvPr/>
        </p:nvSpPr>
        <p:spPr>
          <a:xfrm>
            <a:off x="1821132" y="5265569"/>
            <a:ext cx="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  <a:endParaRPr lang="en-JP" dirty="0"/>
          </a:p>
        </p:txBody>
      </p:sp>
      <p:sp>
        <p:nvSpPr>
          <p:cNvPr id="40" name="Freeform 105">
            <a:extLst>
              <a:ext uri="{FF2B5EF4-FFF2-40B4-BE49-F238E27FC236}">
                <a16:creationId xmlns:a16="http://schemas.microsoft.com/office/drawing/2014/main" id="{C00DAA35-53E2-232F-330B-E5E0DE8EF7FA}"/>
              </a:ext>
            </a:extLst>
          </p:cNvPr>
          <p:cNvSpPr/>
          <p:nvPr/>
        </p:nvSpPr>
        <p:spPr>
          <a:xfrm rot="5400000">
            <a:off x="2940410" y="4992315"/>
            <a:ext cx="288000" cy="922867"/>
          </a:xfrm>
          <a:custGeom>
            <a:avLst/>
            <a:gdLst>
              <a:gd name="connsiteX0" fmla="*/ 0 w 288000"/>
              <a:gd name="connsiteY0" fmla="*/ 1082332 h 1082332"/>
              <a:gd name="connsiteX1" fmla="*/ 0 w 288000"/>
              <a:gd name="connsiteY1" fmla="*/ 169654 h 1082332"/>
              <a:gd name="connsiteX2" fmla="*/ 144000 w 288000"/>
              <a:gd name="connsiteY2" fmla="*/ 0 h 1082332"/>
              <a:gd name="connsiteX3" fmla="*/ 288000 w 288000"/>
              <a:gd name="connsiteY3" fmla="*/ 169654 h 1082332"/>
              <a:gd name="connsiteX4" fmla="*/ 288000 w 288000"/>
              <a:gd name="connsiteY4" fmla="*/ 1082332 h 108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" h="1082332">
                <a:moveTo>
                  <a:pt x="0" y="1082332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108233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JP"/>
          </a:p>
        </p:txBody>
      </p:sp>
      <p:sp>
        <p:nvSpPr>
          <p:cNvPr id="41" name="Freeform 107">
            <a:extLst>
              <a:ext uri="{FF2B5EF4-FFF2-40B4-BE49-F238E27FC236}">
                <a16:creationId xmlns:a16="http://schemas.microsoft.com/office/drawing/2014/main" id="{6037BB82-E9C8-1831-B59D-091F93EF7503}"/>
              </a:ext>
            </a:extLst>
          </p:cNvPr>
          <p:cNvSpPr/>
          <p:nvPr/>
        </p:nvSpPr>
        <p:spPr>
          <a:xfrm rot="5400000">
            <a:off x="4169343" y="5094026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Freeform 108">
            <a:extLst>
              <a:ext uri="{FF2B5EF4-FFF2-40B4-BE49-F238E27FC236}">
                <a16:creationId xmlns:a16="http://schemas.microsoft.com/office/drawing/2014/main" id="{70DE4E43-3CCC-7C11-9590-E73813BE6F2F}"/>
              </a:ext>
            </a:extLst>
          </p:cNvPr>
          <p:cNvSpPr/>
          <p:nvPr/>
        </p:nvSpPr>
        <p:spPr>
          <a:xfrm rot="5400000">
            <a:off x="4888787" y="5094025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Freeform 109">
            <a:extLst>
              <a:ext uri="{FF2B5EF4-FFF2-40B4-BE49-F238E27FC236}">
                <a16:creationId xmlns:a16="http://schemas.microsoft.com/office/drawing/2014/main" id="{C8908A7C-15B7-1358-73F2-318DAAD75257}"/>
              </a:ext>
            </a:extLst>
          </p:cNvPr>
          <p:cNvSpPr/>
          <p:nvPr/>
        </p:nvSpPr>
        <p:spPr>
          <a:xfrm rot="5400000">
            <a:off x="6076486" y="509051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0" name="Freeform 153">
            <a:extLst>
              <a:ext uri="{FF2B5EF4-FFF2-40B4-BE49-F238E27FC236}">
                <a16:creationId xmlns:a16="http://schemas.microsoft.com/office/drawing/2014/main" id="{AB84695D-2AA8-B425-E945-8CA7BDA7B3FA}"/>
              </a:ext>
            </a:extLst>
          </p:cNvPr>
          <p:cNvSpPr/>
          <p:nvPr/>
        </p:nvSpPr>
        <p:spPr>
          <a:xfrm rot="5400000">
            <a:off x="6811691" y="5092193"/>
            <a:ext cx="288000" cy="719444"/>
          </a:xfrm>
          <a:custGeom>
            <a:avLst/>
            <a:gdLst>
              <a:gd name="connsiteX0" fmla="*/ 0 w 288000"/>
              <a:gd name="connsiteY0" fmla="*/ 549790 h 719444"/>
              <a:gd name="connsiteX1" fmla="*/ 0 w 288000"/>
              <a:gd name="connsiteY1" fmla="*/ 169654 h 719444"/>
              <a:gd name="connsiteX2" fmla="*/ 144000 w 288000"/>
              <a:gd name="connsiteY2" fmla="*/ 0 h 719444"/>
              <a:gd name="connsiteX3" fmla="*/ 288000 w 288000"/>
              <a:gd name="connsiteY3" fmla="*/ 169654 h 719444"/>
              <a:gd name="connsiteX4" fmla="*/ 288000 w 288000"/>
              <a:gd name="connsiteY4" fmla="*/ 549790 h 719444"/>
              <a:gd name="connsiteX5" fmla="*/ 144000 w 288000"/>
              <a:gd name="connsiteY5" fmla="*/ 719444 h 71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000" h="719444">
                <a:moveTo>
                  <a:pt x="0" y="549790"/>
                </a:moveTo>
                <a:lnTo>
                  <a:pt x="0" y="169654"/>
                </a:lnTo>
                <a:lnTo>
                  <a:pt x="144000" y="0"/>
                </a:lnTo>
                <a:lnTo>
                  <a:pt x="288000" y="169654"/>
                </a:lnTo>
                <a:lnTo>
                  <a:pt x="288000" y="549790"/>
                </a:lnTo>
                <a:lnTo>
                  <a:pt x="144000" y="71944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n-JP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TextBox 174">
            <a:extLst>
              <a:ext uri="{FF2B5EF4-FFF2-40B4-BE49-F238E27FC236}">
                <a16:creationId xmlns:a16="http://schemas.microsoft.com/office/drawing/2014/main" id="{8E1A0FED-34E2-F0C4-D586-3EFE21AC9087}"/>
              </a:ext>
            </a:extLst>
          </p:cNvPr>
          <p:cNvSpPr txBox="1"/>
          <p:nvPr/>
        </p:nvSpPr>
        <p:spPr>
          <a:xfrm>
            <a:off x="5456959" y="52097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1" name="TextBox 186">
            <a:extLst>
              <a:ext uri="{FF2B5EF4-FFF2-40B4-BE49-F238E27FC236}">
                <a16:creationId xmlns:a16="http://schemas.microsoft.com/office/drawing/2014/main" id="{22FCC66B-0390-AE63-35DB-8BFBEC9593B6}"/>
              </a:ext>
            </a:extLst>
          </p:cNvPr>
          <p:cNvSpPr txBox="1"/>
          <p:nvPr/>
        </p:nvSpPr>
        <p:spPr>
          <a:xfrm>
            <a:off x="3551240" y="5222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22" name="TextBox 187">
            <a:extLst>
              <a:ext uri="{FF2B5EF4-FFF2-40B4-BE49-F238E27FC236}">
                <a16:creationId xmlns:a16="http://schemas.microsoft.com/office/drawing/2014/main" id="{789A4F90-D1CB-148B-232F-E8FC1B0D9556}"/>
              </a:ext>
            </a:extLst>
          </p:cNvPr>
          <p:cNvSpPr txBox="1"/>
          <p:nvPr/>
        </p:nvSpPr>
        <p:spPr>
          <a:xfrm>
            <a:off x="3563265" y="55543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cxnSp>
        <p:nvCxnSpPr>
          <p:cNvPr id="123" name="Straight Arrow Connector 209">
            <a:extLst>
              <a:ext uri="{FF2B5EF4-FFF2-40B4-BE49-F238E27FC236}">
                <a16:creationId xmlns:a16="http://schemas.microsoft.com/office/drawing/2014/main" id="{867D528C-586E-2105-59F9-FCA01E3ECCB8}"/>
              </a:ext>
            </a:extLst>
          </p:cNvPr>
          <p:cNvCxnSpPr/>
          <p:nvPr/>
        </p:nvCxnSpPr>
        <p:spPr>
          <a:xfrm>
            <a:off x="4320895" y="1662355"/>
            <a:ext cx="36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217">
            <a:extLst>
              <a:ext uri="{FF2B5EF4-FFF2-40B4-BE49-F238E27FC236}">
                <a16:creationId xmlns:a16="http://schemas.microsoft.com/office/drawing/2014/main" id="{34EF99D3-E945-B554-0DD0-C49F514877F6}"/>
              </a:ext>
            </a:extLst>
          </p:cNvPr>
          <p:cNvSpPr txBox="1"/>
          <p:nvPr/>
        </p:nvSpPr>
        <p:spPr>
          <a:xfrm>
            <a:off x="5267193" y="14055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136" name="スライド番号プレースホルダー 1">
            <a:extLst>
              <a:ext uri="{FF2B5EF4-FFF2-40B4-BE49-F238E27FC236}">
                <a16:creationId xmlns:a16="http://schemas.microsoft.com/office/drawing/2014/main" id="{B58B64DE-6B7B-A583-8927-63052AF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1789" y="6083385"/>
            <a:ext cx="682723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20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F4C12CB3-22A3-5571-B115-DB3BCA54A5BB}"/>
              </a:ext>
            </a:extLst>
          </p:cNvPr>
          <p:cNvGrpSpPr/>
          <p:nvPr/>
        </p:nvGrpSpPr>
        <p:grpSpPr>
          <a:xfrm>
            <a:off x="1794634" y="3231159"/>
            <a:ext cx="5542103" cy="1374317"/>
            <a:chOff x="1895832" y="1380563"/>
            <a:chExt cx="5542103" cy="1374317"/>
          </a:xfrm>
        </p:grpSpPr>
        <p:sp>
          <p:nvSpPr>
            <p:cNvPr id="142" name="TextBox 328">
              <a:extLst>
                <a:ext uri="{FF2B5EF4-FFF2-40B4-BE49-F238E27FC236}">
                  <a16:creationId xmlns:a16="http://schemas.microsoft.com/office/drawing/2014/main" id="{FAD2F0CC-EA87-BC91-4552-7F205D6BE38B}"/>
                </a:ext>
              </a:extLst>
            </p:cNvPr>
            <p:cNvSpPr txBox="1"/>
            <p:nvPr/>
          </p:nvSpPr>
          <p:spPr>
            <a:xfrm>
              <a:off x="1900112" y="142668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on4</a:t>
              </a:r>
              <a:endParaRPr lang="en-JP" dirty="0"/>
            </a:p>
          </p:txBody>
        </p:sp>
        <p:sp>
          <p:nvSpPr>
            <p:cNvPr id="143" name="Freeform 329">
              <a:extLst>
                <a:ext uri="{FF2B5EF4-FFF2-40B4-BE49-F238E27FC236}">
                  <a16:creationId xmlns:a16="http://schemas.microsoft.com/office/drawing/2014/main" id="{D69D2A8D-6BA7-D656-9F6E-9DB2B629ACF1}"/>
                </a:ext>
              </a:extLst>
            </p:cNvPr>
            <p:cNvSpPr/>
            <p:nvPr/>
          </p:nvSpPr>
          <p:spPr>
            <a:xfrm rot="5400000">
              <a:off x="3062932" y="115343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44" name="Freeform 331">
              <a:extLst>
                <a:ext uri="{FF2B5EF4-FFF2-40B4-BE49-F238E27FC236}">
                  <a16:creationId xmlns:a16="http://schemas.microsoft.com/office/drawing/2014/main" id="{52D7947E-4821-A781-5177-05B337505D3E}"/>
                </a:ext>
              </a:extLst>
            </p:cNvPr>
            <p:cNvSpPr/>
            <p:nvPr/>
          </p:nvSpPr>
          <p:spPr>
            <a:xfrm rot="5400000">
              <a:off x="4291865" y="125514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5" name="Freeform 332">
              <a:extLst>
                <a:ext uri="{FF2B5EF4-FFF2-40B4-BE49-F238E27FC236}">
                  <a16:creationId xmlns:a16="http://schemas.microsoft.com/office/drawing/2014/main" id="{6086E0FF-DD6E-27B3-D563-9C7A03E539AB}"/>
                </a:ext>
              </a:extLst>
            </p:cNvPr>
            <p:cNvSpPr/>
            <p:nvPr/>
          </p:nvSpPr>
          <p:spPr>
            <a:xfrm rot="5400000">
              <a:off x="5011309" y="125514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6" name="Freeform 333">
              <a:extLst>
                <a:ext uri="{FF2B5EF4-FFF2-40B4-BE49-F238E27FC236}">
                  <a16:creationId xmlns:a16="http://schemas.microsoft.com/office/drawing/2014/main" id="{FA3AA68F-3C4A-8CE8-C63C-052FB82B9A51}"/>
                </a:ext>
              </a:extLst>
            </p:cNvPr>
            <p:cNvSpPr/>
            <p:nvPr/>
          </p:nvSpPr>
          <p:spPr>
            <a:xfrm rot="5400000">
              <a:off x="6199008" y="125163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7" name="TextBox 12">
              <a:extLst>
                <a:ext uri="{FF2B5EF4-FFF2-40B4-BE49-F238E27FC236}">
                  <a16:creationId xmlns:a16="http://schemas.microsoft.com/office/drawing/2014/main" id="{403AC04B-E8AA-0A7E-059D-6BFAC14A828E}"/>
                </a:ext>
              </a:extLst>
            </p:cNvPr>
            <p:cNvSpPr txBox="1"/>
            <p:nvPr/>
          </p:nvSpPr>
          <p:spPr>
            <a:xfrm>
              <a:off x="1898942" y="174795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on3</a:t>
              </a:r>
              <a:endParaRPr lang="en-JP" dirty="0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15BCD102-6140-DB48-2B21-7602C5355A1E}"/>
                </a:ext>
              </a:extLst>
            </p:cNvPr>
            <p:cNvSpPr/>
            <p:nvPr/>
          </p:nvSpPr>
          <p:spPr>
            <a:xfrm rot="5400000">
              <a:off x="3061762" y="147470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7169496A-BDA6-87E7-5689-E864E3B3240F}"/>
                </a:ext>
              </a:extLst>
            </p:cNvPr>
            <p:cNvSpPr/>
            <p:nvPr/>
          </p:nvSpPr>
          <p:spPr>
            <a:xfrm rot="5400000">
              <a:off x="4290695" y="157641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C886A6F-FD67-27A2-0AED-4DE4463D070C}"/>
                </a:ext>
              </a:extLst>
            </p:cNvPr>
            <p:cNvSpPr/>
            <p:nvPr/>
          </p:nvSpPr>
          <p:spPr>
            <a:xfrm rot="5400000">
              <a:off x="5010139" y="157641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FF84ABEF-F2DC-FD9B-8215-04F542519D1B}"/>
                </a:ext>
              </a:extLst>
            </p:cNvPr>
            <p:cNvSpPr/>
            <p:nvPr/>
          </p:nvSpPr>
          <p:spPr>
            <a:xfrm rot="5400000">
              <a:off x="6197838" y="157290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2" name="TextBox 122">
              <a:extLst>
                <a:ext uri="{FF2B5EF4-FFF2-40B4-BE49-F238E27FC236}">
                  <a16:creationId xmlns:a16="http://schemas.microsoft.com/office/drawing/2014/main" id="{FE9022FD-D014-210F-20B3-9BBD36C5F7F0}"/>
                </a:ext>
              </a:extLst>
            </p:cNvPr>
            <p:cNvSpPr txBox="1"/>
            <p:nvPr/>
          </p:nvSpPr>
          <p:spPr>
            <a:xfrm>
              <a:off x="1897002" y="206427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on2</a:t>
              </a:r>
              <a:endParaRPr lang="en-JP" dirty="0"/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44F86CBE-0EBD-17D8-275E-DF57AFE5BB0E}"/>
                </a:ext>
              </a:extLst>
            </p:cNvPr>
            <p:cNvSpPr/>
            <p:nvPr/>
          </p:nvSpPr>
          <p:spPr>
            <a:xfrm rot="5400000">
              <a:off x="3059822" y="179102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54" name="Freeform 125">
              <a:extLst>
                <a:ext uri="{FF2B5EF4-FFF2-40B4-BE49-F238E27FC236}">
                  <a16:creationId xmlns:a16="http://schemas.microsoft.com/office/drawing/2014/main" id="{2A554BE8-181A-21A1-AC66-EC1024286386}"/>
                </a:ext>
              </a:extLst>
            </p:cNvPr>
            <p:cNvSpPr/>
            <p:nvPr/>
          </p:nvSpPr>
          <p:spPr>
            <a:xfrm rot="5400000">
              <a:off x="4288755" y="189273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5" name="Freeform 126">
              <a:extLst>
                <a:ext uri="{FF2B5EF4-FFF2-40B4-BE49-F238E27FC236}">
                  <a16:creationId xmlns:a16="http://schemas.microsoft.com/office/drawing/2014/main" id="{D6325B6D-2735-8C01-F834-70A1B42B6497}"/>
                </a:ext>
              </a:extLst>
            </p:cNvPr>
            <p:cNvSpPr/>
            <p:nvPr/>
          </p:nvSpPr>
          <p:spPr>
            <a:xfrm rot="5400000">
              <a:off x="5008199" y="189273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6" name="Freeform 127">
              <a:extLst>
                <a:ext uri="{FF2B5EF4-FFF2-40B4-BE49-F238E27FC236}">
                  <a16:creationId xmlns:a16="http://schemas.microsoft.com/office/drawing/2014/main" id="{EA4CB895-F8D8-1F0D-F9BD-378EE0DCED18}"/>
                </a:ext>
              </a:extLst>
            </p:cNvPr>
            <p:cNvSpPr/>
            <p:nvPr/>
          </p:nvSpPr>
          <p:spPr>
            <a:xfrm rot="5400000">
              <a:off x="6195898" y="188922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7" name="TextBox 128">
              <a:extLst>
                <a:ext uri="{FF2B5EF4-FFF2-40B4-BE49-F238E27FC236}">
                  <a16:creationId xmlns:a16="http://schemas.microsoft.com/office/drawing/2014/main" id="{062101BB-C81A-221C-D8E9-50AF85F5EA80}"/>
                </a:ext>
              </a:extLst>
            </p:cNvPr>
            <p:cNvSpPr txBox="1"/>
            <p:nvPr/>
          </p:nvSpPr>
          <p:spPr>
            <a:xfrm>
              <a:off x="1895832" y="2385548"/>
              <a:ext cx="81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on1</a:t>
              </a:r>
              <a:endParaRPr lang="en-JP" dirty="0"/>
            </a:p>
          </p:txBody>
        </p:sp>
        <p:sp>
          <p:nvSpPr>
            <p:cNvPr id="158" name="Freeform 131">
              <a:extLst>
                <a:ext uri="{FF2B5EF4-FFF2-40B4-BE49-F238E27FC236}">
                  <a16:creationId xmlns:a16="http://schemas.microsoft.com/office/drawing/2014/main" id="{99BD6477-C52C-F898-8BBB-718D8D5FE307}"/>
                </a:ext>
              </a:extLst>
            </p:cNvPr>
            <p:cNvSpPr/>
            <p:nvPr/>
          </p:nvSpPr>
          <p:spPr>
            <a:xfrm rot="5400000">
              <a:off x="3058652" y="2112294"/>
              <a:ext cx="288000" cy="922867"/>
            </a:xfrm>
            <a:custGeom>
              <a:avLst/>
              <a:gdLst>
                <a:gd name="connsiteX0" fmla="*/ 0 w 288000"/>
                <a:gd name="connsiteY0" fmla="*/ 1082332 h 1082332"/>
                <a:gd name="connsiteX1" fmla="*/ 0 w 288000"/>
                <a:gd name="connsiteY1" fmla="*/ 169654 h 1082332"/>
                <a:gd name="connsiteX2" fmla="*/ 144000 w 288000"/>
                <a:gd name="connsiteY2" fmla="*/ 0 h 1082332"/>
                <a:gd name="connsiteX3" fmla="*/ 288000 w 288000"/>
                <a:gd name="connsiteY3" fmla="*/ 169654 h 1082332"/>
                <a:gd name="connsiteX4" fmla="*/ 288000 w 288000"/>
                <a:gd name="connsiteY4" fmla="*/ 1082332 h 108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1082332">
                  <a:moveTo>
                    <a:pt x="0" y="1082332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108233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JP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EDDDE6F8-40A1-60E1-6238-0014A5D0D13E}"/>
                </a:ext>
              </a:extLst>
            </p:cNvPr>
            <p:cNvSpPr/>
            <p:nvPr/>
          </p:nvSpPr>
          <p:spPr>
            <a:xfrm rot="5400000">
              <a:off x="4287585" y="2214005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0" name="Freeform 134">
              <a:extLst>
                <a:ext uri="{FF2B5EF4-FFF2-40B4-BE49-F238E27FC236}">
                  <a16:creationId xmlns:a16="http://schemas.microsoft.com/office/drawing/2014/main" id="{DADEEF41-1AAD-D36C-776E-5F3F90BEC8EA}"/>
                </a:ext>
              </a:extLst>
            </p:cNvPr>
            <p:cNvSpPr/>
            <p:nvPr/>
          </p:nvSpPr>
          <p:spPr>
            <a:xfrm rot="5400000">
              <a:off x="5007029" y="2214004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1" name="Freeform 146">
              <a:extLst>
                <a:ext uri="{FF2B5EF4-FFF2-40B4-BE49-F238E27FC236}">
                  <a16:creationId xmlns:a16="http://schemas.microsoft.com/office/drawing/2014/main" id="{489DE246-EEC1-9EE4-5E25-49D888E87866}"/>
                </a:ext>
              </a:extLst>
            </p:cNvPr>
            <p:cNvSpPr/>
            <p:nvPr/>
          </p:nvSpPr>
          <p:spPr>
            <a:xfrm rot="5400000">
              <a:off x="6194728" y="221049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2" name="Freeform 158">
              <a:extLst>
                <a:ext uri="{FF2B5EF4-FFF2-40B4-BE49-F238E27FC236}">
                  <a16:creationId xmlns:a16="http://schemas.microsoft.com/office/drawing/2014/main" id="{D20A3CE5-8A50-FDB5-9B74-DE2FF2752CD7}"/>
                </a:ext>
              </a:extLst>
            </p:cNvPr>
            <p:cNvSpPr/>
            <p:nvPr/>
          </p:nvSpPr>
          <p:spPr>
            <a:xfrm rot="5400000">
              <a:off x="6934213" y="125331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3" name="Freeform 159">
              <a:extLst>
                <a:ext uri="{FF2B5EF4-FFF2-40B4-BE49-F238E27FC236}">
                  <a16:creationId xmlns:a16="http://schemas.microsoft.com/office/drawing/2014/main" id="{0CBC8151-12BB-33BC-22AB-89BC46E6B7B8}"/>
                </a:ext>
              </a:extLst>
            </p:cNvPr>
            <p:cNvSpPr/>
            <p:nvPr/>
          </p:nvSpPr>
          <p:spPr>
            <a:xfrm rot="5400000">
              <a:off x="6933043" y="157458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4" name="Freeform 160">
              <a:extLst>
                <a:ext uri="{FF2B5EF4-FFF2-40B4-BE49-F238E27FC236}">
                  <a16:creationId xmlns:a16="http://schemas.microsoft.com/office/drawing/2014/main" id="{4D562E55-F289-2205-A403-7BE4EC8D5798}"/>
                </a:ext>
              </a:extLst>
            </p:cNvPr>
            <p:cNvSpPr/>
            <p:nvPr/>
          </p:nvSpPr>
          <p:spPr>
            <a:xfrm rot="5400000">
              <a:off x="6931103" y="189090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Freeform 161">
              <a:extLst>
                <a:ext uri="{FF2B5EF4-FFF2-40B4-BE49-F238E27FC236}">
                  <a16:creationId xmlns:a16="http://schemas.microsoft.com/office/drawing/2014/main" id="{F3D147C7-E297-F4BB-123B-C9DC62106D40}"/>
                </a:ext>
              </a:extLst>
            </p:cNvPr>
            <p:cNvSpPr/>
            <p:nvPr/>
          </p:nvSpPr>
          <p:spPr>
            <a:xfrm rot="5400000">
              <a:off x="6929933" y="2212172"/>
              <a:ext cx="288000" cy="719444"/>
            </a:xfrm>
            <a:custGeom>
              <a:avLst/>
              <a:gdLst>
                <a:gd name="connsiteX0" fmla="*/ 0 w 288000"/>
                <a:gd name="connsiteY0" fmla="*/ 549790 h 719444"/>
                <a:gd name="connsiteX1" fmla="*/ 0 w 288000"/>
                <a:gd name="connsiteY1" fmla="*/ 169654 h 719444"/>
                <a:gd name="connsiteX2" fmla="*/ 144000 w 288000"/>
                <a:gd name="connsiteY2" fmla="*/ 0 h 719444"/>
                <a:gd name="connsiteX3" fmla="*/ 288000 w 288000"/>
                <a:gd name="connsiteY3" fmla="*/ 169654 h 719444"/>
                <a:gd name="connsiteX4" fmla="*/ 288000 w 288000"/>
                <a:gd name="connsiteY4" fmla="*/ 549790 h 719444"/>
                <a:gd name="connsiteX5" fmla="*/ 144000 w 288000"/>
                <a:gd name="connsiteY5" fmla="*/ 719444 h 719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719444">
                  <a:moveTo>
                    <a:pt x="0" y="549790"/>
                  </a:moveTo>
                  <a:lnTo>
                    <a:pt x="0" y="169654"/>
                  </a:lnTo>
                  <a:lnTo>
                    <a:pt x="144000" y="0"/>
                  </a:lnTo>
                  <a:lnTo>
                    <a:pt x="288000" y="169654"/>
                  </a:lnTo>
                  <a:lnTo>
                    <a:pt x="288000" y="549790"/>
                  </a:lnTo>
                  <a:lnTo>
                    <a:pt x="144000" y="7194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JP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6" name="TextBox 163">
              <a:extLst>
                <a:ext uri="{FF2B5EF4-FFF2-40B4-BE49-F238E27FC236}">
                  <a16:creationId xmlns:a16="http://schemas.microsoft.com/office/drawing/2014/main" id="{46AD7BBB-5FFA-7F52-93A9-A06C9FFB39CA}"/>
                </a:ext>
              </a:extLst>
            </p:cNvPr>
            <p:cNvSpPr txBox="1"/>
            <p:nvPr/>
          </p:nvSpPr>
          <p:spPr>
            <a:xfrm>
              <a:off x="5583904" y="168092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7" name="TextBox 164">
              <a:extLst>
                <a:ext uri="{FF2B5EF4-FFF2-40B4-BE49-F238E27FC236}">
                  <a16:creationId xmlns:a16="http://schemas.microsoft.com/office/drawing/2014/main" id="{3FFA195F-9F0A-70F7-A1DF-8911FA378204}"/>
                </a:ext>
              </a:extLst>
            </p:cNvPr>
            <p:cNvSpPr txBox="1"/>
            <p:nvPr/>
          </p:nvSpPr>
          <p:spPr>
            <a:xfrm>
              <a:off x="5585703" y="20013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8" name="TextBox 165">
              <a:extLst>
                <a:ext uri="{FF2B5EF4-FFF2-40B4-BE49-F238E27FC236}">
                  <a16:creationId xmlns:a16="http://schemas.microsoft.com/office/drawing/2014/main" id="{F733D5AD-BD44-83B0-11A6-7EF0DDF8AC73}"/>
                </a:ext>
              </a:extLst>
            </p:cNvPr>
            <p:cNvSpPr txBox="1"/>
            <p:nvPr/>
          </p:nvSpPr>
          <p:spPr>
            <a:xfrm>
              <a:off x="5585703" y="23146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69" name="TextBox 176">
              <a:extLst>
                <a:ext uri="{FF2B5EF4-FFF2-40B4-BE49-F238E27FC236}">
                  <a16:creationId xmlns:a16="http://schemas.microsoft.com/office/drawing/2014/main" id="{354C7599-A8E4-4F1B-9E0A-5176A45A59F1}"/>
                </a:ext>
              </a:extLst>
            </p:cNvPr>
            <p:cNvSpPr txBox="1"/>
            <p:nvPr/>
          </p:nvSpPr>
          <p:spPr>
            <a:xfrm>
              <a:off x="3678185" y="13805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0" name="TextBox 177">
              <a:extLst>
                <a:ext uri="{FF2B5EF4-FFF2-40B4-BE49-F238E27FC236}">
                  <a16:creationId xmlns:a16="http://schemas.microsoft.com/office/drawing/2014/main" id="{2F02E854-7492-9DB1-3534-0F42291A8821}"/>
                </a:ext>
              </a:extLst>
            </p:cNvPr>
            <p:cNvSpPr txBox="1"/>
            <p:nvPr/>
          </p:nvSpPr>
          <p:spPr>
            <a:xfrm>
              <a:off x="3678185" y="16939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1" name="TextBox 178">
              <a:extLst>
                <a:ext uri="{FF2B5EF4-FFF2-40B4-BE49-F238E27FC236}">
                  <a16:creationId xmlns:a16="http://schemas.microsoft.com/office/drawing/2014/main" id="{28AC6FF8-4CA1-9F9E-CEDC-0DF988482FD4}"/>
                </a:ext>
              </a:extLst>
            </p:cNvPr>
            <p:cNvSpPr txBox="1"/>
            <p:nvPr/>
          </p:nvSpPr>
          <p:spPr>
            <a:xfrm>
              <a:off x="3679984" y="20143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  <p:sp>
          <p:nvSpPr>
            <p:cNvPr id="172" name="TextBox 179">
              <a:extLst>
                <a:ext uri="{FF2B5EF4-FFF2-40B4-BE49-F238E27FC236}">
                  <a16:creationId xmlns:a16="http://schemas.microsoft.com/office/drawing/2014/main" id="{C6FE9953-C1D4-86F9-52EB-9B0336C45F29}"/>
                </a:ext>
              </a:extLst>
            </p:cNvPr>
            <p:cNvSpPr txBox="1"/>
            <p:nvPr/>
          </p:nvSpPr>
          <p:spPr>
            <a:xfrm>
              <a:off x="3679984" y="23277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/>
                <a:t>…</a:t>
              </a:r>
            </a:p>
          </p:txBody>
        </p:sp>
      </p:grpSp>
      <p:sp>
        <p:nvSpPr>
          <p:cNvPr id="173" name="TextBox 55">
            <a:extLst>
              <a:ext uri="{FF2B5EF4-FFF2-40B4-BE49-F238E27FC236}">
                <a16:creationId xmlns:a16="http://schemas.microsoft.com/office/drawing/2014/main" id="{5FAC7DBF-2427-BB68-BA28-C13D25D23633}"/>
              </a:ext>
            </a:extLst>
          </p:cNvPr>
          <p:cNvSpPr txBox="1"/>
          <p:nvPr/>
        </p:nvSpPr>
        <p:spPr>
          <a:xfrm>
            <a:off x="3780895" y="1025268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K1</a:t>
            </a:r>
            <a:endParaRPr lang="en-JP" sz="1400" dirty="0"/>
          </a:p>
        </p:txBody>
      </p:sp>
      <p:sp>
        <p:nvSpPr>
          <p:cNvPr id="174" name="TextBox 55">
            <a:extLst>
              <a:ext uri="{FF2B5EF4-FFF2-40B4-BE49-F238E27FC236}">
                <a16:creationId xmlns:a16="http://schemas.microsoft.com/office/drawing/2014/main" id="{71B2F98A-0E14-FF80-EE70-E7550E2D000F}"/>
              </a:ext>
            </a:extLst>
          </p:cNvPr>
          <p:cNvSpPr txBox="1"/>
          <p:nvPr/>
        </p:nvSpPr>
        <p:spPr>
          <a:xfrm>
            <a:off x="4484596" y="1019699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K2</a:t>
            </a:r>
            <a:endParaRPr lang="en-JP" sz="1400" dirty="0"/>
          </a:p>
        </p:txBody>
      </p:sp>
      <p:sp>
        <p:nvSpPr>
          <p:cNvPr id="175" name="TextBox 55">
            <a:extLst>
              <a:ext uri="{FF2B5EF4-FFF2-40B4-BE49-F238E27FC236}">
                <a16:creationId xmlns:a16="http://schemas.microsoft.com/office/drawing/2014/main" id="{E8B16215-F9E7-D18A-75F9-6D4B701DAB1C}"/>
              </a:ext>
            </a:extLst>
          </p:cNvPr>
          <p:cNvSpPr txBox="1"/>
          <p:nvPr/>
        </p:nvSpPr>
        <p:spPr>
          <a:xfrm>
            <a:off x="5612897" y="1017321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K3</a:t>
            </a:r>
            <a:endParaRPr lang="en-JP" sz="1400" dirty="0"/>
          </a:p>
        </p:txBody>
      </p:sp>
      <p:sp>
        <p:nvSpPr>
          <p:cNvPr id="176" name="TextBox 55">
            <a:extLst>
              <a:ext uri="{FF2B5EF4-FFF2-40B4-BE49-F238E27FC236}">
                <a16:creationId xmlns:a16="http://schemas.microsoft.com/office/drawing/2014/main" id="{708C7CF8-426C-A244-7617-D0FA35DC5854}"/>
              </a:ext>
            </a:extLst>
          </p:cNvPr>
          <p:cNvSpPr txBox="1"/>
          <p:nvPr/>
        </p:nvSpPr>
        <p:spPr>
          <a:xfrm>
            <a:off x="6331112" y="1026266"/>
            <a:ext cx="5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C</a:t>
            </a:r>
            <a:r>
              <a:rPr lang="en-US" sz="1400" dirty="0"/>
              <a:t>K4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314796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84">
            <a:extLst>
              <a:ext uri="{FF2B5EF4-FFF2-40B4-BE49-F238E27FC236}">
                <a16:creationId xmlns:a16="http://schemas.microsoft.com/office/drawing/2014/main" id="{5DACC01B-D247-2884-5320-525B38F9571C}"/>
              </a:ext>
            </a:extLst>
          </p:cNvPr>
          <p:cNvSpPr/>
          <p:nvPr/>
        </p:nvSpPr>
        <p:spPr>
          <a:xfrm>
            <a:off x="2858863" y="284312"/>
            <a:ext cx="4054215" cy="59517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8" name="Parallelogram 107">
            <a:extLst>
              <a:ext uri="{FF2B5EF4-FFF2-40B4-BE49-F238E27FC236}">
                <a16:creationId xmlns:a16="http://schemas.microsoft.com/office/drawing/2014/main" id="{C93D3614-28A4-285E-FB2F-667D22712A1C}"/>
              </a:ext>
            </a:extLst>
          </p:cNvPr>
          <p:cNvSpPr/>
          <p:nvPr/>
        </p:nvSpPr>
        <p:spPr>
          <a:xfrm>
            <a:off x="2899560" y="4697723"/>
            <a:ext cx="3924795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8F17B2E-2011-3F2A-84CC-0DEF76990673}"/>
              </a:ext>
            </a:extLst>
          </p:cNvPr>
          <p:cNvSpPr/>
          <p:nvPr/>
        </p:nvSpPr>
        <p:spPr>
          <a:xfrm>
            <a:off x="3871586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0339D2-3139-78FA-6E60-9D19FD9E349A}"/>
              </a:ext>
            </a:extLst>
          </p:cNvPr>
          <p:cNvGrpSpPr/>
          <p:nvPr/>
        </p:nvGrpSpPr>
        <p:grpSpPr>
          <a:xfrm>
            <a:off x="3554935" y="4772663"/>
            <a:ext cx="916695" cy="486375"/>
            <a:chOff x="6165482" y="5117481"/>
            <a:chExt cx="885312" cy="48637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1CD5E8FE-F1BB-58AE-745D-E39159306DD3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A853C9F-B215-94CB-8080-362C3863FB8C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5485408D-7849-389D-5F58-323AE1180C85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1B37FDA0-703B-D7DD-60C7-BCE82B57B807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F125586-FECA-6CA5-31DC-FE5B470DC820}"/>
              </a:ext>
            </a:extLst>
          </p:cNvPr>
          <p:cNvSpPr/>
          <p:nvPr/>
        </p:nvSpPr>
        <p:spPr>
          <a:xfrm>
            <a:off x="4205828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0A7AFE-D316-06CF-CE11-D59413F31CA5}"/>
              </a:ext>
            </a:extLst>
          </p:cNvPr>
          <p:cNvCxnSpPr>
            <a:stCxn id="18" idx="3"/>
            <a:endCxn id="11" idx="1"/>
          </p:cNvCxnSpPr>
          <p:nvPr/>
        </p:nvCxnSpPr>
        <p:spPr>
          <a:xfrm flipH="1">
            <a:off x="4010214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D422B81A-A715-E8E4-2BDC-A23885C358B1}"/>
              </a:ext>
            </a:extLst>
          </p:cNvPr>
          <p:cNvSpPr/>
          <p:nvPr/>
        </p:nvSpPr>
        <p:spPr>
          <a:xfrm>
            <a:off x="4795440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94F19F29-1B7A-0F87-EC45-32EB374FDDC9}"/>
              </a:ext>
            </a:extLst>
          </p:cNvPr>
          <p:cNvSpPr/>
          <p:nvPr/>
        </p:nvSpPr>
        <p:spPr>
          <a:xfrm>
            <a:off x="5129681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8C5F63-49D3-591B-6EED-5220F8345D77}"/>
              </a:ext>
            </a:extLst>
          </p:cNvPr>
          <p:cNvCxnSpPr>
            <a:stCxn id="32" idx="3"/>
            <a:endCxn id="26" idx="1"/>
          </p:cNvCxnSpPr>
          <p:nvPr/>
        </p:nvCxnSpPr>
        <p:spPr>
          <a:xfrm flipH="1">
            <a:off x="4934068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317007-8C23-8D4E-B0FC-56EC60D0F040}"/>
              </a:ext>
            </a:extLst>
          </p:cNvPr>
          <p:cNvCxnSpPr>
            <a:cxnSpLocks/>
            <a:stCxn id="32" idx="5"/>
            <a:endCxn id="18" idx="2"/>
          </p:cNvCxnSpPr>
          <p:nvPr/>
        </p:nvCxnSpPr>
        <p:spPr>
          <a:xfrm flipH="1">
            <a:off x="4395450" y="5362227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D79389-00DE-C579-AA0D-35E4308DC6FC}"/>
              </a:ext>
            </a:extLst>
          </p:cNvPr>
          <p:cNvCxnSpPr>
            <a:cxnSpLocks/>
            <a:stCxn id="26" idx="5"/>
            <a:endCxn id="11" idx="2"/>
          </p:cNvCxnSpPr>
          <p:nvPr/>
        </p:nvCxnSpPr>
        <p:spPr>
          <a:xfrm flipH="1">
            <a:off x="4061209" y="6027681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96C19D-EF0C-986E-E213-BA3F08275BFF}"/>
              </a:ext>
            </a:extLst>
          </p:cNvPr>
          <p:cNvGrpSpPr/>
          <p:nvPr/>
        </p:nvGrpSpPr>
        <p:grpSpPr>
          <a:xfrm>
            <a:off x="4475722" y="4772663"/>
            <a:ext cx="916695" cy="486375"/>
            <a:chOff x="6165482" y="5117481"/>
            <a:chExt cx="885312" cy="486374"/>
          </a:xfrm>
        </p:grpSpPr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4C198B95-26D0-538B-4004-7D42E693420E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8FCA8452-AE50-EFCB-67A2-C80EA1B6D098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9DDF7D0-ECE1-6A33-F721-46DFA731F26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1365286C-10E3-2B8B-B6A6-E71B1295021F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D01745-72B0-C97A-D508-5AA79CCB582C}"/>
              </a:ext>
            </a:extLst>
          </p:cNvPr>
          <p:cNvGrpSpPr/>
          <p:nvPr/>
        </p:nvGrpSpPr>
        <p:grpSpPr>
          <a:xfrm>
            <a:off x="4155283" y="5461210"/>
            <a:ext cx="916695" cy="486375"/>
            <a:chOff x="6165482" y="5117481"/>
            <a:chExt cx="885312" cy="486374"/>
          </a:xfrm>
        </p:grpSpPr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61EA9D3C-6E5F-2E68-5738-51D1E68F5AE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8A0A194A-9F42-7302-5D1A-813D16938090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49E2A387-3D18-0BF7-E47C-4B99D3270C39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F86ED400-FEE9-9BD9-FA69-F97312863BF6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2CFFE99-6809-1A09-7FFA-0C61FC4A2534}"/>
              </a:ext>
            </a:extLst>
          </p:cNvPr>
          <p:cNvGrpSpPr/>
          <p:nvPr/>
        </p:nvGrpSpPr>
        <p:grpSpPr>
          <a:xfrm>
            <a:off x="3238278" y="5461210"/>
            <a:ext cx="916695" cy="486375"/>
            <a:chOff x="6165482" y="5117481"/>
            <a:chExt cx="885312" cy="486374"/>
          </a:xfrm>
        </p:grpSpPr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AFCEB6D9-B6AB-DE60-5D2B-2688DB151FC0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953CECE-9EE4-BDAF-8928-EC0A67DD49EB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E7BDA6C9-B8C8-8F3E-4F82-CF2A160233F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9E701A83-A971-A8D2-0AC9-45A539E7BDF1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5AC0F-E685-1AF2-E6DC-05A9CD72F1E0}"/>
              </a:ext>
            </a:extLst>
          </p:cNvPr>
          <p:cNvCxnSpPr>
            <a:cxnSpLocks/>
          </p:cNvCxnSpPr>
          <p:nvPr/>
        </p:nvCxnSpPr>
        <p:spPr>
          <a:xfrm>
            <a:off x="4204770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94E84B9-0871-B061-A3AE-3A6078A2DC2E}"/>
              </a:ext>
            </a:extLst>
          </p:cNvPr>
          <p:cNvCxnSpPr>
            <a:cxnSpLocks/>
          </p:cNvCxnSpPr>
          <p:nvPr/>
        </p:nvCxnSpPr>
        <p:spPr>
          <a:xfrm>
            <a:off x="5117190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2437427-D77F-8979-C519-6ED2ABD48E01}"/>
              </a:ext>
            </a:extLst>
          </p:cNvPr>
          <p:cNvCxnSpPr>
            <a:cxnSpLocks/>
          </p:cNvCxnSpPr>
          <p:nvPr/>
        </p:nvCxnSpPr>
        <p:spPr>
          <a:xfrm>
            <a:off x="3880077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75EBB8F-4C36-6343-CA1D-B3EFCFFF9C1A}"/>
              </a:ext>
            </a:extLst>
          </p:cNvPr>
          <p:cNvCxnSpPr>
            <a:cxnSpLocks/>
          </p:cNvCxnSpPr>
          <p:nvPr/>
        </p:nvCxnSpPr>
        <p:spPr>
          <a:xfrm>
            <a:off x="4792497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Parallelogram 77">
            <a:extLst>
              <a:ext uri="{FF2B5EF4-FFF2-40B4-BE49-F238E27FC236}">
                <a16:creationId xmlns:a16="http://schemas.microsoft.com/office/drawing/2014/main" id="{F95BBB14-2B26-D8F8-CD2E-8188EFF35574}"/>
              </a:ext>
            </a:extLst>
          </p:cNvPr>
          <p:cNvSpPr/>
          <p:nvPr/>
        </p:nvSpPr>
        <p:spPr>
          <a:xfrm>
            <a:off x="5784974" y="5969161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79" name="Parallelogram 78">
            <a:extLst>
              <a:ext uri="{FF2B5EF4-FFF2-40B4-BE49-F238E27FC236}">
                <a16:creationId xmlns:a16="http://schemas.microsoft.com/office/drawing/2014/main" id="{85A546D5-382B-352F-4135-0C730CBDBCA6}"/>
              </a:ext>
            </a:extLst>
          </p:cNvPr>
          <p:cNvSpPr/>
          <p:nvPr/>
        </p:nvSpPr>
        <p:spPr>
          <a:xfrm>
            <a:off x="6119216" y="5303706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CB5CBC9-63EE-8A55-9BC7-DF7AF2B60F51}"/>
              </a:ext>
            </a:extLst>
          </p:cNvPr>
          <p:cNvCxnSpPr>
            <a:stCxn id="79" idx="3"/>
            <a:endCxn id="78" idx="1"/>
          </p:cNvCxnSpPr>
          <p:nvPr/>
        </p:nvCxnSpPr>
        <p:spPr>
          <a:xfrm flipH="1">
            <a:off x="5923602" y="5420750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054A535-9008-052A-193D-A6F88277AE2C}"/>
              </a:ext>
            </a:extLst>
          </p:cNvPr>
          <p:cNvGrpSpPr/>
          <p:nvPr/>
        </p:nvGrpSpPr>
        <p:grpSpPr>
          <a:xfrm>
            <a:off x="5465256" y="4772663"/>
            <a:ext cx="916695" cy="486375"/>
            <a:chOff x="6165482" y="5117481"/>
            <a:chExt cx="885312" cy="486374"/>
          </a:xfrm>
        </p:grpSpPr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DA557DEF-FD8B-1864-2507-00DF9C01F91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425953E3-68BD-9822-E144-7792D363A971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8BEA6AA7-2D65-D7B8-E760-E9216344723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AFE90A5A-3444-7998-AE93-8AEF7B571F40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C182CC-DB09-7BC2-5F75-DFDF0D938A20}"/>
              </a:ext>
            </a:extLst>
          </p:cNvPr>
          <p:cNvGrpSpPr/>
          <p:nvPr/>
        </p:nvGrpSpPr>
        <p:grpSpPr>
          <a:xfrm>
            <a:off x="5144819" y="5461210"/>
            <a:ext cx="916695" cy="486375"/>
            <a:chOff x="6165482" y="5117481"/>
            <a:chExt cx="885312" cy="486374"/>
          </a:xfrm>
        </p:grpSpPr>
        <p:sp>
          <p:nvSpPr>
            <p:cNvPr id="87" name="Parallelogram 86">
              <a:extLst>
                <a:ext uri="{FF2B5EF4-FFF2-40B4-BE49-F238E27FC236}">
                  <a16:creationId xmlns:a16="http://schemas.microsoft.com/office/drawing/2014/main" id="{91A94198-C956-FD1E-EA14-56F0B27523F4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96675ECD-544D-064D-DF77-2F59DE6AC27D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9" name="Parallelogram 88">
              <a:extLst>
                <a:ext uri="{FF2B5EF4-FFF2-40B4-BE49-F238E27FC236}">
                  <a16:creationId xmlns:a16="http://schemas.microsoft.com/office/drawing/2014/main" id="{5068AA56-040A-A684-F66A-7634A7AB75A0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0" name="Parallelogram 89">
              <a:extLst>
                <a:ext uri="{FF2B5EF4-FFF2-40B4-BE49-F238E27FC236}">
                  <a16:creationId xmlns:a16="http://schemas.microsoft.com/office/drawing/2014/main" id="{50E37496-D906-A7FE-33C3-1F6DFA15D105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BE97F7-F234-52DC-06E8-A684C11193D0}"/>
              </a:ext>
            </a:extLst>
          </p:cNvPr>
          <p:cNvCxnSpPr>
            <a:cxnSpLocks/>
          </p:cNvCxnSpPr>
          <p:nvPr/>
        </p:nvCxnSpPr>
        <p:spPr>
          <a:xfrm>
            <a:off x="6106726" y="5228767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A90CE-6D1C-12E0-CED3-9970548459ED}"/>
              </a:ext>
            </a:extLst>
          </p:cNvPr>
          <p:cNvCxnSpPr>
            <a:cxnSpLocks/>
          </p:cNvCxnSpPr>
          <p:nvPr/>
        </p:nvCxnSpPr>
        <p:spPr>
          <a:xfrm>
            <a:off x="5782032" y="5906099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A2F9D3E-2346-09AF-FDC5-3B30DBCFCCE6}"/>
              </a:ext>
            </a:extLst>
          </p:cNvPr>
          <p:cNvCxnSpPr>
            <a:cxnSpLocks/>
            <a:stCxn id="79" idx="5"/>
            <a:endCxn id="32" idx="2"/>
          </p:cNvCxnSpPr>
          <p:nvPr/>
        </p:nvCxnSpPr>
        <p:spPr>
          <a:xfrm flipH="1">
            <a:off x="5319303" y="5362227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DF49FEC-2F95-FABA-F6CE-6312EC5A3439}"/>
              </a:ext>
            </a:extLst>
          </p:cNvPr>
          <p:cNvCxnSpPr>
            <a:cxnSpLocks/>
            <a:stCxn id="78" idx="5"/>
            <a:endCxn id="26" idx="2"/>
          </p:cNvCxnSpPr>
          <p:nvPr/>
        </p:nvCxnSpPr>
        <p:spPr>
          <a:xfrm flipH="1">
            <a:off x="4985062" y="6027681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Parallelogram 99">
            <a:extLst>
              <a:ext uri="{FF2B5EF4-FFF2-40B4-BE49-F238E27FC236}">
                <a16:creationId xmlns:a16="http://schemas.microsoft.com/office/drawing/2014/main" id="{63C32153-DC31-6A56-3645-723CC536DD31}"/>
              </a:ext>
            </a:extLst>
          </p:cNvPr>
          <p:cNvSpPr/>
          <p:nvPr/>
        </p:nvSpPr>
        <p:spPr>
          <a:xfrm>
            <a:off x="1501037" y="5804324"/>
            <a:ext cx="916695" cy="486375"/>
          </a:xfrm>
          <a:prstGeom prst="parallelogram">
            <a:avLst>
              <a:gd name="adj" fmla="val 4991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B5A6CA7-9895-42A1-9C42-7D455FFEB3CD}"/>
              </a:ext>
            </a:extLst>
          </p:cNvPr>
          <p:cNvCxnSpPr>
            <a:cxnSpLocks/>
          </p:cNvCxnSpPr>
          <p:nvPr/>
        </p:nvCxnSpPr>
        <p:spPr>
          <a:xfrm flipH="1">
            <a:off x="2331948" y="6019995"/>
            <a:ext cx="156885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5463435-1290-8A53-82FC-038C15C53745}"/>
              </a:ext>
            </a:extLst>
          </p:cNvPr>
          <p:cNvCxnSpPr>
            <a:cxnSpLocks/>
          </p:cNvCxnSpPr>
          <p:nvPr/>
        </p:nvCxnSpPr>
        <p:spPr>
          <a:xfrm>
            <a:off x="3736168" y="3779723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BF82FDE-B5C6-A8E3-86E4-CA5D2CAAB5D6}"/>
              </a:ext>
            </a:extLst>
          </p:cNvPr>
          <p:cNvCxnSpPr>
            <a:cxnSpLocks/>
          </p:cNvCxnSpPr>
          <p:nvPr/>
        </p:nvCxnSpPr>
        <p:spPr>
          <a:xfrm>
            <a:off x="3409437" y="442960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0465FF9-B90F-6491-FC92-9A8B9F647A12}"/>
              </a:ext>
            </a:extLst>
          </p:cNvPr>
          <p:cNvCxnSpPr>
            <a:cxnSpLocks/>
          </p:cNvCxnSpPr>
          <p:nvPr/>
        </p:nvCxnSpPr>
        <p:spPr>
          <a:xfrm>
            <a:off x="4675981" y="3793977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EA65133-CAE3-B6E3-4BAA-CC36A0CF1F54}"/>
              </a:ext>
            </a:extLst>
          </p:cNvPr>
          <p:cNvCxnSpPr>
            <a:cxnSpLocks/>
          </p:cNvCxnSpPr>
          <p:nvPr/>
        </p:nvCxnSpPr>
        <p:spPr>
          <a:xfrm>
            <a:off x="4343312" y="4443854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5DE053A-5512-8EBE-27A3-BC0FCADCE8D8}"/>
              </a:ext>
            </a:extLst>
          </p:cNvPr>
          <p:cNvCxnSpPr>
            <a:cxnSpLocks/>
          </p:cNvCxnSpPr>
          <p:nvPr/>
        </p:nvCxnSpPr>
        <p:spPr>
          <a:xfrm>
            <a:off x="5651487" y="3827970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54B9F66-C776-15F2-AE45-DA3A16735534}"/>
              </a:ext>
            </a:extLst>
          </p:cNvPr>
          <p:cNvCxnSpPr>
            <a:cxnSpLocks/>
          </p:cNvCxnSpPr>
          <p:nvPr/>
        </p:nvCxnSpPr>
        <p:spPr>
          <a:xfrm>
            <a:off x="5318819" y="4477847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E4FF1EB-9595-3AAC-3260-21F869949760}"/>
              </a:ext>
            </a:extLst>
          </p:cNvPr>
          <p:cNvGrpSpPr/>
          <p:nvPr/>
        </p:nvGrpSpPr>
        <p:grpSpPr>
          <a:xfrm>
            <a:off x="2899560" y="3074109"/>
            <a:ext cx="3924795" cy="1471509"/>
            <a:chOff x="4423558" y="3074107"/>
            <a:chExt cx="3924795" cy="1471509"/>
          </a:xfrm>
        </p:grpSpPr>
        <p:sp>
          <p:nvSpPr>
            <p:cNvPr id="109" name="Parallelogram 108">
              <a:extLst>
                <a:ext uri="{FF2B5EF4-FFF2-40B4-BE49-F238E27FC236}">
                  <a16:creationId xmlns:a16="http://schemas.microsoft.com/office/drawing/2014/main" id="{4E3C6239-F9B7-44F4-59DF-88944AB6703A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CBF2C531-C2C6-C625-D122-20495493422F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B9ECA61E-99CD-C33A-984A-FD6FBA1C5B43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60" name="Parallelogram 159">
              <a:extLst>
                <a:ext uri="{FF2B5EF4-FFF2-40B4-BE49-F238E27FC236}">
                  <a16:creationId xmlns:a16="http://schemas.microsoft.com/office/drawing/2014/main" id="{C2DBCE1A-A070-38ED-261D-09F3DC83BC97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1" name="Parallelogram 160">
              <a:extLst>
                <a:ext uri="{FF2B5EF4-FFF2-40B4-BE49-F238E27FC236}">
                  <a16:creationId xmlns:a16="http://schemas.microsoft.com/office/drawing/2014/main" id="{371C9FA6-E1D3-D31C-419E-15EE7862E877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2" name="Parallelogram 161">
              <a:extLst>
                <a:ext uri="{FF2B5EF4-FFF2-40B4-BE49-F238E27FC236}">
                  <a16:creationId xmlns:a16="http://schemas.microsoft.com/office/drawing/2014/main" id="{33582275-F055-B11E-EBA7-45AEC4DAF1F6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63" name="Parallelogram 162">
              <a:extLst>
                <a:ext uri="{FF2B5EF4-FFF2-40B4-BE49-F238E27FC236}">
                  <a16:creationId xmlns:a16="http://schemas.microsoft.com/office/drawing/2014/main" id="{8423BB3F-1195-A164-195D-9200C7217276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9BF98FEB-030C-C03B-3BA5-84A96BDF3950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90" name="Parallelogram 189">
              <a:extLst>
                <a:ext uri="{FF2B5EF4-FFF2-40B4-BE49-F238E27FC236}">
                  <a16:creationId xmlns:a16="http://schemas.microsoft.com/office/drawing/2014/main" id="{5640A93E-9D4F-3276-DBF8-052391051CC8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4C81CF9D-BC9B-53F6-C699-83F91F9DF81C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B301DEA2-07FC-7853-16A3-FF6DB8583395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E7954795-422A-70CC-0819-8E1EFB50F82B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7245DA28-05C2-F736-699D-F9583D58CE7B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98EE716-063E-3B63-73B5-67D08D1C595E}"/>
              </a:ext>
            </a:extLst>
          </p:cNvPr>
          <p:cNvGrpSpPr/>
          <p:nvPr/>
        </p:nvGrpSpPr>
        <p:grpSpPr>
          <a:xfrm>
            <a:off x="3389093" y="2876664"/>
            <a:ext cx="2183157" cy="1483608"/>
            <a:chOff x="4913091" y="1875547"/>
            <a:chExt cx="2183157" cy="2484726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1B69C7D-1F1D-CFFC-5523-B08E86DDD81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837C8AF-71F4-103C-7CF1-5E2F3815D777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719FD7-7DB5-FD83-5835-C1FFBA8C588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C82251-5AB0-7F1F-68F7-9BBB7A4321A0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DCDBD78-C5F0-17A5-32FF-6D4ACD4A34B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875DCB3-6C5F-8A9B-59C6-9550E48E10F7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2517A74-CD93-C2DC-A31E-3B4D4389FF4F}"/>
              </a:ext>
            </a:extLst>
          </p:cNvPr>
          <p:cNvGrpSpPr/>
          <p:nvPr/>
        </p:nvGrpSpPr>
        <p:grpSpPr>
          <a:xfrm>
            <a:off x="3389091" y="2082811"/>
            <a:ext cx="2183157" cy="1483608"/>
            <a:chOff x="4913091" y="1875547"/>
            <a:chExt cx="2183157" cy="2484726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38C644F-73ED-8ABA-EA3A-85B7F7584058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E03BC28-ACF2-0B6C-A541-A3E51A06AABB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72FFEE4-C043-E641-203C-870C46272D39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6278F00-D465-8EEF-A1AF-82A12AB0EE15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8C83E9C-2952-13DF-0266-34F07BA0CDBF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321C815-6868-06F1-EAF8-3C23CFEA3100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8D92D99B-6ACA-B308-E324-14C71900222A}"/>
              </a:ext>
            </a:extLst>
          </p:cNvPr>
          <p:cNvGrpSpPr/>
          <p:nvPr/>
        </p:nvGrpSpPr>
        <p:grpSpPr>
          <a:xfrm>
            <a:off x="3384081" y="1300823"/>
            <a:ext cx="2185403" cy="1483608"/>
            <a:chOff x="4910845" y="1875547"/>
            <a:chExt cx="2185403" cy="2484726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3079E89-3F56-1D99-83FD-B87679B986A1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A4A54A0-CE13-03AC-72DD-8E3B23E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4910845" y="2953027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13852B7-959F-550A-F02D-A47531EB2306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140270A-B6C9-33FA-B68A-778783F27B68}"/>
                </a:ext>
              </a:extLst>
            </p:cNvPr>
            <p:cNvCxnSpPr>
              <a:cxnSpLocks/>
            </p:cNvCxnSpPr>
            <p:nvPr/>
          </p:nvCxnSpPr>
          <p:spPr>
            <a:xfrm>
              <a:off x="5858446" y="2967281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8AA61B8-4F98-7E61-C415-63E384A79503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9921018-C540-865F-14C1-1C3581D40B9E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281CB1-8593-E5A0-7F99-8898B812CE9A}"/>
              </a:ext>
            </a:extLst>
          </p:cNvPr>
          <p:cNvGrpSpPr/>
          <p:nvPr/>
        </p:nvGrpSpPr>
        <p:grpSpPr>
          <a:xfrm>
            <a:off x="2899558" y="526081"/>
            <a:ext cx="3924795" cy="1471509"/>
            <a:chOff x="4423558" y="3074107"/>
            <a:chExt cx="3924795" cy="1471509"/>
          </a:xfrm>
        </p:grpSpPr>
        <p:sp>
          <p:nvSpPr>
            <p:cNvPr id="199" name="Parallelogram 198">
              <a:extLst>
                <a:ext uri="{FF2B5EF4-FFF2-40B4-BE49-F238E27FC236}">
                  <a16:creationId xmlns:a16="http://schemas.microsoft.com/office/drawing/2014/main" id="{F00A46BB-3D59-F1BD-B8D0-1450F892959B}"/>
                </a:ext>
              </a:extLst>
            </p:cNvPr>
            <p:cNvSpPr/>
            <p:nvPr/>
          </p:nvSpPr>
          <p:spPr>
            <a:xfrm>
              <a:off x="4423558" y="3074107"/>
              <a:ext cx="3924795" cy="1471509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64FC84A2-5142-CA91-883E-78AE921AEB13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5F2B14CF-98D5-3852-7698-A5037A22804C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F460CCEC-1A5E-E9DB-3A4D-D18242664D75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E1B00F3C-C66A-6833-1D85-E0DE1290F72A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A5DA7B1F-3481-DD8A-1460-5AC13533A3CD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106EB3A8-9431-474E-A703-71B75C9DAA94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08572DA6-B20E-3BBA-AFAE-E7647644115D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B140C53-FD2B-FB60-7405-0575411CB810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59AE8E2B-3FCD-F72C-41D6-20D8B68CE111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4E5D1250-5AC2-4FF5-D70D-519360679D1A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73CE9657-629E-097E-2F0F-417277D1528F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D8B59F1-6DCA-E993-218E-C1EB2C9A48A9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1188269D-C176-EBFF-CF9D-9831329297D9}"/>
              </a:ext>
            </a:extLst>
          </p:cNvPr>
          <p:cNvSpPr txBox="1"/>
          <p:nvPr/>
        </p:nvSpPr>
        <p:spPr>
          <a:xfrm>
            <a:off x="7269842" y="1728246"/>
            <a:ext cx="46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234" name="Right Brace 233">
            <a:extLst>
              <a:ext uri="{FF2B5EF4-FFF2-40B4-BE49-F238E27FC236}">
                <a16:creationId xmlns:a16="http://schemas.microsoft.com/office/drawing/2014/main" id="{24827F49-09E8-6BAC-3D84-74BE31189154}"/>
              </a:ext>
            </a:extLst>
          </p:cNvPr>
          <p:cNvSpPr/>
          <p:nvPr/>
        </p:nvSpPr>
        <p:spPr>
          <a:xfrm>
            <a:off x="6952180" y="526081"/>
            <a:ext cx="308224" cy="2659733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2C2D3909-A5D2-C3EC-5235-9A78DE97FB9F}"/>
              </a:ext>
            </a:extLst>
          </p:cNvPr>
          <p:cNvSpPr/>
          <p:nvPr/>
        </p:nvSpPr>
        <p:spPr>
          <a:xfrm>
            <a:off x="6963704" y="5916708"/>
            <a:ext cx="458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201</a:t>
            </a:r>
            <a:endParaRPr lang="en-VN" sz="1400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8B487C2-0107-9F0E-193F-370E082DA0B8}"/>
              </a:ext>
            </a:extLst>
          </p:cNvPr>
          <p:cNvSpPr/>
          <p:nvPr/>
        </p:nvSpPr>
        <p:spPr>
          <a:xfrm>
            <a:off x="6973952" y="5527325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204</a:t>
            </a:r>
            <a:endParaRPr lang="en-VN" sz="1200" dirty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BC1FCFD6-B546-A5FF-D8CB-3D9FAF34692D}"/>
              </a:ext>
            </a:extLst>
          </p:cNvPr>
          <p:cNvSpPr/>
          <p:nvPr/>
        </p:nvSpPr>
        <p:spPr>
          <a:xfrm>
            <a:off x="7069754" y="3874709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205</a:t>
            </a:r>
            <a:endParaRPr lang="en-VN" sz="12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6607DBB-9412-C6A0-68AC-2A65635A22D9}"/>
              </a:ext>
            </a:extLst>
          </p:cNvPr>
          <p:cNvSpPr/>
          <p:nvPr/>
        </p:nvSpPr>
        <p:spPr>
          <a:xfrm>
            <a:off x="7035591" y="4673432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203</a:t>
            </a:r>
            <a:endParaRPr lang="en-VN" sz="1200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34FDD1A-8DA9-4E74-9F40-C5BE7D7206DD}"/>
              </a:ext>
            </a:extLst>
          </p:cNvPr>
          <p:cNvSpPr/>
          <p:nvPr/>
        </p:nvSpPr>
        <p:spPr>
          <a:xfrm>
            <a:off x="1911641" y="1256461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206</a:t>
            </a:r>
            <a:endParaRPr lang="en-VN" sz="12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C156E5-85D9-3454-AC32-5ADA440A6C3F}"/>
              </a:ext>
            </a:extLst>
          </p:cNvPr>
          <p:cNvSpPr/>
          <p:nvPr/>
        </p:nvSpPr>
        <p:spPr>
          <a:xfrm>
            <a:off x="7182442" y="500433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202</a:t>
            </a:r>
            <a:endParaRPr lang="en-VN" sz="1200" dirty="0"/>
          </a:p>
        </p:txBody>
      </p:sp>
      <p:cxnSp>
        <p:nvCxnSpPr>
          <p:cNvPr id="247" name="Curved Connector 246">
            <a:extLst>
              <a:ext uri="{FF2B5EF4-FFF2-40B4-BE49-F238E27FC236}">
                <a16:creationId xmlns:a16="http://schemas.microsoft.com/office/drawing/2014/main" id="{75392D3D-FD1B-49A2-4763-7520DA620DB9}"/>
              </a:ext>
            </a:extLst>
          </p:cNvPr>
          <p:cNvCxnSpPr>
            <a:cxnSpLocks/>
            <a:stCxn id="79" idx="2"/>
            <a:endCxn id="246" idx="1"/>
          </p:cNvCxnSpPr>
          <p:nvPr/>
        </p:nvCxnSpPr>
        <p:spPr>
          <a:xfrm flipV="1">
            <a:off x="6308839" y="5142837"/>
            <a:ext cx="873603" cy="219391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urved Connector 252">
            <a:extLst>
              <a:ext uri="{FF2B5EF4-FFF2-40B4-BE49-F238E27FC236}">
                <a16:creationId xmlns:a16="http://schemas.microsoft.com/office/drawing/2014/main" id="{37434536-4A7C-6F8C-7059-60E22218F84E}"/>
              </a:ext>
            </a:extLst>
          </p:cNvPr>
          <p:cNvCxnSpPr>
            <a:cxnSpLocks/>
            <a:stCxn id="244" idx="3"/>
            <a:endCxn id="200" idx="5"/>
          </p:cNvCxnSpPr>
          <p:nvPr/>
        </p:nvCxnSpPr>
        <p:spPr>
          <a:xfrm>
            <a:off x="2331948" y="1394961"/>
            <a:ext cx="1205370" cy="19156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09939A4-26BC-CCEA-F7DD-B86AE844625D}"/>
              </a:ext>
            </a:extLst>
          </p:cNvPr>
          <p:cNvSpPr/>
          <p:nvPr/>
        </p:nvSpPr>
        <p:spPr>
          <a:xfrm>
            <a:off x="1664664" y="3800279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207_1</a:t>
            </a:r>
            <a:endParaRPr lang="en-VN" sz="1200" dirty="0"/>
          </a:p>
        </p:txBody>
      </p:sp>
      <p:cxnSp>
        <p:nvCxnSpPr>
          <p:cNvPr id="257" name="Curved Connector 256">
            <a:extLst>
              <a:ext uri="{FF2B5EF4-FFF2-40B4-BE49-F238E27FC236}">
                <a16:creationId xmlns:a16="http://schemas.microsoft.com/office/drawing/2014/main" id="{EF904171-2568-7179-6CEF-95B701E629B1}"/>
              </a:ext>
            </a:extLst>
          </p:cNvPr>
          <p:cNvCxnSpPr>
            <a:cxnSpLocks/>
            <a:stCxn id="256" idx="3"/>
            <a:endCxn id="109" idx="5"/>
          </p:cNvCxnSpPr>
          <p:nvPr/>
        </p:nvCxnSpPr>
        <p:spPr>
          <a:xfrm flipV="1">
            <a:off x="2240464" y="3809864"/>
            <a:ext cx="1026355" cy="12891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E113191-5895-7E30-624B-B61B542C8632}"/>
              </a:ext>
            </a:extLst>
          </p:cNvPr>
          <p:cNvSpPr/>
          <p:nvPr/>
        </p:nvSpPr>
        <p:spPr>
          <a:xfrm>
            <a:off x="1888677" y="483448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207_N</a:t>
            </a:r>
            <a:endParaRPr lang="en-VN" sz="1200" dirty="0"/>
          </a:p>
        </p:txBody>
      </p:sp>
      <p:cxnSp>
        <p:nvCxnSpPr>
          <p:cNvPr id="259" name="Curved Connector 258">
            <a:extLst>
              <a:ext uri="{FF2B5EF4-FFF2-40B4-BE49-F238E27FC236}">
                <a16:creationId xmlns:a16="http://schemas.microsoft.com/office/drawing/2014/main" id="{A8454198-6A02-DBEB-790F-EECB7B4D2FF1}"/>
              </a:ext>
            </a:extLst>
          </p:cNvPr>
          <p:cNvCxnSpPr>
            <a:cxnSpLocks/>
            <a:stCxn id="258" idx="3"/>
          </p:cNvCxnSpPr>
          <p:nvPr/>
        </p:nvCxnSpPr>
        <p:spPr>
          <a:xfrm>
            <a:off x="2485315" y="621948"/>
            <a:ext cx="958455" cy="2884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BE48A06-83AA-4950-B3A0-91103ABA0ADC}"/>
              </a:ext>
            </a:extLst>
          </p:cNvPr>
          <p:cNvSpPr/>
          <p:nvPr/>
        </p:nvSpPr>
        <p:spPr>
          <a:xfrm>
            <a:off x="1781112" y="1888426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7923BC18-212A-E9C3-848A-CAD4098A80B6}"/>
              </a:ext>
            </a:extLst>
          </p:cNvPr>
          <p:cNvCxnSpPr>
            <a:cxnSpLocks/>
            <a:stCxn id="260" idx="3"/>
            <a:endCxn id="206" idx="5"/>
          </p:cNvCxnSpPr>
          <p:nvPr/>
        </p:nvCxnSpPr>
        <p:spPr>
          <a:xfrm flipV="1">
            <a:off x="2201419" y="1789619"/>
            <a:ext cx="956769" cy="23730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0A3FF291-71C1-7DB9-6A83-649794BEA5B7}"/>
              </a:ext>
            </a:extLst>
          </p:cNvPr>
          <p:cNvSpPr/>
          <p:nvPr/>
        </p:nvSpPr>
        <p:spPr>
          <a:xfrm>
            <a:off x="1726056" y="4284676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6" name="Curved Connector 265">
            <a:extLst>
              <a:ext uri="{FF2B5EF4-FFF2-40B4-BE49-F238E27FC236}">
                <a16:creationId xmlns:a16="http://schemas.microsoft.com/office/drawing/2014/main" id="{DE76BF00-E6F6-7E3A-A31C-371463FB454F}"/>
              </a:ext>
            </a:extLst>
          </p:cNvPr>
          <p:cNvCxnSpPr>
            <a:cxnSpLocks/>
            <a:stCxn id="265" idx="3"/>
            <a:endCxn id="189" idx="5"/>
          </p:cNvCxnSpPr>
          <p:nvPr/>
        </p:nvCxnSpPr>
        <p:spPr>
          <a:xfrm flipV="1">
            <a:off x="2165601" y="4337647"/>
            <a:ext cx="992589" cy="855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5B8F153-10C6-CE63-3C04-1E2533CC8D02}"/>
              </a:ext>
            </a:extLst>
          </p:cNvPr>
          <p:cNvSpPr/>
          <p:nvPr/>
        </p:nvSpPr>
        <p:spPr>
          <a:xfrm>
            <a:off x="2258907" y="4918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00DFDA5A-DC13-858B-46DF-41E33FFA4BB4}"/>
              </a:ext>
            </a:extLst>
          </p:cNvPr>
          <p:cNvCxnSpPr>
            <a:cxnSpLocks/>
            <a:stCxn id="268" idx="3"/>
            <a:endCxn id="15" idx="5"/>
          </p:cNvCxnSpPr>
          <p:nvPr/>
        </p:nvCxnSpPr>
        <p:spPr>
          <a:xfrm>
            <a:off x="2698451" y="5056960"/>
            <a:ext cx="997684" cy="8426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C7BC9A0-8EE8-6BE0-32B5-0EEDC276024E}"/>
              </a:ext>
            </a:extLst>
          </p:cNvPr>
          <p:cNvSpPr/>
          <p:nvPr/>
        </p:nvSpPr>
        <p:spPr>
          <a:xfrm>
            <a:off x="1686001" y="3093569"/>
            <a:ext cx="4203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2" name="Curved Connector 271">
            <a:extLst>
              <a:ext uri="{FF2B5EF4-FFF2-40B4-BE49-F238E27FC236}">
                <a16:creationId xmlns:a16="http://schemas.microsoft.com/office/drawing/2014/main" id="{1E52E64E-70BD-233A-5D47-CD0DBF701EEB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2106308" y="2663040"/>
            <a:ext cx="1256842" cy="56902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A8351FA-86B5-EF84-E692-65A9F9678233}"/>
              </a:ext>
            </a:extLst>
          </p:cNvPr>
          <p:cNvSpPr/>
          <p:nvPr/>
        </p:nvSpPr>
        <p:spPr>
          <a:xfrm>
            <a:off x="1483098" y="5577570"/>
            <a:ext cx="7579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211</a:t>
            </a:r>
            <a:endParaRPr lang="en-VN" sz="1200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816397A8-0B36-256E-D6B5-D9D10ADA5158}"/>
              </a:ext>
            </a:extLst>
          </p:cNvPr>
          <p:cNvSpPr/>
          <p:nvPr/>
        </p:nvSpPr>
        <p:spPr>
          <a:xfrm>
            <a:off x="1685388" y="4699472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6F88EF36-C4C9-5BA2-1061-3B6B9BB10362}"/>
              </a:ext>
            </a:extLst>
          </p:cNvPr>
          <p:cNvCxnSpPr>
            <a:cxnSpLocks/>
            <a:stCxn id="278" idx="3"/>
          </p:cNvCxnSpPr>
          <p:nvPr/>
        </p:nvCxnSpPr>
        <p:spPr>
          <a:xfrm flipV="1">
            <a:off x="2124931" y="4676147"/>
            <a:ext cx="1261396" cy="16182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3F48322-6445-E3D7-2601-AE1D554CF337}"/>
              </a:ext>
            </a:extLst>
          </p:cNvPr>
          <p:cNvSpPr/>
          <p:nvPr/>
        </p:nvSpPr>
        <p:spPr>
          <a:xfrm>
            <a:off x="7216175" y="4308819"/>
            <a:ext cx="54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 212</a:t>
            </a:r>
            <a:endParaRPr lang="en-VN" sz="1200" dirty="0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724CDD90-4CE2-3649-7C77-28C38B1E9DA1}"/>
              </a:ext>
            </a:extLst>
          </p:cNvPr>
          <p:cNvSpPr/>
          <p:nvPr/>
        </p:nvSpPr>
        <p:spPr>
          <a:xfrm>
            <a:off x="6995182" y="2680564"/>
            <a:ext cx="9897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03A3CABB-6B18-5BD7-9CA8-00A6E7295E19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6895213" y="2957563"/>
            <a:ext cx="594848" cy="43978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F070D5C-34B6-7282-E70B-4CEC86F293AC}"/>
              </a:ext>
            </a:extLst>
          </p:cNvPr>
          <p:cNvSpPr/>
          <p:nvPr/>
        </p:nvSpPr>
        <p:spPr>
          <a:xfrm>
            <a:off x="2025416" y="5202962"/>
            <a:ext cx="7658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214</a:t>
            </a:r>
            <a:endParaRPr lang="en-VN" sz="12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DF5DFC3-7C05-79A8-C03F-8FDBC531CC72}"/>
              </a:ext>
            </a:extLst>
          </p:cNvPr>
          <p:cNvSpPr/>
          <p:nvPr/>
        </p:nvSpPr>
        <p:spPr>
          <a:xfrm>
            <a:off x="6328818" y="4049504"/>
            <a:ext cx="784520" cy="736436"/>
          </a:xfrm>
          <a:custGeom>
            <a:avLst/>
            <a:gdLst>
              <a:gd name="connsiteX0" fmla="*/ 1201479 w 1201479"/>
              <a:gd name="connsiteY0" fmla="*/ 6587 h 782764"/>
              <a:gd name="connsiteX1" fmla="*/ 584791 w 1201479"/>
              <a:gd name="connsiteY1" fmla="*/ 112912 h 782764"/>
              <a:gd name="connsiteX2" fmla="*/ 0 w 1201479"/>
              <a:gd name="connsiteY2" fmla="*/ 782764 h 782764"/>
              <a:gd name="connsiteX3" fmla="*/ 0 w 1201479"/>
              <a:gd name="connsiteY3" fmla="*/ 782764 h 78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79" h="782764">
                <a:moveTo>
                  <a:pt x="1201479" y="6587"/>
                </a:moveTo>
                <a:cubicBezTo>
                  <a:pt x="993258" y="-4932"/>
                  <a:pt x="785037" y="-16451"/>
                  <a:pt x="584791" y="112912"/>
                </a:cubicBezTo>
                <a:cubicBezTo>
                  <a:pt x="384544" y="242275"/>
                  <a:pt x="0" y="782764"/>
                  <a:pt x="0" y="782764"/>
                </a:cubicBezTo>
                <a:lnTo>
                  <a:pt x="0" y="78276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272">
            <a:extLst>
              <a:ext uri="{FF2B5EF4-FFF2-40B4-BE49-F238E27FC236}">
                <a16:creationId xmlns:a16="http://schemas.microsoft.com/office/drawing/2014/main" id="{D949CF11-E4B4-2EDB-E022-F95044F91F93}"/>
              </a:ext>
            </a:extLst>
          </p:cNvPr>
          <p:cNvSpPr/>
          <p:nvPr/>
        </p:nvSpPr>
        <p:spPr>
          <a:xfrm>
            <a:off x="1590589" y="5916704"/>
            <a:ext cx="714795" cy="27699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sz="1200" dirty="0"/>
              <a:t>Host PRC</a:t>
            </a: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D9403F32-9092-DD4C-A50C-865E6A4AA28C}"/>
              </a:ext>
            </a:extLst>
          </p:cNvPr>
          <p:cNvSpPr/>
          <p:nvPr/>
        </p:nvSpPr>
        <p:spPr>
          <a:xfrm>
            <a:off x="2440099" y="5443870"/>
            <a:ext cx="162332" cy="595423"/>
          </a:xfrm>
          <a:custGeom>
            <a:avLst/>
            <a:gdLst>
              <a:gd name="connsiteX0" fmla="*/ 0 w 162332"/>
              <a:gd name="connsiteY0" fmla="*/ 0 h 595423"/>
              <a:gd name="connsiteX1" fmla="*/ 159488 w 162332"/>
              <a:gd name="connsiteY1" fmla="*/ 287079 h 595423"/>
              <a:gd name="connsiteX2" fmla="*/ 106325 w 162332"/>
              <a:gd name="connsiteY2" fmla="*/ 595423 h 595423"/>
              <a:gd name="connsiteX3" fmla="*/ 106325 w 162332"/>
              <a:gd name="connsiteY3" fmla="*/ 595423 h 595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332" h="595423">
                <a:moveTo>
                  <a:pt x="0" y="0"/>
                </a:moveTo>
                <a:cubicBezTo>
                  <a:pt x="70883" y="93921"/>
                  <a:pt x="141767" y="187842"/>
                  <a:pt x="159488" y="287079"/>
                </a:cubicBezTo>
                <a:cubicBezTo>
                  <a:pt x="177209" y="386316"/>
                  <a:pt x="106325" y="595423"/>
                  <a:pt x="106325" y="595423"/>
                </a:cubicBezTo>
                <a:lnTo>
                  <a:pt x="106325" y="59542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FE883B9F-8E59-F7C4-6CBC-5E9249269BB2}"/>
              </a:ext>
            </a:extLst>
          </p:cNvPr>
          <p:cNvSpPr/>
          <p:nvPr/>
        </p:nvSpPr>
        <p:spPr>
          <a:xfrm>
            <a:off x="6177516" y="4455042"/>
            <a:ext cx="1127051" cy="489098"/>
          </a:xfrm>
          <a:custGeom>
            <a:avLst/>
            <a:gdLst>
              <a:gd name="connsiteX0" fmla="*/ 0 w 1127051"/>
              <a:gd name="connsiteY0" fmla="*/ 489098 h 489098"/>
              <a:gd name="connsiteX1" fmla="*/ 425303 w 1127051"/>
              <a:gd name="connsiteY1" fmla="*/ 393405 h 489098"/>
              <a:gd name="connsiteX2" fmla="*/ 723014 w 1127051"/>
              <a:gd name="connsiteY2" fmla="*/ 116958 h 489098"/>
              <a:gd name="connsiteX3" fmla="*/ 1127051 w 1127051"/>
              <a:gd name="connsiteY3" fmla="*/ 0 h 489098"/>
              <a:gd name="connsiteX4" fmla="*/ 1127051 w 1127051"/>
              <a:gd name="connsiteY4" fmla="*/ 0 h 48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051" h="489098">
                <a:moveTo>
                  <a:pt x="0" y="489098"/>
                </a:moveTo>
                <a:cubicBezTo>
                  <a:pt x="152400" y="472263"/>
                  <a:pt x="304801" y="455428"/>
                  <a:pt x="425303" y="393405"/>
                </a:cubicBezTo>
                <a:cubicBezTo>
                  <a:pt x="545805" y="331382"/>
                  <a:pt x="606056" y="182525"/>
                  <a:pt x="723014" y="116958"/>
                </a:cubicBezTo>
                <a:cubicBezTo>
                  <a:pt x="839972" y="51391"/>
                  <a:pt x="1127051" y="0"/>
                  <a:pt x="1127051" y="0"/>
                </a:cubicBezTo>
                <a:lnTo>
                  <a:pt x="1127051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C754D4AA-1E65-FF57-E0CF-805BD5FFA0F5}"/>
              </a:ext>
            </a:extLst>
          </p:cNvPr>
          <p:cNvSpPr/>
          <p:nvPr/>
        </p:nvSpPr>
        <p:spPr>
          <a:xfrm>
            <a:off x="6115692" y="5550175"/>
            <a:ext cx="825324" cy="127629"/>
          </a:xfrm>
          <a:custGeom>
            <a:avLst/>
            <a:gdLst>
              <a:gd name="connsiteX0" fmla="*/ 0 w 967563"/>
              <a:gd name="connsiteY0" fmla="*/ 0 h 106429"/>
              <a:gd name="connsiteX1" fmla="*/ 393405 w 967563"/>
              <a:gd name="connsiteY1" fmla="*/ 106326 h 106429"/>
              <a:gd name="connsiteX2" fmla="*/ 648586 w 967563"/>
              <a:gd name="connsiteY2" fmla="*/ 21266 h 106429"/>
              <a:gd name="connsiteX3" fmla="*/ 967563 w 967563"/>
              <a:gd name="connsiteY3" fmla="*/ 106326 h 106429"/>
              <a:gd name="connsiteX4" fmla="*/ 967563 w 967563"/>
              <a:gd name="connsiteY4" fmla="*/ 106326 h 1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63" h="106429">
                <a:moveTo>
                  <a:pt x="0" y="0"/>
                </a:moveTo>
                <a:cubicBezTo>
                  <a:pt x="142653" y="51391"/>
                  <a:pt x="285307" y="102782"/>
                  <a:pt x="393405" y="106326"/>
                </a:cubicBezTo>
                <a:cubicBezTo>
                  <a:pt x="501503" y="109870"/>
                  <a:pt x="552893" y="21266"/>
                  <a:pt x="648586" y="21266"/>
                </a:cubicBezTo>
                <a:cubicBezTo>
                  <a:pt x="744279" y="21266"/>
                  <a:pt x="967563" y="106326"/>
                  <a:pt x="967563" y="106326"/>
                </a:cubicBezTo>
                <a:lnTo>
                  <a:pt x="967563" y="10632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30DFDE8-9EE0-4A1A-F13A-2DB842BB62D2}"/>
              </a:ext>
            </a:extLst>
          </p:cNvPr>
          <p:cNvSpPr/>
          <p:nvPr/>
        </p:nvSpPr>
        <p:spPr>
          <a:xfrm>
            <a:off x="6195929" y="5947585"/>
            <a:ext cx="756000" cy="127629"/>
          </a:xfrm>
          <a:custGeom>
            <a:avLst/>
            <a:gdLst>
              <a:gd name="connsiteX0" fmla="*/ 0 w 967563"/>
              <a:gd name="connsiteY0" fmla="*/ 0 h 106429"/>
              <a:gd name="connsiteX1" fmla="*/ 393405 w 967563"/>
              <a:gd name="connsiteY1" fmla="*/ 106326 h 106429"/>
              <a:gd name="connsiteX2" fmla="*/ 648586 w 967563"/>
              <a:gd name="connsiteY2" fmla="*/ 21266 h 106429"/>
              <a:gd name="connsiteX3" fmla="*/ 967563 w 967563"/>
              <a:gd name="connsiteY3" fmla="*/ 106326 h 106429"/>
              <a:gd name="connsiteX4" fmla="*/ 967563 w 967563"/>
              <a:gd name="connsiteY4" fmla="*/ 106326 h 1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7563" h="106429">
                <a:moveTo>
                  <a:pt x="0" y="0"/>
                </a:moveTo>
                <a:cubicBezTo>
                  <a:pt x="142653" y="51391"/>
                  <a:pt x="285307" y="102782"/>
                  <a:pt x="393405" y="106326"/>
                </a:cubicBezTo>
                <a:cubicBezTo>
                  <a:pt x="501503" y="109870"/>
                  <a:pt x="552893" y="21266"/>
                  <a:pt x="648586" y="21266"/>
                </a:cubicBezTo>
                <a:cubicBezTo>
                  <a:pt x="744279" y="21266"/>
                  <a:pt x="967563" y="106326"/>
                  <a:pt x="967563" y="106326"/>
                </a:cubicBezTo>
                <a:lnTo>
                  <a:pt x="967563" y="10632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263EDD2F-2113-FA9D-E3F7-60954A05D7C2}"/>
              </a:ext>
            </a:extLst>
          </p:cNvPr>
          <p:cNvSpPr/>
          <p:nvPr/>
        </p:nvSpPr>
        <p:spPr>
          <a:xfrm>
            <a:off x="6060558" y="4827181"/>
            <a:ext cx="988828" cy="329830"/>
          </a:xfrm>
          <a:custGeom>
            <a:avLst/>
            <a:gdLst>
              <a:gd name="connsiteX0" fmla="*/ 0 w 988828"/>
              <a:gd name="connsiteY0" fmla="*/ 308345 h 329830"/>
              <a:gd name="connsiteX1" fmla="*/ 308344 w 988828"/>
              <a:gd name="connsiteY1" fmla="*/ 308345 h 329830"/>
              <a:gd name="connsiteX2" fmla="*/ 786809 w 988828"/>
              <a:gd name="connsiteY2" fmla="*/ 85061 h 329830"/>
              <a:gd name="connsiteX3" fmla="*/ 988828 w 988828"/>
              <a:gd name="connsiteY3" fmla="*/ 0 h 329830"/>
              <a:gd name="connsiteX4" fmla="*/ 988828 w 988828"/>
              <a:gd name="connsiteY4" fmla="*/ 0 h 32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828" h="329830">
                <a:moveTo>
                  <a:pt x="0" y="308345"/>
                </a:moveTo>
                <a:cubicBezTo>
                  <a:pt x="88604" y="326952"/>
                  <a:pt x="177209" y="345559"/>
                  <a:pt x="308344" y="308345"/>
                </a:cubicBezTo>
                <a:cubicBezTo>
                  <a:pt x="439479" y="271131"/>
                  <a:pt x="673395" y="136452"/>
                  <a:pt x="786809" y="85061"/>
                </a:cubicBezTo>
                <a:cubicBezTo>
                  <a:pt x="900223" y="33670"/>
                  <a:pt x="988828" y="0"/>
                  <a:pt x="988828" y="0"/>
                </a:cubicBezTo>
                <a:lnTo>
                  <a:pt x="98882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Rectangle 277">
            <a:extLst>
              <a:ext uri="{FF2B5EF4-FFF2-40B4-BE49-F238E27FC236}">
                <a16:creationId xmlns:a16="http://schemas.microsoft.com/office/drawing/2014/main" id="{AF295D25-610B-B6CD-8AA7-7B9556802A7E}"/>
              </a:ext>
            </a:extLst>
          </p:cNvPr>
          <p:cNvSpPr/>
          <p:nvPr/>
        </p:nvSpPr>
        <p:spPr>
          <a:xfrm>
            <a:off x="5801204" y="4755897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  <a:endParaRPr lang="en-VN" sz="1200" dirty="0"/>
          </a:p>
        </p:txBody>
      </p:sp>
      <p:sp>
        <p:nvSpPr>
          <p:cNvPr id="28" name="Rectangle 277">
            <a:extLst>
              <a:ext uri="{FF2B5EF4-FFF2-40B4-BE49-F238E27FC236}">
                <a16:creationId xmlns:a16="http://schemas.microsoft.com/office/drawing/2014/main" id="{46666847-D6FE-DFD3-7B52-133340AF8E3E}"/>
              </a:ext>
            </a:extLst>
          </p:cNvPr>
          <p:cNvSpPr/>
          <p:nvPr/>
        </p:nvSpPr>
        <p:spPr>
          <a:xfrm>
            <a:off x="5696277" y="4992408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  <a:endParaRPr lang="en-VN" sz="12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C31CEF-9AAB-99EB-E8C7-324A6D70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2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8EFABE47-158B-B04B-4545-4DECBCBDB899}"/>
              </a:ext>
            </a:extLst>
          </p:cNvPr>
          <p:cNvSpPr/>
          <p:nvPr/>
        </p:nvSpPr>
        <p:spPr>
          <a:xfrm>
            <a:off x="2457865" y="4747821"/>
            <a:ext cx="4636849" cy="163412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30158D62-1042-53FE-1C74-9007AF2A7920}"/>
              </a:ext>
            </a:extLst>
          </p:cNvPr>
          <p:cNvSpPr/>
          <p:nvPr/>
        </p:nvSpPr>
        <p:spPr>
          <a:xfrm>
            <a:off x="3429892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83AFE0-1620-C8F7-0484-6A2942655F99}"/>
              </a:ext>
            </a:extLst>
          </p:cNvPr>
          <p:cNvGrpSpPr/>
          <p:nvPr/>
        </p:nvGrpSpPr>
        <p:grpSpPr>
          <a:xfrm>
            <a:off x="3113240" y="4985379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878C2563-4C65-01B6-2441-6EF6A00726CA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171654F-5777-61BF-438A-6DFCFEA64AB7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CA75212-3C8C-4F16-6F2E-01BF07838B1F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ED4F04F-B402-1FE8-5F10-111AD2F64395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CB3C678B-3AF3-C33E-D06B-319867ECB6F4}"/>
              </a:ext>
            </a:extLst>
          </p:cNvPr>
          <p:cNvSpPr/>
          <p:nvPr/>
        </p:nvSpPr>
        <p:spPr>
          <a:xfrm>
            <a:off x="3764133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15BEAC-AFEA-D427-BC99-EF59298E1F1B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H="1">
            <a:off x="3568520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B7C224C-EE7A-BB8B-97B5-8663D66CB2B8}"/>
              </a:ext>
            </a:extLst>
          </p:cNvPr>
          <p:cNvSpPr/>
          <p:nvPr/>
        </p:nvSpPr>
        <p:spPr>
          <a:xfrm>
            <a:off x="4353745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F9CEA172-0FA6-B956-C63E-E62295E3C39F}"/>
              </a:ext>
            </a:extLst>
          </p:cNvPr>
          <p:cNvSpPr/>
          <p:nvPr/>
        </p:nvSpPr>
        <p:spPr>
          <a:xfrm>
            <a:off x="4687986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F34755-8EBD-C4B5-8F04-530129615F1E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H="1">
            <a:off x="4492373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B65A63-368A-4CD1-D309-F96E3B46FFEB}"/>
              </a:ext>
            </a:extLst>
          </p:cNvPr>
          <p:cNvCxnSpPr>
            <a:cxnSpLocks/>
            <a:stCxn id="13" idx="5"/>
            <a:endCxn id="10" idx="2"/>
          </p:cNvCxnSpPr>
          <p:nvPr/>
        </p:nvCxnSpPr>
        <p:spPr>
          <a:xfrm flipH="1">
            <a:off x="3953754" y="5574944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1ABD4-6FA4-A806-DE7C-A8CED12B6E56}"/>
              </a:ext>
            </a:extLst>
          </p:cNvPr>
          <p:cNvCxnSpPr>
            <a:cxnSpLocks/>
            <a:stCxn id="12" idx="5"/>
            <a:endCxn id="4" idx="2"/>
          </p:cNvCxnSpPr>
          <p:nvPr/>
        </p:nvCxnSpPr>
        <p:spPr>
          <a:xfrm flipH="1">
            <a:off x="3619514" y="6240399"/>
            <a:ext cx="76344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2810E0-0979-C2DD-0385-2E740AAE91A2}"/>
              </a:ext>
            </a:extLst>
          </p:cNvPr>
          <p:cNvGrpSpPr/>
          <p:nvPr/>
        </p:nvGrpSpPr>
        <p:grpSpPr>
          <a:xfrm>
            <a:off x="4034027" y="4985379"/>
            <a:ext cx="916695" cy="486375"/>
            <a:chOff x="6165482" y="5117481"/>
            <a:chExt cx="885312" cy="486374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5067840-7A04-57F1-1E53-FBBB8B359EEE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0DAC91E-0681-9B64-672A-9EA6E82CB2A4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96ED473B-5FF3-A8E5-F122-80CD1E2B7DC7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6095757-DDA8-762A-0CDB-D18DF33EDA4E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5798DA-0713-CF47-4127-BE8971D44FC2}"/>
              </a:ext>
            </a:extLst>
          </p:cNvPr>
          <p:cNvGrpSpPr/>
          <p:nvPr/>
        </p:nvGrpSpPr>
        <p:grpSpPr>
          <a:xfrm>
            <a:off x="3713588" y="5673927"/>
            <a:ext cx="916695" cy="486375"/>
            <a:chOff x="6165482" y="5117481"/>
            <a:chExt cx="885312" cy="486374"/>
          </a:xfrm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4EA1C9-28C2-A3B4-B9A6-4E77952FC71B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9F0AE82-ED0D-A38F-CAAC-0AC57829F3C3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6F11E51-1009-9F25-0475-6A27602CF15C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B44CF898-C0AF-F8D9-00C9-F6A6BA008022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D019FF-6737-DAFD-A5D6-5253CEF9BFD0}"/>
              </a:ext>
            </a:extLst>
          </p:cNvPr>
          <p:cNvGrpSpPr/>
          <p:nvPr/>
        </p:nvGrpSpPr>
        <p:grpSpPr>
          <a:xfrm>
            <a:off x="2796583" y="5673927"/>
            <a:ext cx="916695" cy="486375"/>
            <a:chOff x="6165482" y="5117481"/>
            <a:chExt cx="885312" cy="486374"/>
          </a:xfrm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B90D94E-AF4D-FA57-CA12-62A6993CFD5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F4C6DE93-7F27-3647-4841-31E33CE68029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3CDF731D-6667-215F-8B6C-2A6D613AF4C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6BC92790-A7E2-7103-5C95-0C57D7538B67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C6B1C-864C-A388-76D3-D627F3C5EE06}"/>
              </a:ext>
            </a:extLst>
          </p:cNvPr>
          <p:cNvCxnSpPr>
            <a:cxnSpLocks/>
          </p:cNvCxnSpPr>
          <p:nvPr/>
        </p:nvCxnSpPr>
        <p:spPr>
          <a:xfrm>
            <a:off x="3763076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337E6E-4C8D-5843-C5AA-461BF34D33DC}"/>
              </a:ext>
            </a:extLst>
          </p:cNvPr>
          <p:cNvCxnSpPr>
            <a:cxnSpLocks/>
          </p:cNvCxnSpPr>
          <p:nvPr/>
        </p:nvCxnSpPr>
        <p:spPr>
          <a:xfrm>
            <a:off x="4675496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741D5-DBD3-A912-9F65-EF9D51F3952F}"/>
              </a:ext>
            </a:extLst>
          </p:cNvPr>
          <p:cNvCxnSpPr>
            <a:cxnSpLocks/>
          </p:cNvCxnSpPr>
          <p:nvPr/>
        </p:nvCxnSpPr>
        <p:spPr>
          <a:xfrm>
            <a:off x="3438382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4D66A6C-6BFF-C9F1-F6EA-DA4A52624A6E}"/>
              </a:ext>
            </a:extLst>
          </p:cNvPr>
          <p:cNvCxnSpPr>
            <a:cxnSpLocks/>
          </p:cNvCxnSpPr>
          <p:nvPr/>
        </p:nvCxnSpPr>
        <p:spPr>
          <a:xfrm>
            <a:off x="4350802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B12BBE1E-1E13-DCEE-66C4-85FCBF1B3374}"/>
              </a:ext>
            </a:extLst>
          </p:cNvPr>
          <p:cNvSpPr/>
          <p:nvPr/>
        </p:nvSpPr>
        <p:spPr>
          <a:xfrm>
            <a:off x="5343280" y="6181878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362C1B9D-A50B-7317-CBCD-345FFA7166A5}"/>
              </a:ext>
            </a:extLst>
          </p:cNvPr>
          <p:cNvSpPr/>
          <p:nvPr/>
        </p:nvSpPr>
        <p:spPr>
          <a:xfrm>
            <a:off x="5677521" y="5516424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1B85B9-9A59-D085-DC1B-1ACCBB0A3279}"/>
              </a:ext>
            </a:extLst>
          </p:cNvPr>
          <p:cNvCxnSpPr>
            <a:stCxn id="41" idx="3"/>
            <a:endCxn id="40" idx="1"/>
          </p:cNvCxnSpPr>
          <p:nvPr/>
        </p:nvCxnSpPr>
        <p:spPr>
          <a:xfrm flipH="1">
            <a:off x="5481908" y="5633466"/>
            <a:ext cx="275819" cy="548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DC538D-1E9D-A180-5870-ED49171BC4A9}"/>
              </a:ext>
            </a:extLst>
          </p:cNvPr>
          <p:cNvGrpSpPr/>
          <p:nvPr/>
        </p:nvGrpSpPr>
        <p:grpSpPr>
          <a:xfrm>
            <a:off x="5023562" y="4985379"/>
            <a:ext cx="916695" cy="486375"/>
            <a:chOff x="6165482" y="5117481"/>
            <a:chExt cx="885312" cy="48637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071089B2-4675-DB9D-BBBD-1C897065D908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FAEA6D8-739B-3BED-AB76-6F6350A3CA7E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5C1A61DB-147C-B335-29D0-0D6B78291DEA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85562DE6-544C-3706-D4A4-070BF13852BA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0A1589B-8309-3F17-A4BA-902A91586EF5}"/>
              </a:ext>
            </a:extLst>
          </p:cNvPr>
          <p:cNvGrpSpPr/>
          <p:nvPr/>
        </p:nvGrpSpPr>
        <p:grpSpPr>
          <a:xfrm>
            <a:off x="4703123" y="5673927"/>
            <a:ext cx="916695" cy="486375"/>
            <a:chOff x="6165482" y="5117481"/>
            <a:chExt cx="885312" cy="486374"/>
          </a:xfrm>
        </p:grpSpPr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F8B1EA47-F793-B6E7-8A49-0458486392F5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8B43FADB-FF7D-3396-C7FC-A4A3F550A8DC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9A870DE0-601F-F71F-D06D-4F8483B9BC5F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AF093D3-F43A-785E-399E-0919C14F719B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F43316F-B055-D9C1-4A1C-F7C9CD54C176}"/>
              </a:ext>
            </a:extLst>
          </p:cNvPr>
          <p:cNvCxnSpPr>
            <a:cxnSpLocks/>
          </p:cNvCxnSpPr>
          <p:nvPr/>
        </p:nvCxnSpPr>
        <p:spPr>
          <a:xfrm>
            <a:off x="5665030" y="544148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BAAD3C-A509-9B4B-F018-63A66D6478C6}"/>
              </a:ext>
            </a:extLst>
          </p:cNvPr>
          <p:cNvCxnSpPr>
            <a:cxnSpLocks/>
          </p:cNvCxnSpPr>
          <p:nvPr/>
        </p:nvCxnSpPr>
        <p:spPr>
          <a:xfrm>
            <a:off x="5340337" y="6118815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18B896-E52D-266F-1B1E-BA2402384A06}"/>
              </a:ext>
            </a:extLst>
          </p:cNvPr>
          <p:cNvCxnSpPr>
            <a:cxnSpLocks/>
            <a:stCxn id="41" idx="5"/>
            <a:endCxn id="13" idx="2"/>
          </p:cNvCxnSpPr>
          <p:nvPr/>
        </p:nvCxnSpPr>
        <p:spPr>
          <a:xfrm flipH="1">
            <a:off x="4877607" y="5574944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B21E300-670E-5176-B3D1-C1E25D880951}"/>
              </a:ext>
            </a:extLst>
          </p:cNvPr>
          <p:cNvCxnSpPr>
            <a:cxnSpLocks/>
            <a:stCxn id="40" idx="5"/>
            <a:endCxn id="12" idx="2"/>
          </p:cNvCxnSpPr>
          <p:nvPr/>
        </p:nvCxnSpPr>
        <p:spPr>
          <a:xfrm flipH="1">
            <a:off x="4543367" y="6240399"/>
            <a:ext cx="8291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4A73D0C8-C8D9-0D34-2CD5-945C53E0C0C8}"/>
              </a:ext>
            </a:extLst>
          </p:cNvPr>
          <p:cNvSpPr/>
          <p:nvPr/>
        </p:nvSpPr>
        <p:spPr>
          <a:xfrm>
            <a:off x="1159166" y="5955978"/>
            <a:ext cx="916695" cy="486375"/>
          </a:xfrm>
          <a:prstGeom prst="parallelogram">
            <a:avLst>
              <a:gd name="adj" fmla="val 4991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17D97E-C9C6-F9F7-17C9-6D3C81B18775}"/>
              </a:ext>
            </a:extLst>
          </p:cNvPr>
          <p:cNvCxnSpPr>
            <a:cxnSpLocks/>
          </p:cNvCxnSpPr>
          <p:nvPr/>
        </p:nvCxnSpPr>
        <p:spPr>
          <a:xfrm flipH="1" flipV="1">
            <a:off x="1940664" y="6232711"/>
            <a:ext cx="147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5C7E573-074F-91DF-577C-77A09E355006}"/>
              </a:ext>
            </a:extLst>
          </p:cNvPr>
          <p:cNvCxnSpPr>
            <a:cxnSpLocks/>
          </p:cNvCxnSpPr>
          <p:nvPr/>
        </p:nvCxnSpPr>
        <p:spPr>
          <a:xfrm>
            <a:off x="3294473" y="3992441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364C54-989B-27F5-542E-5401B748666C}"/>
              </a:ext>
            </a:extLst>
          </p:cNvPr>
          <p:cNvCxnSpPr>
            <a:cxnSpLocks/>
          </p:cNvCxnSpPr>
          <p:nvPr/>
        </p:nvCxnSpPr>
        <p:spPr>
          <a:xfrm>
            <a:off x="2967743" y="4642318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D003819-C812-4208-49C3-5BA74F3A5FFE}"/>
              </a:ext>
            </a:extLst>
          </p:cNvPr>
          <p:cNvCxnSpPr>
            <a:cxnSpLocks/>
          </p:cNvCxnSpPr>
          <p:nvPr/>
        </p:nvCxnSpPr>
        <p:spPr>
          <a:xfrm>
            <a:off x="4234287" y="4006694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E7117E5-C4EB-7C02-4DA5-DF4A508B9EB7}"/>
              </a:ext>
            </a:extLst>
          </p:cNvPr>
          <p:cNvCxnSpPr>
            <a:cxnSpLocks/>
          </p:cNvCxnSpPr>
          <p:nvPr/>
        </p:nvCxnSpPr>
        <p:spPr>
          <a:xfrm>
            <a:off x="3901617" y="4656571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35AA842-B808-35B5-AD9C-AB3630E197CF}"/>
              </a:ext>
            </a:extLst>
          </p:cNvPr>
          <p:cNvCxnSpPr>
            <a:cxnSpLocks/>
          </p:cNvCxnSpPr>
          <p:nvPr/>
        </p:nvCxnSpPr>
        <p:spPr>
          <a:xfrm>
            <a:off x="5209792" y="4040686"/>
            <a:ext cx="0" cy="13351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A71064F-DF6E-FE46-1865-8DE7E77C0D65}"/>
              </a:ext>
            </a:extLst>
          </p:cNvPr>
          <p:cNvCxnSpPr>
            <a:cxnSpLocks/>
          </p:cNvCxnSpPr>
          <p:nvPr/>
        </p:nvCxnSpPr>
        <p:spPr>
          <a:xfrm>
            <a:off x="4877123" y="4690563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BDB7C1-DE29-2F1A-8E8C-5EBC032DE0B6}"/>
              </a:ext>
            </a:extLst>
          </p:cNvPr>
          <p:cNvGrpSpPr/>
          <p:nvPr/>
        </p:nvGrpSpPr>
        <p:grpSpPr>
          <a:xfrm>
            <a:off x="2457865" y="3103030"/>
            <a:ext cx="4636857" cy="1655305"/>
            <a:chOff x="4423557" y="2890311"/>
            <a:chExt cx="4636857" cy="1655305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9BEDE26-ABFE-AD9C-EB45-8E6AC5FE7070}"/>
                </a:ext>
              </a:extLst>
            </p:cNvPr>
            <p:cNvSpPr/>
            <p:nvPr/>
          </p:nvSpPr>
          <p:spPr>
            <a:xfrm>
              <a:off x="4423557" y="2890311"/>
              <a:ext cx="4636857" cy="1655305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507CF7BA-A985-813C-5446-31B9F6BC55BC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6286DDD2-82FD-C93F-8CE6-4070D7303E99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652C0175-C231-0CAF-AE96-DC568606429B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D8D4899E-F71F-FCEC-D90E-732A88B8F292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166862F9-5C2A-83BB-8EBD-BE657D85EFA5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B4999015-445C-A50A-B8C0-C3FF4373A635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E67C305-2C2A-B67E-DAB7-0B28083B1A59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2" name="Parallelogram 91">
              <a:extLst>
                <a:ext uri="{FF2B5EF4-FFF2-40B4-BE49-F238E27FC236}">
                  <a16:creationId xmlns:a16="http://schemas.microsoft.com/office/drawing/2014/main" id="{521395AF-0B31-38B8-F3B4-F26EB2E6C2CE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93" name="Parallelogram 92">
              <a:extLst>
                <a:ext uri="{FF2B5EF4-FFF2-40B4-BE49-F238E27FC236}">
                  <a16:creationId xmlns:a16="http://schemas.microsoft.com/office/drawing/2014/main" id="{AA16A928-2A55-B0B2-707B-9233366765D9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4" name="Parallelogram 93">
              <a:extLst>
                <a:ext uri="{FF2B5EF4-FFF2-40B4-BE49-F238E27FC236}">
                  <a16:creationId xmlns:a16="http://schemas.microsoft.com/office/drawing/2014/main" id="{001992B9-A628-05A2-5135-A6E7E9443139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5" name="Parallelogram 94">
              <a:extLst>
                <a:ext uri="{FF2B5EF4-FFF2-40B4-BE49-F238E27FC236}">
                  <a16:creationId xmlns:a16="http://schemas.microsoft.com/office/drawing/2014/main" id="{47067066-A53E-9811-09FF-D82BBCA6D49E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6" name="Parallelogram 95">
              <a:extLst>
                <a:ext uri="{FF2B5EF4-FFF2-40B4-BE49-F238E27FC236}">
                  <a16:creationId xmlns:a16="http://schemas.microsoft.com/office/drawing/2014/main" id="{351FE73B-D8E4-BA09-9A3D-9D8C67DF38AF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D5B8E17-0456-FED6-824D-933AC7935EF6}"/>
              </a:ext>
            </a:extLst>
          </p:cNvPr>
          <p:cNvGrpSpPr/>
          <p:nvPr/>
        </p:nvGrpSpPr>
        <p:grpSpPr>
          <a:xfrm>
            <a:off x="2947397" y="3089381"/>
            <a:ext cx="2183157" cy="1483608"/>
            <a:chOff x="4913091" y="1875547"/>
            <a:chExt cx="2183157" cy="2484726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13586E6-E640-61A8-632E-9297FCE726B4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CF8E75-DA51-3239-C592-767F49D1A461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3A2398-9067-E6A2-95AB-DDFD1D2D6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6B43B36-4BD5-85FC-E878-F7696B99B168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F7F3BA-3808-6EF1-AD42-90EE62263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ABDA269-4EB4-4F4F-3B8D-4A662271A6C4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38BAC-C338-9509-304A-CE5559E22DE1}"/>
              </a:ext>
            </a:extLst>
          </p:cNvPr>
          <p:cNvGrpSpPr/>
          <p:nvPr/>
        </p:nvGrpSpPr>
        <p:grpSpPr>
          <a:xfrm>
            <a:off x="2947396" y="2295528"/>
            <a:ext cx="2183157" cy="1483608"/>
            <a:chOff x="4913091" y="1875547"/>
            <a:chExt cx="2183157" cy="2484726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BCCC4C-868E-A47E-DA4C-6E0C77E473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364AD5-7D98-47EB-0448-7DD41147C4B4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0390568-831F-7980-2070-7C5538A4EBD8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239932A-AA47-5A60-A229-06E45D71C8E6}"/>
                </a:ext>
              </a:extLst>
            </p:cNvPr>
            <p:cNvCxnSpPr>
              <a:cxnSpLocks/>
            </p:cNvCxnSpPr>
            <p:nvPr/>
          </p:nvCxnSpPr>
          <p:spPr>
            <a:xfrm>
              <a:off x="5846966" y="2967281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5FC58D-E6B0-AE00-8A07-520A9A676B30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0AA4C5F-AE64-2C50-3472-C5E5D41BE510}"/>
                </a:ext>
              </a:extLst>
            </p:cNvPr>
            <p:cNvCxnSpPr>
              <a:cxnSpLocks/>
            </p:cNvCxnSpPr>
            <p:nvPr/>
          </p:nvCxnSpPr>
          <p:spPr>
            <a:xfrm>
              <a:off x="6822472" y="3001274"/>
              <a:ext cx="0" cy="135899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DD7A6A5-C89B-1D7B-14A1-DA61122A2F24}"/>
              </a:ext>
            </a:extLst>
          </p:cNvPr>
          <p:cNvGrpSpPr/>
          <p:nvPr/>
        </p:nvGrpSpPr>
        <p:grpSpPr>
          <a:xfrm>
            <a:off x="2944632" y="1513540"/>
            <a:ext cx="2183157" cy="1483608"/>
            <a:chOff x="4913091" y="1875547"/>
            <a:chExt cx="2183157" cy="248472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FD17EB-53B4-845D-220F-D12083F666D7}"/>
                </a:ext>
              </a:extLst>
            </p:cNvPr>
            <p:cNvCxnSpPr>
              <a:cxnSpLocks/>
            </p:cNvCxnSpPr>
            <p:nvPr/>
          </p:nvCxnSpPr>
          <p:spPr>
            <a:xfrm>
              <a:off x="5180929" y="1875547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3068EC1-6F4A-5FC3-4E86-727F5CA37068}"/>
                </a:ext>
              </a:extLst>
            </p:cNvPr>
            <p:cNvCxnSpPr>
              <a:cxnSpLocks/>
            </p:cNvCxnSpPr>
            <p:nvPr/>
          </p:nvCxnSpPr>
          <p:spPr>
            <a:xfrm>
              <a:off x="4913091" y="2953028"/>
              <a:ext cx="0" cy="1358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FD1C7C1-0697-A962-A323-4D19574F55C5}"/>
                </a:ext>
              </a:extLst>
            </p:cNvPr>
            <p:cNvCxnSpPr>
              <a:cxnSpLocks/>
            </p:cNvCxnSpPr>
            <p:nvPr/>
          </p:nvCxnSpPr>
          <p:spPr>
            <a:xfrm>
              <a:off x="6120742" y="1889799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AB5CD98-F231-DAA5-8C6F-454D85CE352F}"/>
                </a:ext>
              </a:extLst>
            </p:cNvPr>
            <p:cNvCxnSpPr>
              <a:cxnSpLocks/>
            </p:cNvCxnSpPr>
            <p:nvPr/>
          </p:nvCxnSpPr>
          <p:spPr>
            <a:xfrm>
              <a:off x="5858998" y="2967281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1B3A5F-E6AA-193A-26B7-1FE250842A6B}"/>
                </a:ext>
              </a:extLst>
            </p:cNvPr>
            <p:cNvCxnSpPr>
              <a:cxnSpLocks/>
            </p:cNvCxnSpPr>
            <p:nvPr/>
          </p:nvCxnSpPr>
          <p:spPr>
            <a:xfrm>
              <a:off x="7096248" y="1923792"/>
              <a:ext cx="0" cy="133519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0F748A8-4865-F994-2C7B-56E3E3A88495}"/>
                </a:ext>
              </a:extLst>
            </p:cNvPr>
            <p:cNvCxnSpPr>
              <a:cxnSpLocks/>
            </p:cNvCxnSpPr>
            <p:nvPr/>
          </p:nvCxnSpPr>
          <p:spPr>
            <a:xfrm>
              <a:off x="6834504" y="3001275"/>
              <a:ext cx="0" cy="13589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15DD723-C09C-9E3A-9177-C8097879C8BF}"/>
              </a:ext>
            </a:extLst>
          </p:cNvPr>
          <p:cNvGrpSpPr/>
          <p:nvPr/>
        </p:nvGrpSpPr>
        <p:grpSpPr>
          <a:xfrm>
            <a:off x="2457863" y="555003"/>
            <a:ext cx="4636856" cy="1655304"/>
            <a:chOff x="4423558" y="2890313"/>
            <a:chExt cx="4636856" cy="1655304"/>
          </a:xfrm>
        </p:grpSpPr>
        <p:sp>
          <p:nvSpPr>
            <p:cNvPr id="127" name="Parallelogram 126">
              <a:extLst>
                <a:ext uri="{FF2B5EF4-FFF2-40B4-BE49-F238E27FC236}">
                  <a16:creationId xmlns:a16="http://schemas.microsoft.com/office/drawing/2014/main" id="{CAF8ACCF-BDBF-7890-0D64-8C1AE77F7AFD}"/>
                </a:ext>
              </a:extLst>
            </p:cNvPr>
            <p:cNvSpPr/>
            <p:nvPr/>
          </p:nvSpPr>
          <p:spPr>
            <a:xfrm>
              <a:off x="4423558" y="2890313"/>
              <a:ext cx="4636856" cy="1655304"/>
            </a:xfrm>
            <a:prstGeom prst="parallelogram">
              <a:avLst>
                <a:gd name="adj" fmla="val 49916"/>
              </a:avLst>
            </a:prstGeom>
            <a:ln w="1270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1051" dirty="0"/>
            </a:p>
          </p:txBody>
        </p:sp>
        <p:sp>
          <p:nvSpPr>
            <p:cNvPr id="128" name="Parallelogram 127">
              <a:extLst>
                <a:ext uri="{FF2B5EF4-FFF2-40B4-BE49-F238E27FC236}">
                  <a16:creationId xmlns:a16="http://schemas.microsoft.com/office/drawing/2014/main" id="{BFFF07D2-097C-5828-0DA2-8C09C8F31D0B}"/>
                </a:ext>
              </a:extLst>
            </p:cNvPr>
            <p:cNvSpPr/>
            <p:nvPr/>
          </p:nvSpPr>
          <p:spPr>
            <a:xfrm>
              <a:off x="4913090" y="3837594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E3ECD2D3-4F39-6FD7-AF66-42DA7EFB5C08}"/>
                </a:ext>
              </a:extLst>
            </p:cNvPr>
            <p:cNvSpPr/>
            <p:nvPr/>
          </p:nvSpPr>
          <p:spPr>
            <a:xfrm>
              <a:off x="522974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D5F2FBE7-8827-0DD4-5637-560D603A4105}"/>
                </a:ext>
              </a:extLst>
            </p:cNvPr>
            <p:cNvSpPr/>
            <p:nvPr/>
          </p:nvSpPr>
          <p:spPr>
            <a:xfrm>
              <a:off x="6213708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AE4ACE4-EF2C-BB3A-20C2-7A59871CECA0}"/>
                </a:ext>
              </a:extLst>
            </p:cNvPr>
            <p:cNvSpPr/>
            <p:nvPr/>
          </p:nvSpPr>
          <p:spPr>
            <a:xfrm>
              <a:off x="7220275" y="3185813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4B8F4F7B-5300-74B0-3727-351715392514}"/>
                </a:ext>
              </a:extLst>
            </p:cNvPr>
            <p:cNvSpPr/>
            <p:nvPr/>
          </p:nvSpPr>
          <p:spPr>
            <a:xfrm>
              <a:off x="5902936" y="3836612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449F9E18-7384-2AAD-2D6E-D3CD46A80BA3}"/>
                </a:ext>
              </a:extLst>
            </p:cNvPr>
            <p:cNvSpPr/>
            <p:nvPr/>
          </p:nvSpPr>
          <p:spPr>
            <a:xfrm>
              <a:off x="6893874" y="3835690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DEFF92B7-5DA6-9ECB-B786-F1F231BEF9EB}"/>
                </a:ext>
              </a:extLst>
            </p:cNvPr>
            <p:cNvSpPr/>
            <p:nvPr/>
          </p:nvSpPr>
          <p:spPr>
            <a:xfrm>
              <a:off x="4633809" y="4240725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1DAF0F64-3AF8-335E-51EB-83B43F8C254B}"/>
                </a:ext>
              </a:extLst>
            </p:cNvPr>
            <p:cNvSpPr/>
            <p:nvPr/>
          </p:nvSpPr>
          <p:spPr>
            <a:xfrm>
              <a:off x="495046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9C10F6DD-08FE-DCEB-4830-1F1E51FC112A}"/>
                </a:ext>
              </a:extLst>
            </p:cNvPr>
            <p:cNvSpPr/>
            <p:nvPr/>
          </p:nvSpPr>
          <p:spPr>
            <a:xfrm>
              <a:off x="5934427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5C91CB72-E33E-DACB-229E-7BFDD89EA7AC}"/>
                </a:ext>
              </a:extLst>
            </p:cNvPr>
            <p:cNvSpPr/>
            <p:nvPr/>
          </p:nvSpPr>
          <p:spPr>
            <a:xfrm>
              <a:off x="6940994" y="3588944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B1554F53-2E74-8BAB-2E50-7A20C76CAA40}"/>
                </a:ext>
              </a:extLst>
            </p:cNvPr>
            <p:cNvSpPr/>
            <p:nvPr/>
          </p:nvSpPr>
          <p:spPr>
            <a:xfrm>
              <a:off x="5623655" y="4239743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D5CC6C41-A8E9-D301-7B89-4D064ED385D6}"/>
                </a:ext>
              </a:extLst>
            </p:cNvPr>
            <p:cNvSpPr/>
            <p:nvPr/>
          </p:nvSpPr>
          <p:spPr>
            <a:xfrm>
              <a:off x="6614593" y="4238821"/>
              <a:ext cx="333959" cy="193840"/>
            </a:xfrm>
            <a:prstGeom prst="parallelogram">
              <a:avLst>
                <a:gd name="adj" fmla="val 4991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0FB277D-EDD9-D897-00A4-D484A99EF87C}"/>
              </a:ext>
            </a:extLst>
          </p:cNvPr>
          <p:cNvSpPr/>
          <p:nvPr/>
        </p:nvSpPr>
        <p:spPr>
          <a:xfrm>
            <a:off x="1714702" y="1397838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206</a:t>
            </a:r>
            <a:endParaRPr lang="en-VN" sz="1200" dirty="0"/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7C73A8A-1BCA-E085-3D1E-2D97B0158E47}"/>
              </a:ext>
            </a:extLst>
          </p:cNvPr>
          <p:cNvCxnSpPr>
            <a:cxnSpLocks/>
            <a:stCxn id="153" idx="3"/>
            <a:endCxn id="128" idx="5"/>
          </p:cNvCxnSpPr>
          <p:nvPr/>
        </p:nvCxnSpPr>
        <p:spPr>
          <a:xfrm>
            <a:off x="2154245" y="1536338"/>
            <a:ext cx="941378" cy="2629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953E474-EBCC-8C0B-30A6-E86EFBAE55A1}"/>
              </a:ext>
            </a:extLst>
          </p:cNvPr>
          <p:cNvSpPr/>
          <p:nvPr/>
        </p:nvSpPr>
        <p:spPr>
          <a:xfrm>
            <a:off x="1850129" y="872402"/>
            <a:ext cx="596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207_N</a:t>
            </a:r>
            <a:endParaRPr lang="en-VN" sz="1200" dirty="0"/>
          </a:p>
        </p:txBody>
      </p: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49B6A7BE-6362-D305-0B9A-2C3DDB3C5E38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2446767" y="1010902"/>
            <a:ext cx="422491" cy="23769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83ADF94-2938-B519-1022-E7F3FF8FA57D}"/>
              </a:ext>
            </a:extLst>
          </p:cNvPr>
          <p:cNvSpPr/>
          <p:nvPr/>
        </p:nvSpPr>
        <p:spPr>
          <a:xfrm>
            <a:off x="1629248" y="1782166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208</a:t>
            </a:r>
            <a:endParaRPr lang="en-VN" sz="12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E2216B4-EE22-884E-28B1-868DD61EAE4D}"/>
              </a:ext>
            </a:extLst>
          </p:cNvPr>
          <p:cNvSpPr/>
          <p:nvPr/>
        </p:nvSpPr>
        <p:spPr>
          <a:xfrm>
            <a:off x="1659848" y="2736128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209</a:t>
            </a:r>
            <a:endParaRPr lang="en-VN" sz="1200" dirty="0"/>
          </a:p>
        </p:txBody>
      </p: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6A03B73D-CDB7-4ABC-7C80-702DB97E5E4A}"/>
              </a:ext>
            </a:extLst>
          </p:cNvPr>
          <p:cNvCxnSpPr>
            <a:cxnSpLocks/>
            <a:stCxn id="175" idx="3"/>
          </p:cNvCxnSpPr>
          <p:nvPr/>
        </p:nvCxnSpPr>
        <p:spPr>
          <a:xfrm flipV="1">
            <a:off x="2099391" y="2622087"/>
            <a:ext cx="817035" cy="2525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9735393-8402-4A0D-5817-EFCE785AB203}"/>
              </a:ext>
            </a:extLst>
          </p:cNvPr>
          <p:cNvSpPr/>
          <p:nvPr/>
        </p:nvSpPr>
        <p:spPr>
          <a:xfrm>
            <a:off x="1237715" y="5744020"/>
            <a:ext cx="6250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211</a:t>
            </a:r>
            <a:endParaRPr lang="en-VN" sz="1200" dirty="0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54F5968-D010-EB42-5651-7BD34A1EF25D}"/>
              </a:ext>
            </a:extLst>
          </p:cNvPr>
          <p:cNvSpPr/>
          <p:nvPr/>
        </p:nvSpPr>
        <p:spPr>
          <a:xfrm>
            <a:off x="2185049" y="5778614"/>
            <a:ext cx="4589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214</a:t>
            </a:r>
            <a:endParaRPr lang="en-VN" sz="1200" dirty="0"/>
          </a:p>
        </p:txBody>
      </p:sp>
      <p:cxnSp>
        <p:nvCxnSpPr>
          <p:cNvPr id="218" name="Curved Connector 217">
            <a:extLst>
              <a:ext uri="{FF2B5EF4-FFF2-40B4-BE49-F238E27FC236}">
                <a16:creationId xmlns:a16="http://schemas.microsoft.com/office/drawing/2014/main" id="{DFF155C2-7736-D1D1-1F4A-8FB11E28C4E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2531" y="6018421"/>
            <a:ext cx="260578" cy="1470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8EE5F9D-D895-2244-C1D4-081C3AD0FE15}"/>
              </a:ext>
            </a:extLst>
          </p:cNvPr>
          <p:cNvCxnSpPr>
            <a:cxnSpLocks/>
          </p:cNvCxnSpPr>
          <p:nvPr/>
        </p:nvCxnSpPr>
        <p:spPr>
          <a:xfrm>
            <a:off x="6159580" y="4762776"/>
            <a:ext cx="0" cy="1358999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ECEF07F-F2C9-A46A-C48A-44D4FDF428F7}"/>
              </a:ext>
            </a:extLst>
          </p:cNvPr>
          <p:cNvCxnSpPr>
            <a:cxnSpLocks/>
          </p:cNvCxnSpPr>
          <p:nvPr/>
        </p:nvCxnSpPr>
        <p:spPr>
          <a:xfrm>
            <a:off x="5975686" y="4762805"/>
            <a:ext cx="0" cy="1332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0C494590-19A0-ABDA-DA71-3FCBA6F077EE}"/>
              </a:ext>
            </a:extLst>
          </p:cNvPr>
          <p:cNvSpPr/>
          <p:nvPr/>
        </p:nvSpPr>
        <p:spPr>
          <a:xfrm>
            <a:off x="6734306" y="5558315"/>
            <a:ext cx="10406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1501</a:t>
            </a:r>
            <a:endParaRPr lang="en-VN" sz="1200" dirty="0"/>
          </a:p>
        </p:txBody>
      </p:sp>
      <p:cxnSp>
        <p:nvCxnSpPr>
          <p:cNvPr id="222" name="Curved Connector 221">
            <a:extLst>
              <a:ext uri="{FF2B5EF4-FFF2-40B4-BE49-F238E27FC236}">
                <a16:creationId xmlns:a16="http://schemas.microsoft.com/office/drawing/2014/main" id="{65A15E42-828A-8FAD-CC09-469BDBD90343}"/>
              </a:ext>
            </a:extLst>
          </p:cNvPr>
          <p:cNvCxnSpPr>
            <a:cxnSpLocks/>
          </p:cNvCxnSpPr>
          <p:nvPr/>
        </p:nvCxnSpPr>
        <p:spPr>
          <a:xfrm>
            <a:off x="6179126" y="5586254"/>
            <a:ext cx="825509" cy="13954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BD50B92-F829-B265-7636-F0629EDCE53A}"/>
              </a:ext>
            </a:extLst>
          </p:cNvPr>
          <p:cNvSpPr/>
          <p:nvPr/>
        </p:nvSpPr>
        <p:spPr>
          <a:xfrm>
            <a:off x="6638008" y="6091635"/>
            <a:ext cx="6257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1500</a:t>
            </a:r>
            <a:endParaRPr lang="en-VN" sz="1200" dirty="0"/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6A753CFE-5149-AC0B-C90E-A3FDFEED6DC2}"/>
              </a:ext>
            </a:extLst>
          </p:cNvPr>
          <p:cNvCxnSpPr>
            <a:cxnSpLocks/>
          </p:cNvCxnSpPr>
          <p:nvPr/>
        </p:nvCxnSpPr>
        <p:spPr>
          <a:xfrm>
            <a:off x="5970172" y="5323142"/>
            <a:ext cx="1048110" cy="402658"/>
          </a:xfrm>
          <a:prstGeom prst="curvedConnector3">
            <a:avLst>
              <a:gd name="adj1" fmla="val 5717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0" name="Parallelogram 229">
            <a:extLst>
              <a:ext uri="{FF2B5EF4-FFF2-40B4-BE49-F238E27FC236}">
                <a16:creationId xmlns:a16="http://schemas.microsoft.com/office/drawing/2014/main" id="{D848643D-0043-E901-276B-61CA61237337}"/>
              </a:ext>
            </a:extLst>
          </p:cNvPr>
          <p:cNvSpPr/>
          <p:nvPr/>
        </p:nvSpPr>
        <p:spPr>
          <a:xfrm>
            <a:off x="6185875" y="4030597"/>
            <a:ext cx="333959" cy="193840"/>
          </a:xfrm>
          <a:prstGeom prst="parallelogram">
            <a:avLst>
              <a:gd name="adj" fmla="val 49916"/>
            </a:avLst>
          </a:prstGeom>
          <a:pattFill prst="wdUp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26B10828-84BF-2AB1-B042-2424A6FB005E}"/>
              </a:ext>
            </a:extLst>
          </p:cNvPr>
          <p:cNvSpPr/>
          <p:nvPr/>
        </p:nvSpPr>
        <p:spPr>
          <a:xfrm>
            <a:off x="7173744" y="390636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1502</a:t>
            </a:r>
            <a:endParaRPr lang="en-VN" sz="1200" dirty="0"/>
          </a:p>
        </p:txBody>
      </p:sp>
      <p:cxnSp>
        <p:nvCxnSpPr>
          <p:cNvPr id="234" name="Curved Connector 233">
            <a:extLst>
              <a:ext uri="{FF2B5EF4-FFF2-40B4-BE49-F238E27FC236}">
                <a16:creationId xmlns:a16="http://schemas.microsoft.com/office/drawing/2014/main" id="{68632675-A856-33E1-FC6D-7F2EEE77295E}"/>
              </a:ext>
            </a:extLst>
          </p:cNvPr>
          <p:cNvCxnSpPr>
            <a:cxnSpLocks/>
            <a:stCxn id="230" idx="2"/>
            <a:endCxn id="233" idx="1"/>
          </p:cNvCxnSpPr>
          <p:nvPr/>
        </p:nvCxnSpPr>
        <p:spPr>
          <a:xfrm flipV="1">
            <a:off x="6471455" y="4044861"/>
            <a:ext cx="702289" cy="826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F80E3D1-DFBE-2947-B7D3-C2256AFD0DFE}"/>
              </a:ext>
            </a:extLst>
          </p:cNvPr>
          <p:cNvSpPr/>
          <p:nvPr/>
        </p:nvSpPr>
        <p:spPr>
          <a:xfrm>
            <a:off x="7227428" y="3181079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1503</a:t>
            </a:r>
            <a:endParaRPr lang="en-VN" sz="1200" dirty="0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DF3D698E-51F7-E46A-3FAA-3CC9C8D74A69}"/>
              </a:ext>
            </a:extLst>
          </p:cNvPr>
          <p:cNvCxnSpPr>
            <a:cxnSpLocks/>
            <a:stCxn id="237" idx="2"/>
            <a:endCxn id="235" idx="1"/>
          </p:cNvCxnSpPr>
          <p:nvPr/>
        </p:nvCxnSpPr>
        <p:spPr>
          <a:xfrm flipV="1">
            <a:off x="6633742" y="3319579"/>
            <a:ext cx="593686" cy="4378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Parallelogram 236">
            <a:extLst>
              <a:ext uri="{FF2B5EF4-FFF2-40B4-BE49-F238E27FC236}">
                <a16:creationId xmlns:a16="http://schemas.microsoft.com/office/drawing/2014/main" id="{3DCFEE91-5484-BCAD-90C3-C179BAAC5FB8}"/>
              </a:ext>
            </a:extLst>
          </p:cNvPr>
          <p:cNvSpPr/>
          <p:nvPr/>
        </p:nvSpPr>
        <p:spPr>
          <a:xfrm>
            <a:off x="6348162" y="3660483"/>
            <a:ext cx="333959" cy="193840"/>
          </a:xfrm>
          <a:prstGeom prst="parallelogram">
            <a:avLst>
              <a:gd name="adj" fmla="val 49916"/>
            </a:avLst>
          </a:prstGeom>
          <a:pattFill prst="wdDn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4F29698A-419E-B90D-8D45-4CBB45F507F3}"/>
              </a:ext>
            </a:extLst>
          </p:cNvPr>
          <p:cNvCxnSpPr>
            <a:cxnSpLocks/>
          </p:cNvCxnSpPr>
          <p:nvPr/>
        </p:nvCxnSpPr>
        <p:spPr>
          <a:xfrm flipV="1">
            <a:off x="6332817" y="3851634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7877C93-033B-4039-07CF-45AF6067C488}"/>
              </a:ext>
            </a:extLst>
          </p:cNvPr>
          <p:cNvCxnSpPr>
            <a:cxnSpLocks/>
          </p:cNvCxnSpPr>
          <p:nvPr/>
        </p:nvCxnSpPr>
        <p:spPr>
          <a:xfrm flipV="1">
            <a:off x="6468123" y="3853325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B9F906F-B14A-0D69-922E-EDBE8FB8CCD6}"/>
              </a:ext>
            </a:extLst>
          </p:cNvPr>
          <p:cNvCxnSpPr>
            <a:cxnSpLocks/>
          </p:cNvCxnSpPr>
          <p:nvPr/>
        </p:nvCxnSpPr>
        <p:spPr>
          <a:xfrm flipV="1">
            <a:off x="5975686" y="6054935"/>
            <a:ext cx="216257" cy="4152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DE8B6D93-DAD7-0B3C-22B5-69AF54FBF212}"/>
              </a:ext>
            </a:extLst>
          </p:cNvPr>
          <p:cNvCxnSpPr>
            <a:cxnSpLocks/>
          </p:cNvCxnSpPr>
          <p:nvPr/>
        </p:nvCxnSpPr>
        <p:spPr>
          <a:xfrm flipV="1">
            <a:off x="5726358" y="6030869"/>
            <a:ext cx="271452" cy="4393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Curved Connector 268">
            <a:extLst>
              <a:ext uri="{FF2B5EF4-FFF2-40B4-BE49-F238E27FC236}">
                <a16:creationId xmlns:a16="http://schemas.microsoft.com/office/drawing/2014/main" id="{863F9D8A-8896-6BD3-9821-6351E3FA9ED5}"/>
              </a:ext>
            </a:extLst>
          </p:cNvPr>
          <p:cNvCxnSpPr>
            <a:cxnSpLocks/>
            <a:endCxn id="225" idx="1"/>
          </p:cNvCxnSpPr>
          <p:nvPr/>
        </p:nvCxnSpPr>
        <p:spPr>
          <a:xfrm flipV="1">
            <a:off x="5796760" y="6230135"/>
            <a:ext cx="841248" cy="547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D7B7904C-864F-EE41-81D9-97C165FE70D5}"/>
              </a:ext>
            </a:extLst>
          </p:cNvPr>
          <p:cNvCxnSpPr>
            <a:cxnSpLocks/>
            <a:endCxn id="225" idx="1"/>
          </p:cNvCxnSpPr>
          <p:nvPr/>
        </p:nvCxnSpPr>
        <p:spPr>
          <a:xfrm>
            <a:off x="6111648" y="6190599"/>
            <a:ext cx="526360" cy="395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16DA3585-C0CD-9B62-8E00-5D64D6C72216}"/>
              </a:ext>
            </a:extLst>
          </p:cNvPr>
          <p:cNvCxnSpPr>
            <a:cxnSpLocks/>
          </p:cNvCxnSpPr>
          <p:nvPr/>
        </p:nvCxnSpPr>
        <p:spPr>
          <a:xfrm>
            <a:off x="6164785" y="2195177"/>
            <a:ext cx="0" cy="2414589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CEC7B2CD-B737-7DDD-D075-9DFB9B294C38}"/>
              </a:ext>
            </a:extLst>
          </p:cNvPr>
          <p:cNvCxnSpPr>
            <a:cxnSpLocks/>
          </p:cNvCxnSpPr>
          <p:nvPr/>
        </p:nvCxnSpPr>
        <p:spPr>
          <a:xfrm>
            <a:off x="6001236" y="2210305"/>
            <a:ext cx="0" cy="2412000"/>
          </a:xfrm>
          <a:prstGeom prst="line">
            <a:avLst/>
          </a:prstGeom>
          <a:ln w="4445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1C5FAE8-392A-AEF7-B3AF-2513D21DD72E}"/>
              </a:ext>
            </a:extLst>
          </p:cNvPr>
          <p:cNvCxnSpPr>
            <a:cxnSpLocks/>
          </p:cNvCxnSpPr>
          <p:nvPr/>
        </p:nvCxnSpPr>
        <p:spPr>
          <a:xfrm flipV="1">
            <a:off x="6181675" y="4224437"/>
            <a:ext cx="192446" cy="37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2B6F391-FB2D-97D2-2107-D37541520951}"/>
              </a:ext>
            </a:extLst>
          </p:cNvPr>
          <p:cNvCxnSpPr>
            <a:cxnSpLocks/>
          </p:cNvCxnSpPr>
          <p:nvPr/>
        </p:nvCxnSpPr>
        <p:spPr>
          <a:xfrm flipV="1">
            <a:off x="6007743" y="4224438"/>
            <a:ext cx="218911" cy="393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Parallelogram 294">
            <a:extLst>
              <a:ext uri="{FF2B5EF4-FFF2-40B4-BE49-F238E27FC236}">
                <a16:creationId xmlns:a16="http://schemas.microsoft.com/office/drawing/2014/main" id="{2907BD0C-BDAC-C433-32C6-900BA3F9EA38}"/>
              </a:ext>
            </a:extLst>
          </p:cNvPr>
          <p:cNvSpPr/>
          <p:nvPr/>
        </p:nvSpPr>
        <p:spPr>
          <a:xfrm>
            <a:off x="6179126" y="1473969"/>
            <a:ext cx="333959" cy="193840"/>
          </a:xfrm>
          <a:prstGeom prst="parallelogram">
            <a:avLst>
              <a:gd name="adj" fmla="val 49916"/>
            </a:avLst>
          </a:prstGeom>
          <a:pattFill prst="wdUp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81F0F4C-65FD-0043-8411-D5B53DC5CC98}"/>
              </a:ext>
            </a:extLst>
          </p:cNvPr>
          <p:cNvSpPr/>
          <p:nvPr/>
        </p:nvSpPr>
        <p:spPr>
          <a:xfrm>
            <a:off x="6886680" y="1612419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1502</a:t>
            </a:r>
            <a:endParaRPr lang="en-VN" sz="1200" dirty="0"/>
          </a:p>
        </p:txBody>
      </p:sp>
      <p:cxnSp>
        <p:nvCxnSpPr>
          <p:cNvPr id="297" name="Curved Connector 296">
            <a:extLst>
              <a:ext uri="{FF2B5EF4-FFF2-40B4-BE49-F238E27FC236}">
                <a16:creationId xmlns:a16="http://schemas.microsoft.com/office/drawing/2014/main" id="{22835386-01FB-C12B-7B39-036425CB3A40}"/>
              </a:ext>
            </a:extLst>
          </p:cNvPr>
          <p:cNvCxnSpPr>
            <a:cxnSpLocks/>
            <a:stCxn id="295" idx="2"/>
            <a:endCxn id="296" idx="1"/>
          </p:cNvCxnSpPr>
          <p:nvPr/>
        </p:nvCxnSpPr>
        <p:spPr>
          <a:xfrm>
            <a:off x="6464706" y="1570889"/>
            <a:ext cx="421974" cy="18003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6776DD87-3D96-CB96-826A-5D2AF3574F14}"/>
              </a:ext>
            </a:extLst>
          </p:cNvPr>
          <p:cNvSpPr/>
          <p:nvPr/>
        </p:nvSpPr>
        <p:spPr>
          <a:xfrm>
            <a:off x="7136107" y="91144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1503</a:t>
            </a:r>
            <a:endParaRPr lang="en-VN" sz="1200" dirty="0"/>
          </a:p>
        </p:txBody>
      </p:sp>
      <p:cxnSp>
        <p:nvCxnSpPr>
          <p:cNvPr id="299" name="Curved Connector 298">
            <a:extLst>
              <a:ext uri="{FF2B5EF4-FFF2-40B4-BE49-F238E27FC236}">
                <a16:creationId xmlns:a16="http://schemas.microsoft.com/office/drawing/2014/main" id="{2294112B-2F1B-99A2-F9F2-2063978889FC}"/>
              </a:ext>
            </a:extLst>
          </p:cNvPr>
          <p:cNvCxnSpPr>
            <a:cxnSpLocks/>
            <a:stCxn id="300" idx="2"/>
            <a:endCxn id="298" idx="1"/>
          </p:cNvCxnSpPr>
          <p:nvPr/>
        </p:nvCxnSpPr>
        <p:spPr>
          <a:xfrm flipV="1">
            <a:off x="6626991" y="1049941"/>
            <a:ext cx="509116" cy="1508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Parallelogram 299">
            <a:extLst>
              <a:ext uri="{FF2B5EF4-FFF2-40B4-BE49-F238E27FC236}">
                <a16:creationId xmlns:a16="http://schemas.microsoft.com/office/drawing/2014/main" id="{7C017C8D-C22B-F186-23C0-A46B427DE3D9}"/>
              </a:ext>
            </a:extLst>
          </p:cNvPr>
          <p:cNvSpPr/>
          <p:nvPr/>
        </p:nvSpPr>
        <p:spPr>
          <a:xfrm>
            <a:off x="6341411" y="1103855"/>
            <a:ext cx="333959" cy="193840"/>
          </a:xfrm>
          <a:prstGeom prst="parallelogram">
            <a:avLst>
              <a:gd name="adj" fmla="val 49916"/>
            </a:avLst>
          </a:prstGeom>
          <a:pattFill prst="wdDnDiag">
            <a:fgClr>
              <a:schemeClr val="lt1"/>
            </a:fgClr>
            <a:bgClr>
              <a:schemeClr val="tx1"/>
            </a:bgClr>
          </a:patt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dirty="0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2AC0BA84-DB98-C85F-7BF3-31091A6B9118}"/>
              </a:ext>
            </a:extLst>
          </p:cNvPr>
          <p:cNvCxnSpPr>
            <a:cxnSpLocks/>
          </p:cNvCxnSpPr>
          <p:nvPr/>
        </p:nvCxnSpPr>
        <p:spPr>
          <a:xfrm flipV="1">
            <a:off x="6326067" y="1295006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6A14809E-11E2-8DD7-1DD6-A9DED69ADE38}"/>
              </a:ext>
            </a:extLst>
          </p:cNvPr>
          <p:cNvCxnSpPr>
            <a:cxnSpLocks/>
          </p:cNvCxnSpPr>
          <p:nvPr/>
        </p:nvCxnSpPr>
        <p:spPr>
          <a:xfrm flipV="1">
            <a:off x="6461374" y="1296697"/>
            <a:ext cx="74724" cy="1744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BD9B460-62A5-1BA8-41AB-1B6A0F3274B5}"/>
              </a:ext>
            </a:extLst>
          </p:cNvPr>
          <p:cNvCxnSpPr>
            <a:cxnSpLocks/>
          </p:cNvCxnSpPr>
          <p:nvPr/>
        </p:nvCxnSpPr>
        <p:spPr>
          <a:xfrm flipV="1">
            <a:off x="6189183" y="1667809"/>
            <a:ext cx="167556" cy="362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A01B342-6671-ECC9-FE43-0754442AB25D}"/>
              </a:ext>
            </a:extLst>
          </p:cNvPr>
          <p:cNvCxnSpPr>
            <a:cxnSpLocks/>
          </p:cNvCxnSpPr>
          <p:nvPr/>
        </p:nvCxnSpPr>
        <p:spPr>
          <a:xfrm flipV="1">
            <a:off x="6032353" y="1657598"/>
            <a:ext cx="209436" cy="3781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682D612A-C782-B194-59A9-FC3E4A6CDB42}"/>
              </a:ext>
            </a:extLst>
          </p:cNvPr>
          <p:cNvCxnSpPr>
            <a:cxnSpLocks/>
          </p:cNvCxnSpPr>
          <p:nvPr/>
        </p:nvCxnSpPr>
        <p:spPr>
          <a:xfrm flipV="1">
            <a:off x="3499135" y="3193694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077286B8-B9CD-5925-5E53-4091DD10348F}"/>
              </a:ext>
            </a:extLst>
          </p:cNvPr>
          <p:cNvCxnSpPr>
            <a:cxnSpLocks/>
          </p:cNvCxnSpPr>
          <p:nvPr/>
        </p:nvCxnSpPr>
        <p:spPr>
          <a:xfrm flipV="1">
            <a:off x="3435405" y="3300754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1E82855-FEDD-BBB9-3FEA-E8421E8EFB0A}"/>
              </a:ext>
            </a:extLst>
          </p:cNvPr>
          <p:cNvCxnSpPr>
            <a:cxnSpLocks/>
          </p:cNvCxnSpPr>
          <p:nvPr/>
        </p:nvCxnSpPr>
        <p:spPr>
          <a:xfrm flipV="1">
            <a:off x="6502702" y="3288516"/>
            <a:ext cx="206649" cy="3796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A0CA385-411C-29E1-12A5-223F2CED415A}"/>
              </a:ext>
            </a:extLst>
          </p:cNvPr>
          <p:cNvCxnSpPr>
            <a:cxnSpLocks/>
          </p:cNvCxnSpPr>
          <p:nvPr/>
        </p:nvCxnSpPr>
        <p:spPr>
          <a:xfrm flipV="1">
            <a:off x="6638008" y="3181078"/>
            <a:ext cx="260461" cy="4888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0E7A3DB8-D466-DB62-A187-D2D2604E0FEC}"/>
              </a:ext>
            </a:extLst>
          </p:cNvPr>
          <p:cNvSpPr/>
          <p:nvPr/>
        </p:nvSpPr>
        <p:spPr>
          <a:xfrm>
            <a:off x="6841497" y="2313235"/>
            <a:ext cx="57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19" name="Curved Connector 318">
            <a:extLst>
              <a:ext uri="{FF2B5EF4-FFF2-40B4-BE49-F238E27FC236}">
                <a16:creationId xmlns:a16="http://schemas.microsoft.com/office/drawing/2014/main" id="{BE5308D2-CAFC-325F-1AF2-20580F4F0314}"/>
              </a:ext>
            </a:extLst>
          </p:cNvPr>
          <p:cNvCxnSpPr>
            <a:cxnSpLocks/>
            <a:endCxn id="318" idx="1"/>
          </p:cNvCxnSpPr>
          <p:nvPr/>
        </p:nvCxnSpPr>
        <p:spPr>
          <a:xfrm rot="5400000" flipH="1" flipV="1">
            <a:off x="6311658" y="2651620"/>
            <a:ext cx="729724" cy="329954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969EF8A2-C176-C0B2-5338-BA27ADC7DCB0}"/>
              </a:ext>
            </a:extLst>
          </p:cNvPr>
          <p:cNvCxnSpPr>
            <a:cxnSpLocks/>
          </p:cNvCxnSpPr>
          <p:nvPr/>
        </p:nvCxnSpPr>
        <p:spPr>
          <a:xfrm flipV="1">
            <a:off x="3467492" y="626846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5A66823-5299-BC95-5B6A-D38F2E0F89EB}"/>
              </a:ext>
            </a:extLst>
          </p:cNvPr>
          <p:cNvCxnSpPr>
            <a:cxnSpLocks/>
          </p:cNvCxnSpPr>
          <p:nvPr/>
        </p:nvCxnSpPr>
        <p:spPr>
          <a:xfrm flipV="1">
            <a:off x="3417513" y="720154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C969BBB-19F5-B9D1-6E60-7423FDCEFA1E}"/>
              </a:ext>
            </a:extLst>
          </p:cNvPr>
          <p:cNvCxnSpPr>
            <a:cxnSpLocks/>
          </p:cNvCxnSpPr>
          <p:nvPr/>
        </p:nvCxnSpPr>
        <p:spPr>
          <a:xfrm flipV="1">
            <a:off x="6491684" y="713956"/>
            <a:ext cx="199029" cy="3874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A20CDF2B-C79E-5A07-1652-A20C028C41D5}"/>
              </a:ext>
            </a:extLst>
          </p:cNvPr>
          <p:cNvCxnSpPr>
            <a:cxnSpLocks/>
          </p:cNvCxnSpPr>
          <p:nvPr/>
        </p:nvCxnSpPr>
        <p:spPr>
          <a:xfrm flipV="1">
            <a:off x="6626990" y="614547"/>
            <a:ext cx="253051" cy="4885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22A5B0B4-EFF5-D103-B625-6C4189080F55}"/>
              </a:ext>
            </a:extLst>
          </p:cNvPr>
          <p:cNvSpPr/>
          <p:nvPr/>
        </p:nvSpPr>
        <p:spPr>
          <a:xfrm>
            <a:off x="7180626" y="451637"/>
            <a:ext cx="606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26" name="Curved Connector 325">
            <a:extLst>
              <a:ext uri="{FF2B5EF4-FFF2-40B4-BE49-F238E27FC236}">
                <a16:creationId xmlns:a16="http://schemas.microsoft.com/office/drawing/2014/main" id="{82E2A66C-258B-5851-14A8-7FB49A20B348}"/>
              </a:ext>
            </a:extLst>
          </p:cNvPr>
          <p:cNvCxnSpPr>
            <a:cxnSpLocks/>
            <a:endCxn id="325" idx="1"/>
          </p:cNvCxnSpPr>
          <p:nvPr/>
        </p:nvCxnSpPr>
        <p:spPr>
          <a:xfrm flipV="1">
            <a:off x="6716767" y="590137"/>
            <a:ext cx="463859" cy="29252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9DB70EB0-9FB7-F1F6-A7C8-7BEA060F5E48}"/>
              </a:ext>
            </a:extLst>
          </p:cNvPr>
          <p:cNvCxnSpPr>
            <a:cxnSpLocks/>
          </p:cNvCxnSpPr>
          <p:nvPr/>
        </p:nvCxnSpPr>
        <p:spPr>
          <a:xfrm flipV="1">
            <a:off x="3436691" y="4821806"/>
            <a:ext cx="3399335" cy="160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4553CE6-BDE0-F9E6-8876-F41E39FAADF4}"/>
              </a:ext>
            </a:extLst>
          </p:cNvPr>
          <p:cNvCxnSpPr>
            <a:cxnSpLocks/>
          </p:cNvCxnSpPr>
          <p:nvPr/>
        </p:nvCxnSpPr>
        <p:spPr>
          <a:xfrm flipV="1">
            <a:off x="3372962" y="4921990"/>
            <a:ext cx="3257212" cy="117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79F5DD48-5B3E-399E-27B1-BBD01E453B34}"/>
              </a:ext>
            </a:extLst>
          </p:cNvPr>
          <p:cNvCxnSpPr>
            <a:cxnSpLocks/>
          </p:cNvCxnSpPr>
          <p:nvPr/>
        </p:nvCxnSpPr>
        <p:spPr>
          <a:xfrm flipV="1">
            <a:off x="5994403" y="4921715"/>
            <a:ext cx="635772" cy="11409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85E54FBA-DBC7-B1CE-F11E-A15F8ECA46D0}"/>
              </a:ext>
            </a:extLst>
          </p:cNvPr>
          <p:cNvCxnSpPr>
            <a:cxnSpLocks/>
          </p:cNvCxnSpPr>
          <p:nvPr/>
        </p:nvCxnSpPr>
        <p:spPr>
          <a:xfrm flipV="1">
            <a:off x="6164785" y="4821809"/>
            <a:ext cx="667882" cy="12869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Rectangle 341">
            <a:extLst>
              <a:ext uri="{FF2B5EF4-FFF2-40B4-BE49-F238E27FC236}">
                <a16:creationId xmlns:a16="http://schemas.microsoft.com/office/drawing/2014/main" id="{356296E3-087D-3A37-209A-00040FEE198E}"/>
              </a:ext>
            </a:extLst>
          </p:cNvPr>
          <p:cNvSpPr/>
          <p:nvPr/>
        </p:nvSpPr>
        <p:spPr>
          <a:xfrm>
            <a:off x="7267975" y="4733876"/>
            <a:ext cx="540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1505</a:t>
            </a:r>
            <a:endParaRPr lang="en-VN" sz="1200" dirty="0"/>
          </a:p>
        </p:txBody>
      </p: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16E5BC10-97F2-3429-2D3B-B147AB648905}"/>
              </a:ext>
            </a:extLst>
          </p:cNvPr>
          <p:cNvCxnSpPr>
            <a:cxnSpLocks/>
            <a:endCxn id="342" idx="1"/>
          </p:cNvCxnSpPr>
          <p:nvPr/>
        </p:nvCxnSpPr>
        <p:spPr>
          <a:xfrm flipV="1">
            <a:off x="6674726" y="4872376"/>
            <a:ext cx="593249" cy="24614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2B6B6B8-05CF-8043-1037-DF18592B27EF}"/>
              </a:ext>
            </a:extLst>
          </p:cNvPr>
          <p:cNvSpPr/>
          <p:nvPr/>
        </p:nvSpPr>
        <p:spPr>
          <a:xfrm>
            <a:off x="1388376" y="4209171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207_1</a:t>
            </a:r>
            <a:endParaRPr lang="en-VN" sz="1200" dirty="0"/>
          </a:p>
        </p:txBody>
      </p:sp>
      <p:cxnSp>
        <p:nvCxnSpPr>
          <p:cNvPr id="346" name="Curved Connector 345">
            <a:extLst>
              <a:ext uri="{FF2B5EF4-FFF2-40B4-BE49-F238E27FC236}">
                <a16:creationId xmlns:a16="http://schemas.microsoft.com/office/drawing/2014/main" id="{5625F69F-F974-549A-FD40-B42D105B24F1}"/>
              </a:ext>
            </a:extLst>
          </p:cNvPr>
          <p:cNvCxnSpPr>
            <a:cxnSpLocks/>
            <a:stCxn id="345" idx="3"/>
            <a:endCxn id="73" idx="5"/>
          </p:cNvCxnSpPr>
          <p:nvPr/>
        </p:nvCxnSpPr>
        <p:spPr>
          <a:xfrm flipV="1">
            <a:off x="1964176" y="3930683"/>
            <a:ext cx="906820" cy="4169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14DB2AA2-754C-F4D0-E3DC-EBCE5570F2E2}"/>
              </a:ext>
            </a:extLst>
          </p:cNvPr>
          <p:cNvSpPr/>
          <p:nvPr/>
        </p:nvSpPr>
        <p:spPr>
          <a:xfrm>
            <a:off x="1227387" y="5256191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201</a:t>
            </a:r>
            <a:endParaRPr lang="en-VN" sz="1200" dirty="0"/>
          </a:p>
        </p:txBody>
      </p: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89839E19-B349-6E4E-C08D-735856DF1538}"/>
              </a:ext>
            </a:extLst>
          </p:cNvPr>
          <p:cNvCxnSpPr>
            <a:cxnSpLocks/>
            <a:stCxn id="347" idx="3"/>
          </p:cNvCxnSpPr>
          <p:nvPr/>
        </p:nvCxnSpPr>
        <p:spPr>
          <a:xfrm>
            <a:off x="1666930" y="5394691"/>
            <a:ext cx="1195751" cy="19156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233">
            <a:extLst>
              <a:ext uri="{FF2B5EF4-FFF2-40B4-BE49-F238E27FC236}">
                <a16:creationId xmlns:a16="http://schemas.microsoft.com/office/drawing/2014/main" id="{E0939262-9555-0878-DC84-FF2CFD6A114C}"/>
              </a:ext>
            </a:extLst>
          </p:cNvPr>
          <p:cNvSpPr/>
          <p:nvPr/>
        </p:nvSpPr>
        <p:spPr>
          <a:xfrm flipH="1">
            <a:off x="2103580" y="2027734"/>
            <a:ext cx="308224" cy="2919381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FC9121B4-2CE0-5353-B341-5E76E57BC406}"/>
              </a:ext>
            </a:extLst>
          </p:cNvPr>
          <p:cNvSpPr/>
          <p:nvPr/>
        </p:nvSpPr>
        <p:spPr>
          <a:xfrm>
            <a:off x="2112884" y="1869572"/>
            <a:ext cx="609600" cy="103105"/>
          </a:xfrm>
          <a:custGeom>
            <a:avLst/>
            <a:gdLst>
              <a:gd name="connsiteX0" fmla="*/ 609600 w 609600"/>
              <a:gd name="connsiteY0" fmla="*/ 101600 h 103105"/>
              <a:gd name="connsiteX1" fmla="*/ 368300 w 609600"/>
              <a:gd name="connsiteY1" fmla="*/ 0 h 103105"/>
              <a:gd name="connsiteX2" fmla="*/ 177800 w 609600"/>
              <a:gd name="connsiteY2" fmla="*/ 101600 h 103105"/>
              <a:gd name="connsiteX3" fmla="*/ 0 w 609600"/>
              <a:gd name="connsiteY3" fmla="*/ 63500 h 103105"/>
              <a:gd name="connsiteX4" fmla="*/ 0 w 609600"/>
              <a:gd name="connsiteY4" fmla="*/ 63500 h 103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103105">
                <a:moveTo>
                  <a:pt x="609600" y="101600"/>
                </a:moveTo>
                <a:cubicBezTo>
                  <a:pt x="524933" y="50800"/>
                  <a:pt x="440267" y="0"/>
                  <a:pt x="368300" y="0"/>
                </a:cubicBezTo>
                <a:cubicBezTo>
                  <a:pt x="296333" y="0"/>
                  <a:pt x="239183" y="91017"/>
                  <a:pt x="177800" y="101600"/>
                </a:cubicBezTo>
                <a:cubicBezTo>
                  <a:pt x="116417" y="112183"/>
                  <a:pt x="0" y="63500"/>
                  <a:pt x="0" y="63500"/>
                </a:cubicBezTo>
                <a:lnTo>
                  <a:pt x="0" y="6350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TextBox 232">
            <a:extLst>
              <a:ext uri="{FF2B5EF4-FFF2-40B4-BE49-F238E27FC236}">
                <a16:creationId xmlns:a16="http://schemas.microsoft.com/office/drawing/2014/main" id="{4DB938D2-BF64-967D-8D53-49225676B700}"/>
              </a:ext>
            </a:extLst>
          </p:cNvPr>
          <p:cNvSpPr txBox="1"/>
          <p:nvPr/>
        </p:nvSpPr>
        <p:spPr>
          <a:xfrm>
            <a:off x="1666930" y="3392906"/>
            <a:ext cx="75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207</a:t>
            </a:r>
          </a:p>
        </p:txBody>
      </p:sp>
      <p:sp>
        <p:nvSpPr>
          <p:cNvPr id="16" name="スライド番号プレースホルダー 1">
            <a:extLst>
              <a:ext uri="{FF2B5EF4-FFF2-40B4-BE49-F238E27FC236}">
                <a16:creationId xmlns:a16="http://schemas.microsoft.com/office/drawing/2014/main" id="{303FC987-D9DA-B081-ABF2-FB9892D6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87" name="Curved Connector 318">
            <a:extLst>
              <a:ext uri="{FF2B5EF4-FFF2-40B4-BE49-F238E27FC236}">
                <a16:creationId xmlns:a16="http://schemas.microsoft.com/office/drawing/2014/main" id="{7C26E0F1-B552-EF2D-6F80-BC70F25011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9497" y="2757735"/>
            <a:ext cx="828000" cy="21600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urved Connector 342">
            <a:extLst>
              <a:ext uri="{FF2B5EF4-FFF2-40B4-BE49-F238E27FC236}">
                <a16:creationId xmlns:a16="http://schemas.microsoft.com/office/drawing/2014/main" id="{FA2A3B58-0CF0-524F-4A50-25F07462E603}"/>
              </a:ext>
            </a:extLst>
          </p:cNvPr>
          <p:cNvCxnSpPr>
            <a:cxnSpLocks/>
            <a:endCxn id="342" idx="1"/>
          </p:cNvCxnSpPr>
          <p:nvPr/>
        </p:nvCxnSpPr>
        <p:spPr>
          <a:xfrm flipV="1">
            <a:off x="6626991" y="4872376"/>
            <a:ext cx="640984" cy="9058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272">
            <a:extLst>
              <a:ext uri="{FF2B5EF4-FFF2-40B4-BE49-F238E27FC236}">
                <a16:creationId xmlns:a16="http://schemas.microsoft.com/office/drawing/2014/main" id="{290413C0-250D-CD6C-EC28-A53F55AFD52C}"/>
              </a:ext>
            </a:extLst>
          </p:cNvPr>
          <p:cNvSpPr/>
          <p:nvPr/>
        </p:nvSpPr>
        <p:spPr>
          <a:xfrm>
            <a:off x="1283720" y="6047333"/>
            <a:ext cx="714795" cy="276999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sz="1200" dirty="0"/>
              <a:t>Host PRC</a:t>
            </a:r>
          </a:p>
        </p:txBody>
      </p:sp>
      <p:sp>
        <p:nvSpPr>
          <p:cNvPr id="48" name="Rectangle 346">
            <a:extLst>
              <a:ext uri="{FF2B5EF4-FFF2-40B4-BE49-F238E27FC236}">
                <a16:creationId xmlns:a16="http://schemas.microsoft.com/office/drawing/2014/main" id="{2BE16B3B-DA52-03EF-3B71-ECE7BC8EB564}"/>
              </a:ext>
            </a:extLst>
          </p:cNvPr>
          <p:cNvSpPr/>
          <p:nvPr/>
        </p:nvSpPr>
        <p:spPr>
          <a:xfrm>
            <a:off x="1921167" y="524136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213</a:t>
            </a:r>
            <a:endParaRPr lang="en-VN" sz="1200" dirty="0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E24AE880-A3FA-3732-2763-E8F49334DD5A}"/>
              </a:ext>
            </a:extLst>
          </p:cNvPr>
          <p:cNvSpPr/>
          <p:nvPr/>
        </p:nvSpPr>
        <p:spPr>
          <a:xfrm>
            <a:off x="2304789" y="701458"/>
            <a:ext cx="400833" cy="105775"/>
          </a:xfrm>
          <a:custGeom>
            <a:avLst/>
            <a:gdLst>
              <a:gd name="connsiteX0" fmla="*/ 0 w 400833"/>
              <a:gd name="connsiteY0" fmla="*/ 0 h 105775"/>
              <a:gd name="connsiteX1" fmla="*/ 225469 w 400833"/>
              <a:gd name="connsiteY1" fmla="*/ 25052 h 105775"/>
              <a:gd name="connsiteX2" fmla="*/ 212943 w 400833"/>
              <a:gd name="connsiteY2" fmla="*/ 100208 h 105775"/>
              <a:gd name="connsiteX3" fmla="*/ 400833 w 400833"/>
              <a:gd name="connsiteY3" fmla="*/ 100208 h 105775"/>
              <a:gd name="connsiteX4" fmla="*/ 400833 w 400833"/>
              <a:gd name="connsiteY4" fmla="*/ 100208 h 10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833" h="105775">
                <a:moveTo>
                  <a:pt x="0" y="0"/>
                </a:moveTo>
                <a:cubicBezTo>
                  <a:pt x="94989" y="4175"/>
                  <a:pt x="189978" y="8351"/>
                  <a:pt x="225469" y="25052"/>
                </a:cubicBezTo>
                <a:cubicBezTo>
                  <a:pt x="260960" y="41753"/>
                  <a:pt x="183716" y="87682"/>
                  <a:pt x="212943" y="100208"/>
                </a:cubicBezTo>
                <a:cubicBezTo>
                  <a:pt x="242170" y="112734"/>
                  <a:pt x="400833" y="100208"/>
                  <a:pt x="400833" y="100208"/>
                </a:cubicBezTo>
                <a:lnTo>
                  <a:pt x="400833" y="10020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Rectangle 220">
            <a:extLst>
              <a:ext uri="{FF2B5EF4-FFF2-40B4-BE49-F238E27FC236}">
                <a16:creationId xmlns:a16="http://schemas.microsoft.com/office/drawing/2014/main" id="{2083B4DB-4332-9ED6-74B2-E3D17FE115BA}"/>
              </a:ext>
            </a:extLst>
          </p:cNvPr>
          <p:cNvSpPr/>
          <p:nvPr/>
        </p:nvSpPr>
        <p:spPr>
          <a:xfrm>
            <a:off x="6238851" y="2240448"/>
            <a:ext cx="5484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1501</a:t>
            </a:r>
            <a:endParaRPr lang="en-VN" sz="1200" dirty="0"/>
          </a:p>
        </p:txBody>
      </p:sp>
      <p:cxnSp>
        <p:nvCxnSpPr>
          <p:cNvPr id="74" name="Curved Connector 318">
            <a:extLst>
              <a:ext uri="{FF2B5EF4-FFF2-40B4-BE49-F238E27FC236}">
                <a16:creationId xmlns:a16="http://schemas.microsoft.com/office/drawing/2014/main" id="{C71F068C-F589-60C7-2CC8-896F917269E9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191942" y="2517447"/>
            <a:ext cx="321143" cy="16365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urved Connector 318">
            <a:extLst>
              <a:ext uri="{FF2B5EF4-FFF2-40B4-BE49-F238E27FC236}">
                <a16:creationId xmlns:a16="http://schemas.microsoft.com/office/drawing/2014/main" id="{A944D7D0-BB81-BB12-D954-F28843AF451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018554" y="2517447"/>
            <a:ext cx="494531" cy="339188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76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8DBE5D-25C7-8E6C-6F00-956AC6073521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3</a:t>
            </a:r>
            <a:endParaRPr lang="en-VN" sz="2000" b="1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E333AAB-A909-FE69-8A47-B60D12303AFD}"/>
              </a:ext>
            </a:extLst>
          </p:cNvPr>
          <p:cNvGrpSpPr/>
          <p:nvPr/>
        </p:nvGrpSpPr>
        <p:grpSpPr>
          <a:xfrm>
            <a:off x="3122344" y="554109"/>
            <a:ext cx="2582880" cy="2466356"/>
            <a:chOff x="142995" y="1291201"/>
            <a:chExt cx="3961272" cy="360799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10DDD8-DF93-A094-4F34-86C0C5A6CB5E}"/>
                </a:ext>
              </a:extLst>
            </p:cNvPr>
            <p:cNvSpPr/>
            <p:nvPr/>
          </p:nvSpPr>
          <p:spPr>
            <a:xfrm>
              <a:off x="543791" y="1941136"/>
              <a:ext cx="3150452" cy="23055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7C0B6F-BA8E-2CF9-47D1-9BB70A93D29D}"/>
                </a:ext>
              </a:extLst>
            </p:cNvPr>
            <p:cNvSpPr/>
            <p:nvPr/>
          </p:nvSpPr>
          <p:spPr>
            <a:xfrm>
              <a:off x="1409247" y="2136407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B60794-56DC-9E24-4845-5D1187ACB16B}"/>
                </a:ext>
              </a:extLst>
            </p:cNvPr>
            <p:cNvSpPr/>
            <p:nvPr/>
          </p:nvSpPr>
          <p:spPr>
            <a:xfrm>
              <a:off x="2660981" y="2613455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k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F43706-B3DB-5CBC-C4A1-2664EB88FC72}"/>
                </a:ext>
              </a:extLst>
            </p:cNvPr>
            <p:cNvSpPr/>
            <p:nvPr/>
          </p:nvSpPr>
          <p:spPr>
            <a:xfrm>
              <a:off x="1409247" y="3136339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12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4DA76D8-45B1-754B-DD29-2592159E983C}"/>
                </a:ext>
              </a:extLst>
            </p:cNvPr>
            <p:cNvCxnSpPr>
              <a:cxnSpLocks/>
              <a:stCxn id="19" idx="2"/>
              <a:endCxn id="18" idx="6"/>
            </p:cNvCxnSpPr>
            <p:nvPr/>
          </p:nvCxnSpPr>
          <p:spPr>
            <a:xfrm flipH="1" flipV="1">
              <a:off x="1676376" y="2264833"/>
              <a:ext cx="984607" cy="477048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46933D-465B-D5A3-E605-2A604CD9D03A}"/>
                </a:ext>
              </a:extLst>
            </p:cNvPr>
            <p:cNvCxnSpPr>
              <a:cxnSpLocks/>
              <a:stCxn id="19" idx="2"/>
              <a:endCxn id="20" idx="6"/>
            </p:cNvCxnSpPr>
            <p:nvPr/>
          </p:nvCxnSpPr>
          <p:spPr>
            <a:xfrm flipH="1">
              <a:off x="1676376" y="2741882"/>
              <a:ext cx="984607" cy="522883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C6BE0-B3AC-D2C4-DCC8-1C2EF94CF673}"/>
                    </a:ext>
                  </a:extLst>
                </p:cNvPr>
                <p:cNvSpPr txBox="1"/>
                <p:nvPr/>
              </p:nvSpPr>
              <p:spPr>
                <a:xfrm>
                  <a:off x="1955656" y="2116267"/>
                  <a:ext cx="587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8CC6BE0-B3AC-D2C4-DCC8-1C2EF94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656" y="2116267"/>
                  <a:ext cx="587405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6984" b="-4523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E824F5-4D63-7091-5439-710DF42CC37E}"/>
                    </a:ext>
                  </a:extLst>
                </p:cNvPr>
                <p:cNvSpPr txBox="1"/>
                <p:nvPr/>
              </p:nvSpPr>
              <p:spPr>
                <a:xfrm>
                  <a:off x="2073577" y="2905836"/>
                  <a:ext cx="58612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E824F5-4D63-7091-5439-710DF42CC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577" y="2905836"/>
                  <a:ext cx="586122" cy="391646"/>
                </a:xfrm>
                <a:prstGeom prst="rect">
                  <a:avLst/>
                </a:prstGeom>
                <a:blipFill>
                  <a:blip r:embed="rId3"/>
                  <a:stretch>
                    <a:fillRect r="-30645" b="-5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068F6A3-D292-C1D2-37E3-AFE39AC555DD}"/>
                </a:ext>
              </a:extLst>
            </p:cNvPr>
            <p:cNvSpPr/>
            <p:nvPr/>
          </p:nvSpPr>
          <p:spPr>
            <a:xfrm>
              <a:off x="738658" y="1291201"/>
              <a:ext cx="974046" cy="405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302_IN</a:t>
              </a:r>
              <a:endParaRPr lang="en-VN" sz="1200" dirty="0"/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428B7E20-A1EA-99C7-D34F-FAC8AF448998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6200000" flipH="1">
              <a:off x="1114217" y="1707813"/>
              <a:ext cx="522879" cy="33430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26527C-00B2-5ABE-9A40-CAB7A8415985}"/>
                </a:ext>
              </a:extLst>
            </p:cNvPr>
            <p:cNvSpPr/>
            <p:nvPr/>
          </p:nvSpPr>
          <p:spPr>
            <a:xfrm>
              <a:off x="2436888" y="1329474"/>
              <a:ext cx="644610" cy="4052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0F6B88D8-4D63-1D79-B227-68859E603916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rot="5400000">
              <a:off x="2232332" y="1741968"/>
              <a:ext cx="391326" cy="357270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BC9950-40D2-1152-0CA3-25A68D852EEF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2928111" y="2741881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8DC68B-1966-F8EE-99A6-5FE248CCC7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450" y="2270565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F277D7-FC86-EAF3-7649-F30935C27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9226" y="326476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15973F-CD57-F286-7D99-FE20D38BCB29}"/>
                </a:ext>
              </a:extLst>
            </p:cNvPr>
            <p:cNvSpPr/>
            <p:nvPr/>
          </p:nvSpPr>
          <p:spPr>
            <a:xfrm>
              <a:off x="1949240" y="4493976"/>
              <a:ext cx="978869" cy="405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301</a:t>
              </a:r>
              <a:endParaRPr lang="en-VN" sz="1200" dirty="0"/>
            </a:p>
          </p:txBody>
        </p:sp>
        <p:cxnSp>
          <p:nvCxnSpPr>
            <p:cNvPr id="47" name="Curved Connector 46">
              <a:extLst>
                <a:ext uri="{FF2B5EF4-FFF2-40B4-BE49-F238E27FC236}">
                  <a16:creationId xmlns:a16="http://schemas.microsoft.com/office/drawing/2014/main" id="{54616F85-9624-15C5-08ED-2796AE439ADE}"/>
                </a:ext>
              </a:extLst>
            </p:cNvPr>
            <p:cNvCxnSpPr>
              <a:cxnSpLocks/>
              <a:stCxn id="46" idx="0"/>
              <a:endCxn id="45" idx="2"/>
            </p:cNvCxnSpPr>
            <p:nvPr/>
          </p:nvCxnSpPr>
          <p:spPr>
            <a:xfrm rot="16200000" flipV="1">
              <a:off x="2155203" y="4210502"/>
              <a:ext cx="247289" cy="31965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08BAECD-E862-FDAE-BA75-99F65BB9250E}"/>
                </a:ext>
              </a:extLst>
            </p:cNvPr>
            <p:cNvSpPr/>
            <p:nvPr/>
          </p:nvSpPr>
          <p:spPr>
            <a:xfrm>
              <a:off x="1409247" y="3886159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E59FC6D-0947-8304-EC9B-1C4BCE05399E}"/>
                </a:ext>
              </a:extLst>
            </p:cNvPr>
            <p:cNvSpPr/>
            <p:nvPr/>
          </p:nvSpPr>
          <p:spPr>
            <a:xfrm>
              <a:off x="2660981" y="3592376"/>
              <a:ext cx="267128" cy="256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731C56E-86FC-D709-E8A9-4EF8DF7ED09B}"/>
                </a:ext>
              </a:extLst>
            </p:cNvPr>
            <p:cNvSpPr/>
            <p:nvPr/>
          </p:nvSpPr>
          <p:spPr>
            <a:xfrm rot="16200000">
              <a:off x="1354471" y="3455430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41731E8-FA1A-501C-9CAE-45FF7A9CA402}"/>
                </a:ext>
              </a:extLst>
            </p:cNvPr>
            <p:cNvSpPr/>
            <p:nvPr/>
          </p:nvSpPr>
          <p:spPr>
            <a:xfrm rot="16200000">
              <a:off x="2575852" y="3254693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3BDE808-0DCF-AC50-900B-C2B43958CF52}"/>
                </a:ext>
              </a:extLst>
            </p:cNvPr>
            <p:cNvSpPr/>
            <p:nvPr/>
          </p:nvSpPr>
          <p:spPr>
            <a:xfrm>
              <a:off x="618665" y="210164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581F9DC-9C98-CF79-4698-97E288445CC2}"/>
                </a:ext>
              </a:extLst>
            </p:cNvPr>
            <p:cNvSpPr/>
            <p:nvPr/>
          </p:nvSpPr>
          <p:spPr>
            <a:xfrm>
              <a:off x="602023" y="3085415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65A5ED-9A6A-D18A-199E-199EB92E6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4031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4F1105A-6161-B356-D799-6270F2DCD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4451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E5579E9-7A79-50A0-2DEC-5EDAE81EA167}"/>
                </a:ext>
              </a:extLst>
            </p:cNvPr>
            <p:cNvSpPr/>
            <p:nvPr/>
          </p:nvSpPr>
          <p:spPr>
            <a:xfrm>
              <a:off x="628455" y="3812486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AC2900F-F219-338E-0B31-128874FF2F54}"/>
                </a:ext>
              </a:extLst>
            </p:cNvPr>
            <p:cNvSpPr/>
            <p:nvPr/>
          </p:nvSpPr>
          <p:spPr>
            <a:xfrm>
              <a:off x="2090079" y="3831311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5098722-49AA-AAE9-B2D0-697F3363C2AE}"/>
                </a:ext>
              </a:extLst>
            </p:cNvPr>
            <p:cNvSpPr/>
            <p:nvPr/>
          </p:nvSpPr>
          <p:spPr>
            <a:xfrm>
              <a:off x="3300227" y="255841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9FBEB5B-314B-7E81-A3D5-E6DB37EAA8B3}"/>
                </a:ext>
              </a:extLst>
            </p:cNvPr>
            <p:cNvSpPr/>
            <p:nvPr/>
          </p:nvSpPr>
          <p:spPr>
            <a:xfrm>
              <a:off x="2945275" y="353049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3C1E1ED-1AC7-416A-3DD4-C50586E48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994" y="2270565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561429B-F92E-58E4-7616-5F25BEAFB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770" y="326476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FB36383-21E6-ED7F-DC72-DE97D7EF43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995" y="4014584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AE8BFAC-D494-0D27-CFD6-1F6956FD6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03468" y="2229713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341DD9-E4E7-16B6-A6E2-1B7767257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4244" y="3223912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5F21D1-8EC1-63C2-D512-819764EF0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9470" y="3973732"/>
              <a:ext cx="400799" cy="0"/>
            </a:xfrm>
            <a:prstGeom prst="line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4231750-D0DE-182F-3CB2-63F45C53033B}"/>
                </a:ext>
              </a:extLst>
            </p:cNvPr>
            <p:cNvSpPr/>
            <p:nvPr/>
          </p:nvSpPr>
          <p:spPr>
            <a:xfrm rot="5400000">
              <a:off x="114059" y="2593310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6BB0813-823F-4889-8E3C-DCCBD8AF7712}"/>
                </a:ext>
              </a:extLst>
            </p:cNvPr>
            <p:cNvSpPr/>
            <p:nvPr/>
          </p:nvSpPr>
          <p:spPr>
            <a:xfrm rot="5400000">
              <a:off x="136215" y="3474709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58A5A5B8-BDFA-34F8-39AA-69CC0B60C802}"/>
                </a:ext>
              </a:extLst>
            </p:cNvPr>
            <p:cNvSpPr/>
            <p:nvPr/>
          </p:nvSpPr>
          <p:spPr>
            <a:xfrm rot="5400000">
              <a:off x="3763695" y="2516378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033B026-3783-C8A8-2EE9-7FE429178A63}"/>
                </a:ext>
              </a:extLst>
            </p:cNvPr>
            <p:cNvSpPr/>
            <p:nvPr/>
          </p:nvSpPr>
          <p:spPr>
            <a:xfrm rot="5400000">
              <a:off x="3785852" y="339777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…</a:t>
              </a:r>
              <a:endParaRPr lang="en-VN" sz="1200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9B15719-7223-513C-D634-366AC7610F72}"/>
              </a:ext>
            </a:extLst>
          </p:cNvPr>
          <p:cNvGrpSpPr/>
          <p:nvPr/>
        </p:nvGrpSpPr>
        <p:grpSpPr>
          <a:xfrm>
            <a:off x="1869364" y="3274657"/>
            <a:ext cx="4997362" cy="2800078"/>
            <a:chOff x="4629100" y="1477613"/>
            <a:chExt cx="5675143" cy="32494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3D10F68-F473-517E-F728-233E4AF37CBE}"/>
                    </a:ext>
                  </a:extLst>
                </p:cNvPr>
                <p:cNvSpPr txBox="1"/>
                <p:nvPr/>
              </p:nvSpPr>
              <p:spPr>
                <a:xfrm>
                  <a:off x="5448438" y="2395761"/>
                  <a:ext cx="597599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JP" sz="1100" dirty="0"/>
                    <a:t>(float)</a:t>
                  </a: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3D10F68-F473-517E-F728-233E4AF37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438" y="2395761"/>
                  <a:ext cx="597599" cy="538609"/>
                </a:xfrm>
                <a:prstGeom prst="rect">
                  <a:avLst/>
                </a:prstGeom>
                <a:blipFill>
                  <a:blip r:embed="rId4"/>
                  <a:stretch>
                    <a:fillRect r="-1163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DB1E75-32D7-2CB8-41C9-53DF5EB7DB06}"/>
                    </a:ext>
                  </a:extLst>
                </p:cNvPr>
                <p:cNvSpPr txBox="1"/>
                <p:nvPr/>
              </p:nvSpPr>
              <p:spPr>
                <a:xfrm>
                  <a:off x="5448438" y="3296706"/>
                  <a:ext cx="597599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oMath>
                    </m:oMathPara>
                  </a14:m>
                  <a:endParaRPr lang="en-JP" dirty="0"/>
                </a:p>
                <a:p>
                  <a:pPr lvl="0" algn="ctr"/>
                  <a:r>
                    <a:rPr lang="en-JP" sz="1100" dirty="0">
                      <a:solidFill>
                        <a:prstClr val="black"/>
                      </a:solidFill>
                    </a:rPr>
                    <a:t>(float)</a:t>
                  </a: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DB1E75-32D7-2CB8-41C9-53DF5EB7D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438" y="3296706"/>
                  <a:ext cx="597599" cy="538609"/>
                </a:xfrm>
                <a:prstGeom prst="rect">
                  <a:avLst/>
                </a:prstGeom>
                <a:blipFill>
                  <a:blip r:embed="rId5"/>
                  <a:stretch>
                    <a:fillRect r="-1163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C09B19-B60A-1CB5-9333-6F8ECF9C97D0}"/>
                    </a:ext>
                  </a:extLst>
                </p:cNvPr>
                <p:cNvSpPr txBox="1"/>
                <p:nvPr/>
              </p:nvSpPr>
              <p:spPr>
                <a:xfrm>
                  <a:off x="6475770" y="2395761"/>
                  <a:ext cx="1186543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[0:7]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r>
                    <a:rPr lang="en-JP" sz="1100" dirty="0"/>
                    <a:t>(fixed point 8bit)</a:t>
                  </a: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2C09B19-B60A-1CB5-9333-6F8ECF9C97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70" y="2395761"/>
                  <a:ext cx="1186543" cy="538609"/>
                </a:xfrm>
                <a:prstGeom prst="rect">
                  <a:avLst/>
                </a:prstGeom>
                <a:blipFill>
                  <a:blip r:embed="rId6"/>
                  <a:stretch>
                    <a:fillRect l="-3488" r="-4070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6D06BEE-41EF-7A35-F870-609DD93AAE3D}"/>
                    </a:ext>
                  </a:extLst>
                </p:cNvPr>
                <p:cNvSpPr txBox="1"/>
                <p:nvPr/>
              </p:nvSpPr>
              <p:spPr>
                <a:xfrm>
                  <a:off x="6475770" y="3296706"/>
                  <a:ext cx="1186543" cy="5386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[0:7]</m:t>
                        </m:r>
                      </m:oMath>
                    </m:oMathPara>
                  </a14:m>
                  <a:endParaRPr lang="en-JP" dirty="0"/>
                </a:p>
                <a:p>
                  <a:pPr algn="ctr"/>
                  <a:r>
                    <a:rPr lang="en-JP" sz="1100" dirty="0"/>
                    <a:t>(fixed point 8bit)</a:t>
                  </a: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6D06BEE-41EF-7A35-F870-609DD93AA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770" y="3296706"/>
                  <a:ext cx="1186543" cy="538609"/>
                </a:xfrm>
                <a:prstGeom prst="rect">
                  <a:avLst/>
                </a:prstGeom>
                <a:blipFill>
                  <a:blip r:embed="rId7"/>
                  <a:stretch>
                    <a:fillRect l="-3488" r="-4070" b="-2368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E288DAD-B415-99B9-92FA-73A024AF0117}"/>
                </a:ext>
              </a:extLst>
            </p:cNvPr>
            <p:cNvCxnSpPr>
              <a:stCxn id="98" idx="3"/>
              <a:endCxn id="100" idx="1"/>
            </p:cNvCxnSpPr>
            <p:nvPr/>
          </p:nvCxnSpPr>
          <p:spPr>
            <a:xfrm>
              <a:off x="6046037" y="2665065"/>
              <a:ext cx="429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A704521-1D4B-1E9F-D69B-C623C30D2CAD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>
              <a:off x="6046037" y="3566010"/>
              <a:ext cx="4297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ight Brace 156">
              <a:extLst>
                <a:ext uri="{FF2B5EF4-FFF2-40B4-BE49-F238E27FC236}">
                  <a16:creationId xmlns:a16="http://schemas.microsoft.com/office/drawing/2014/main" id="{0386C9B8-07EA-0679-B633-2F53B28E0DB7}"/>
                </a:ext>
              </a:extLst>
            </p:cNvPr>
            <p:cNvSpPr/>
            <p:nvPr/>
          </p:nvSpPr>
          <p:spPr>
            <a:xfrm rot="5400000">
              <a:off x="6241051" y="3047864"/>
              <a:ext cx="308224" cy="22519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1A55D1-49A4-B624-8EB7-403297907D02}"/>
                </a:ext>
              </a:extLst>
            </p:cNvPr>
            <p:cNvSpPr/>
            <p:nvPr/>
          </p:nvSpPr>
          <p:spPr>
            <a:xfrm>
              <a:off x="6121275" y="4405620"/>
              <a:ext cx="477313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304</a:t>
              </a:r>
              <a:endParaRPr lang="en-VN" sz="12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9228672-116B-F6EA-FACF-38F1EC5A9E6F}"/>
                </a:ext>
              </a:extLst>
            </p:cNvPr>
            <p:cNvSpPr/>
            <p:nvPr/>
          </p:nvSpPr>
          <p:spPr>
            <a:xfrm>
              <a:off x="7136274" y="1707058"/>
              <a:ext cx="477312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305</a:t>
              </a:r>
              <a:endParaRPr lang="en-VN" sz="1200" dirty="0"/>
            </a:p>
          </p:txBody>
        </p:sp>
        <p:cxnSp>
          <p:nvCxnSpPr>
            <p:cNvPr id="164" name="Curved Connector 163">
              <a:extLst>
                <a:ext uri="{FF2B5EF4-FFF2-40B4-BE49-F238E27FC236}">
                  <a16:creationId xmlns:a16="http://schemas.microsoft.com/office/drawing/2014/main" id="{CBE5B3C2-F3B9-13F4-2D31-4BBB9AC33FBC}"/>
                </a:ext>
              </a:extLst>
            </p:cNvPr>
            <p:cNvCxnSpPr>
              <a:cxnSpLocks/>
              <a:stCxn id="163" idx="2"/>
              <a:endCxn id="100" idx="0"/>
            </p:cNvCxnSpPr>
            <p:nvPr/>
          </p:nvCxnSpPr>
          <p:spPr>
            <a:xfrm rot="5400000">
              <a:off x="7038362" y="2059193"/>
              <a:ext cx="367249" cy="305889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EF5E80E-BF6D-A280-6B95-9B2405AC5DD7}"/>
                </a:ext>
              </a:extLst>
            </p:cNvPr>
            <p:cNvSpPr/>
            <p:nvPr/>
          </p:nvSpPr>
          <p:spPr>
            <a:xfrm>
              <a:off x="5704984" y="1706363"/>
              <a:ext cx="477312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A2C2361F-887D-80EB-596F-EFCDAE2273A3}"/>
                </a:ext>
              </a:extLst>
            </p:cNvPr>
            <p:cNvCxnSpPr>
              <a:cxnSpLocks/>
              <a:stCxn id="167" idx="2"/>
              <a:endCxn id="98" idx="0"/>
            </p:cNvCxnSpPr>
            <p:nvPr/>
          </p:nvCxnSpPr>
          <p:spPr>
            <a:xfrm rot="5400000">
              <a:off x="5661468" y="2113588"/>
              <a:ext cx="367944" cy="196403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6E2853F-BFF9-8340-ACD8-9053B5F4B514}"/>
                </a:ext>
              </a:extLst>
            </p:cNvPr>
            <p:cNvSpPr/>
            <p:nvPr/>
          </p:nvSpPr>
          <p:spPr>
            <a:xfrm>
              <a:off x="4629100" y="2962362"/>
              <a:ext cx="4395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303</a:t>
              </a:r>
              <a:endParaRPr lang="en-VN" sz="1200" dirty="0"/>
            </a:p>
          </p:txBody>
        </p:sp>
        <p:cxnSp>
          <p:nvCxnSpPr>
            <p:cNvPr id="170" name="Curved Connector 169">
              <a:extLst>
                <a:ext uri="{FF2B5EF4-FFF2-40B4-BE49-F238E27FC236}">
                  <a16:creationId xmlns:a16="http://schemas.microsoft.com/office/drawing/2014/main" id="{4180A480-2774-8CCB-2221-1F2696D6F24F}"/>
                </a:ext>
              </a:extLst>
            </p:cNvPr>
            <p:cNvCxnSpPr>
              <a:cxnSpLocks/>
              <a:stCxn id="169" idx="2"/>
              <a:endCxn id="99" idx="1"/>
            </p:cNvCxnSpPr>
            <p:nvPr/>
          </p:nvCxnSpPr>
          <p:spPr>
            <a:xfrm rot="16200000" flipH="1">
              <a:off x="4985329" y="3102902"/>
              <a:ext cx="326650" cy="599566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774E2A4-0F69-A99F-4AAF-B159014F2ACF}"/>
                </a:ext>
              </a:extLst>
            </p:cNvPr>
            <p:cNvSpPr/>
            <p:nvPr/>
          </p:nvSpPr>
          <p:spPr>
            <a:xfrm>
              <a:off x="6494374" y="3849232"/>
              <a:ext cx="49059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305</a:t>
              </a:r>
              <a:endParaRPr lang="en-VN" sz="1200" dirty="0"/>
            </a:p>
          </p:txBody>
        </p:sp>
        <p:cxnSp>
          <p:nvCxnSpPr>
            <p:cNvPr id="173" name="Curved Connector 172">
              <a:extLst>
                <a:ext uri="{FF2B5EF4-FFF2-40B4-BE49-F238E27FC236}">
                  <a16:creationId xmlns:a16="http://schemas.microsoft.com/office/drawing/2014/main" id="{77005579-9C93-58DF-C4DC-C08FA4A3A038}"/>
                </a:ext>
              </a:extLst>
            </p:cNvPr>
            <p:cNvCxnSpPr>
              <a:cxnSpLocks/>
              <a:stCxn id="172" idx="3"/>
              <a:endCxn id="101" idx="2"/>
            </p:cNvCxnSpPr>
            <p:nvPr/>
          </p:nvCxnSpPr>
          <p:spPr>
            <a:xfrm flipV="1">
              <a:off x="6984965" y="3835315"/>
              <a:ext cx="84076" cy="152416"/>
            </a:xfrm>
            <a:prstGeom prst="curved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C04B067-13D1-6C1E-A2B7-366922F7FE81}"/>
                    </a:ext>
                  </a:extLst>
                </p:cNvPr>
                <p:cNvSpPr txBox="1"/>
                <p:nvPr/>
              </p:nvSpPr>
              <p:spPr>
                <a:xfrm>
                  <a:off x="8365506" y="2233519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[0:1]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C04B067-13D1-6C1E-A2B7-366922F7F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233519"/>
                  <a:ext cx="899605" cy="307777"/>
                </a:xfrm>
                <a:prstGeom prst="rect">
                  <a:avLst/>
                </a:prstGeom>
                <a:blipFill>
                  <a:blip r:embed="rId8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4522F0E-C2DF-DE3E-7ABA-BAB12CCECDCC}"/>
                    </a:ext>
                  </a:extLst>
                </p:cNvPr>
                <p:cNvSpPr txBox="1"/>
                <p:nvPr/>
              </p:nvSpPr>
              <p:spPr>
                <a:xfrm>
                  <a:off x="8383738" y="3093109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[0:1]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74522F0E-C2DF-DE3E-7ABA-BAB12CCEC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093109"/>
                  <a:ext cx="899605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A1E7462-8BAD-B102-CACC-F1EE98E1ECE2}"/>
                    </a:ext>
                  </a:extLst>
                </p:cNvPr>
                <p:cNvSpPr txBox="1"/>
                <p:nvPr/>
              </p:nvSpPr>
              <p:spPr>
                <a:xfrm>
                  <a:off x="8365506" y="2614105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[4:5]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A1E7462-8BAD-B102-CACC-F1EE98E1E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614105"/>
                  <a:ext cx="89960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660548A-13A4-C15A-8B9D-2D91E8D6A37F}"/>
                    </a:ext>
                  </a:extLst>
                </p:cNvPr>
                <p:cNvSpPr txBox="1"/>
                <p:nvPr/>
              </p:nvSpPr>
              <p:spPr>
                <a:xfrm>
                  <a:off x="8383738" y="3656534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[6:7]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660548A-13A4-C15A-8B9D-2D91E8D6A3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656534"/>
                  <a:ext cx="899605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3B833D2-10CF-073C-E29A-EA96BF4A9CD1}"/>
                </a:ext>
              </a:extLst>
            </p:cNvPr>
            <p:cNvCxnSpPr/>
            <p:nvPr/>
          </p:nvCxnSpPr>
          <p:spPr>
            <a:xfrm>
              <a:off x="7662311" y="2667356"/>
              <a:ext cx="42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F6FD5874-B82B-E56C-57B9-2ED0430DC067}"/>
                </a:ext>
              </a:extLst>
            </p:cNvPr>
            <p:cNvCxnSpPr/>
            <p:nvPr/>
          </p:nvCxnSpPr>
          <p:spPr>
            <a:xfrm>
              <a:off x="7662311" y="3562469"/>
              <a:ext cx="4297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ight Brace 186">
              <a:extLst>
                <a:ext uri="{FF2B5EF4-FFF2-40B4-BE49-F238E27FC236}">
                  <a16:creationId xmlns:a16="http://schemas.microsoft.com/office/drawing/2014/main" id="{D2194BA5-22A1-6CAA-3CA2-94E1C6C674D7}"/>
                </a:ext>
              </a:extLst>
            </p:cNvPr>
            <p:cNvSpPr/>
            <p:nvPr/>
          </p:nvSpPr>
          <p:spPr>
            <a:xfrm rot="10800000">
              <a:off x="8084697" y="2331532"/>
              <a:ext cx="308224" cy="7233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88" name="Right Brace 187">
              <a:extLst>
                <a:ext uri="{FF2B5EF4-FFF2-40B4-BE49-F238E27FC236}">
                  <a16:creationId xmlns:a16="http://schemas.microsoft.com/office/drawing/2014/main" id="{548D2DCD-4E04-1951-1919-C1389D9AF530}"/>
                </a:ext>
              </a:extLst>
            </p:cNvPr>
            <p:cNvSpPr/>
            <p:nvPr/>
          </p:nvSpPr>
          <p:spPr>
            <a:xfrm rot="10800000">
              <a:off x="8101469" y="3200787"/>
              <a:ext cx="308224" cy="7233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0" name="Right Brace 189">
              <a:extLst>
                <a:ext uri="{FF2B5EF4-FFF2-40B4-BE49-F238E27FC236}">
                  <a16:creationId xmlns:a16="http://schemas.microsoft.com/office/drawing/2014/main" id="{B3C5D899-A654-06F1-5570-EDB2107101B0}"/>
                </a:ext>
              </a:extLst>
            </p:cNvPr>
            <p:cNvSpPr/>
            <p:nvPr/>
          </p:nvSpPr>
          <p:spPr>
            <a:xfrm rot="5400000">
              <a:off x="8493019" y="3095719"/>
              <a:ext cx="308224" cy="2251967"/>
            </a:xfrm>
            <a:prstGeom prst="rightBrace">
              <a:avLst>
                <a:gd name="adj1" fmla="val 4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4CEA057-0FE8-C28B-53D7-E5A874BE3232}"/>
                </a:ext>
              </a:extLst>
            </p:cNvPr>
            <p:cNvSpPr/>
            <p:nvPr/>
          </p:nvSpPr>
          <p:spPr>
            <a:xfrm>
              <a:off x="8373243" y="4367102"/>
              <a:ext cx="477313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306</a:t>
              </a:r>
              <a:endParaRPr lang="en-VN" sz="1200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B28DB6B-D73D-8762-93E5-908017743A87}"/>
                </a:ext>
              </a:extLst>
            </p:cNvPr>
            <p:cNvSpPr/>
            <p:nvPr/>
          </p:nvSpPr>
          <p:spPr>
            <a:xfrm>
              <a:off x="8838200" y="1477613"/>
              <a:ext cx="479352" cy="5357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307</a:t>
              </a:r>
              <a:endParaRPr lang="en-VN" sz="1200" dirty="0"/>
            </a:p>
          </p:txBody>
        </p:sp>
        <p:cxnSp>
          <p:nvCxnSpPr>
            <p:cNvPr id="196" name="Curved Connector 195">
              <a:extLst>
                <a:ext uri="{FF2B5EF4-FFF2-40B4-BE49-F238E27FC236}">
                  <a16:creationId xmlns:a16="http://schemas.microsoft.com/office/drawing/2014/main" id="{7FB54CAE-98F1-E195-78DF-7CA48E3394CB}"/>
                </a:ext>
              </a:extLst>
            </p:cNvPr>
            <p:cNvCxnSpPr>
              <a:cxnSpLocks/>
              <a:stCxn id="195" idx="2"/>
              <a:endCxn id="179" idx="0"/>
            </p:cNvCxnSpPr>
            <p:nvPr/>
          </p:nvCxnSpPr>
          <p:spPr>
            <a:xfrm rot="5400000">
              <a:off x="8836520" y="1992161"/>
              <a:ext cx="220148" cy="262567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310EA75-B121-EE38-8309-BDEB3F8DAA91}"/>
                    </a:ext>
                  </a:extLst>
                </p:cNvPr>
                <p:cNvSpPr txBox="1"/>
                <p:nvPr/>
              </p:nvSpPr>
              <p:spPr>
                <a:xfrm>
                  <a:off x="8365506" y="2423813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[2:3]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E310EA75-B121-EE38-8309-BDEB3F8DA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423813"/>
                  <a:ext cx="899605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8D441D1-FAC7-C5D9-974B-E8E72372BD25}"/>
                    </a:ext>
                  </a:extLst>
                </p:cNvPr>
                <p:cNvSpPr txBox="1"/>
                <p:nvPr/>
              </p:nvSpPr>
              <p:spPr>
                <a:xfrm>
                  <a:off x="8365506" y="2804397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[6:7]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8D441D1-FAC7-C5D9-974B-E8E72372B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506" y="2804397"/>
                  <a:ext cx="899605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3CC3B8-59C3-0E9C-E265-87A5CC37CF8E}"/>
                    </a:ext>
                  </a:extLst>
                </p:cNvPr>
                <p:cNvSpPr txBox="1"/>
                <p:nvPr/>
              </p:nvSpPr>
              <p:spPr>
                <a:xfrm>
                  <a:off x="8383738" y="3280917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[2:3]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83CC3B8-59C3-0E9C-E265-87A5CC37C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280917"/>
                  <a:ext cx="899605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538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2440B-3DA7-09E7-E0FB-2EE865929BEE}"/>
                    </a:ext>
                  </a:extLst>
                </p:cNvPr>
                <p:cNvSpPr txBox="1"/>
                <p:nvPr/>
              </p:nvSpPr>
              <p:spPr>
                <a:xfrm>
                  <a:off x="8383738" y="3468725"/>
                  <a:ext cx="89960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[4:5]</m:t>
                        </m:r>
                      </m:oMath>
                    </m:oMathPara>
                  </a14:m>
                  <a:endParaRPr lang="en-JP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C72440B-3DA7-09E7-E0FB-2EE865929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738" y="3468725"/>
                  <a:ext cx="899605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5385" b="-2558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015F49-96BF-0DC1-F2AE-5ED7849A06C0}"/>
                </a:ext>
              </a:extLst>
            </p:cNvPr>
            <p:cNvSpPr/>
            <p:nvPr/>
          </p:nvSpPr>
          <p:spPr>
            <a:xfrm>
              <a:off x="9640805" y="2706902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307_4</a:t>
              </a:r>
              <a:endParaRPr lang="en-VN" sz="1200" dirty="0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9FA008C7-8160-74F9-5D4C-F1F6AF496F9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3859" y="285059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AC044B-6401-47C4-9E8B-A8632A822B12}"/>
                </a:ext>
              </a:extLst>
            </p:cNvPr>
            <p:cNvSpPr/>
            <p:nvPr/>
          </p:nvSpPr>
          <p:spPr>
            <a:xfrm>
              <a:off x="9635191" y="2526400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307_3</a:t>
              </a:r>
              <a:endParaRPr lang="en-VN" sz="1200" dirty="0"/>
            </a:p>
          </p:txBody>
        </p: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470DDF9A-F56A-C66E-C235-BD66247AE99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4584" y="2670093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1E45A-E41B-E035-506E-D0590DC5DC5C}"/>
                </a:ext>
              </a:extLst>
            </p:cNvPr>
            <p:cNvSpPr/>
            <p:nvPr/>
          </p:nvSpPr>
          <p:spPr>
            <a:xfrm>
              <a:off x="9643302" y="2352228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307_2</a:t>
              </a:r>
              <a:endParaRPr lang="en-VN" sz="1200" dirty="0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8F2065EF-2577-CB25-89BA-9C02F53A70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6358" y="2495920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9A025D-48B8-D8DF-F876-794BC2CCF8FA}"/>
                </a:ext>
              </a:extLst>
            </p:cNvPr>
            <p:cNvSpPr/>
            <p:nvPr/>
          </p:nvSpPr>
          <p:spPr>
            <a:xfrm>
              <a:off x="9650349" y="356922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307_4</a:t>
              </a:r>
              <a:endParaRPr lang="en-VN" sz="1200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1506DADC-8D52-2994-2C48-5B430081DF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6079" y="3712916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077992-8BCC-6593-59C7-1A69B8C3FE6E}"/>
                </a:ext>
              </a:extLst>
            </p:cNvPr>
            <p:cNvSpPr/>
            <p:nvPr/>
          </p:nvSpPr>
          <p:spPr>
            <a:xfrm>
              <a:off x="9631076" y="338872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307_3</a:t>
              </a:r>
              <a:endParaRPr lang="en-VN" sz="1200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73620A0-0068-A94D-63BC-C01DF7BB7E4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56803" y="353241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2C8F6F3-DDF3-B773-F42B-6EFFDFFE2F8B}"/>
                </a:ext>
              </a:extLst>
            </p:cNvPr>
            <p:cNvSpPr/>
            <p:nvPr/>
          </p:nvSpPr>
          <p:spPr>
            <a:xfrm>
              <a:off x="9639185" y="3214550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307_2</a:t>
              </a:r>
              <a:endParaRPr lang="en-VN" sz="1200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0233D00-29A7-5B1A-48B5-06510B4989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78576" y="3358242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4F2DF2-B54E-4E3F-AE53-5DCA734E3627}"/>
                </a:ext>
              </a:extLst>
            </p:cNvPr>
            <p:cNvSpPr/>
            <p:nvPr/>
          </p:nvSpPr>
          <p:spPr>
            <a:xfrm>
              <a:off x="9641355" y="3022564"/>
              <a:ext cx="653894" cy="3214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307_1</a:t>
              </a:r>
              <a:endParaRPr lang="en-VN" sz="1200" dirty="0"/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76268F9-2CF6-4BF6-0549-6F069C2775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194410" y="3166254"/>
              <a:ext cx="508007" cy="107691"/>
            </a:xfrm>
            <a:prstGeom prst="curved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Curved Connector 13">
            <a:extLst>
              <a:ext uri="{FF2B5EF4-FFF2-40B4-BE49-F238E27FC236}">
                <a16:creationId xmlns:a16="http://schemas.microsoft.com/office/drawing/2014/main" id="{545B386E-450C-D0F4-5E22-2C90B97F10F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05332" y="4006825"/>
            <a:ext cx="447336" cy="927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2">
            <a:extLst>
              <a:ext uri="{FF2B5EF4-FFF2-40B4-BE49-F238E27FC236}">
                <a16:creationId xmlns:a16="http://schemas.microsoft.com/office/drawing/2014/main" id="{FEDF3D5B-00CE-D5D1-331E-70E27E4F32E4}"/>
              </a:ext>
            </a:extLst>
          </p:cNvPr>
          <p:cNvSpPr/>
          <p:nvPr/>
        </p:nvSpPr>
        <p:spPr>
          <a:xfrm>
            <a:off x="6312251" y="3851255"/>
            <a:ext cx="5758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307_1</a:t>
            </a:r>
            <a:endParaRPr lang="en-VN" sz="1200" dirty="0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BE1DD876-03E5-029E-922A-5A953FA3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9BD9F040-1DE1-3DC9-27BC-66E9F6EFFBF8}"/>
              </a:ext>
            </a:extLst>
          </p:cNvPr>
          <p:cNvSpPr/>
          <p:nvPr/>
        </p:nvSpPr>
        <p:spPr>
          <a:xfrm>
            <a:off x="5156680" y="595033"/>
            <a:ext cx="7745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302_OUT</a:t>
            </a:r>
            <a:endParaRPr lang="en-VN" sz="1200" dirty="0"/>
          </a:p>
        </p:txBody>
      </p:sp>
      <p:cxnSp>
        <p:nvCxnSpPr>
          <p:cNvPr id="41" name="Curved Connector 32">
            <a:extLst>
              <a:ext uri="{FF2B5EF4-FFF2-40B4-BE49-F238E27FC236}">
                <a16:creationId xmlns:a16="http://schemas.microsoft.com/office/drawing/2014/main" id="{D092487C-3118-EFCC-5B89-07E79528E7C8}"/>
              </a:ext>
            </a:extLst>
          </p:cNvPr>
          <p:cNvCxnSpPr>
            <a:cxnSpLocks/>
            <a:stCxn id="39" idx="2"/>
            <a:endCxn id="19" idx="0"/>
          </p:cNvCxnSpPr>
          <p:nvPr/>
        </p:nvCxnSpPr>
        <p:spPr>
          <a:xfrm rot="5400000">
            <a:off x="4904632" y="818642"/>
            <a:ext cx="585945" cy="6927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1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EC0F0E-1F7B-C379-9D6C-C99CC43B2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53062"/>
              </p:ext>
            </p:extLst>
          </p:nvPr>
        </p:nvGraphicFramePr>
        <p:xfrm>
          <a:off x="1153782" y="1460253"/>
          <a:ext cx="6834187" cy="4175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812">
                  <a:extLst>
                    <a:ext uri="{9D8B030D-6E8A-4147-A177-3AD203B41FA5}">
                      <a16:colId xmlns:a16="http://schemas.microsoft.com/office/drawing/2014/main" val="3418011875"/>
                    </a:ext>
                  </a:extLst>
                </a:gridCol>
                <a:gridCol w="878373">
                  <a:extLst>
                    <a:ext uri="{9D8B030D-6E8A-4147-A177-3AD203B41FA5}">
                      <a16:colId xmlns:a16="http://schemas.microsoft.com/office/drawing/2014/main" val="221622230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111945834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076807681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3953300570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438328357"/>
                    </a:ext>
                  </a:extLst>
                </a:gridCol>
                <a:gridCol w="1164116">
                  <a:extLst>
                    <a:ext uri="{9D8B030D-6E8A-4147-A177-3AD203B41FA5}">
                      <a16:colId xmlns:a16="http://schemas.microsoft.com/office/drawing/2014/main" val="26725364"/>
                    </a:ext>
                  </a:extLst>
                </a:gridCol>
              </a:tblGrid>
              <a:tr h="1127292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重みメモリ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重みモデル</a:t>
                      </a:r>
                      <a:endParaRPr lang="en-JP" sz="1100" dirty="0"/>
                    </a:p>
                    <a:p>
                      <a:pPr algn="ctr"/>
                      <a:r>
                        <a:rPr lang="en-JP" sz="1100" dirty="0"/>
                        <a:t>303 </a:t>
                      </a:r>
                    </a:p>
                    <a:p>
                      <a:pPr algn="ctr"/>
                      <a:r>
                        <a:rPr lang="en-JP" sz="1100" dirty="0"/>
                        <a:t>(binary)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量子化重み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US" sz="1100" dirty="0"/>
                        <a:t>305</a:t>
                      </a:r>
                    </a:p>
                    <a:p>
                      <a:pPr algn="ctr"/>
                      <a:r>
                        <a:rPr lang="en-US" sz="1100" dirty="0"/>
                        <a:t>(8-bit)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100" dirty="0"/>
                        <a:t>量子化重み値</a:t>
                      </a:r>
                      <a:endParaRPr lang="en-US" altLang="ja-JP" sz="1100" dirty="0"/>
                    </a:p>
                    <a:p>
                      <a:pPr algn="ctr"/>
                      <a:r>
                        <a:rPr lang="en-JP" sz="1100" dirty="0"/>
                        <a:t>305</a:t>
                      </a:r>
                    </a:p>
                    <a:p>
                      <a:pPr algn="ctr"/>
                      <a:r>
                        <a:rPr lang="en-JP" sz="1100" dirty="0"/>
                        <a:t>(in 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307</a:t>
                      </a:r>
                    </a:p>
                    <a:p>
                      <a:pPr algn="ctr"/>
                      <a:r>
                        <a:rPr lang="en-JP" sz="1100" dirty="0"/>
                        <a:t>(2-bit each) </a:t>
                      </a:r>
                      <a:endParaRPr lang="en-US" sz="1100" dirty="0"/>
                    </a:p>
                    <a:p>
                      <a:pPr algn="ctr"/>
                      <a:r>
                        <a:rPr lang="ja-JP" altLang="en-US" sz="1100" dirty="0"/>
                        <a:t>ビットフリップ済み</a:t>
                      </a:r>
                      <a:endParaRPr lang="en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ビットフリップ済み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部分重み値</a:t>
                      </a:r>
                      <a:endParaRPr lang="en-US" altLang="ja-JP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in 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82495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0.7578125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9741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0.10101000111…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0.671875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875068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10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1.765625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2700"/>
                  </a:ext>
                </a:extLst>
              </a:tr>
              <a:tr h="724703"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1100" dirty="0"/>
                        <a:t>1.10101000111…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1.1010100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11</a:t>
                      </a:r>
                    </a:p>
                    <a:p>
                      <a:pPr algn="ctr"/>
                      <a:r>
                        <a:rPr lang="en-JP" sz="1100" dirty="0"/>
                        <a:t>01</a:t>
                      </a:r>
                    </a:p>
                    <a:p>
                      <a:pPr algn="ctr"/>
                      <a:r>
                        <a:rPr lang="en-JP" sz="1100" b="1" dirty="0"/>
                        <a:t>00</a:t>
                      </a:r>
                    </a:p>
                    <a:p>
                      <a:pPr algn="ctr"/>
                      <a:r>
                        <a:rPr lang="en-JP" sz="1100" b="1" u="sng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1100" dirty="0"/>
                        <a:t>1.640625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0415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C02B86-A87C-6E77-8B48-B3B7B60F2EAB}"/>
              </a:ext>
            </a:extLst>
          </p:cNvPr>
          <p:cNvSpPr/>
          <p:nvPr/>
        </p:nvSpPr>
        <p:spPr>
          <a:xfrm>
            <a:off x="1324622" y="1055588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401</a:t>
            </a:r>
            <a:endParaRPr lang="en-VN" sz="1200" dirty="0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1D120EB6-519C-2CE7-78E1-D75F66125B2C}"/>
              </a:ext>
            </a:extLst>
          </p:cNvPr>
          <p:cNvSpPr/>
          <p:nvPr/>
        </p:nvSpPr>
        <p:spPr>
          <a:xfrm>
            <a:off x="1480041" y="1275906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E8B369-5A4E-B8BC-AEE1-F8635B89547E}"/>
              </a:ext>
            </a:extLst>
          </p:cNvPr>
          <p:cNvSpPr/>
          <p:nvPr/>
        </p:nvSpPr>
        <p:spPr>
          <a:xfrm>
            <a:off x="2083083" y="1037867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402</a:t>
            </a:r>
            <a:endParaRPr lang="en-VN" sz="12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B24A9AD-AA4B-B65A-7EEA-49A22A2EB8D5}"/>
              </a:ext>
            </a:extLst>
          </p:cNvPr>
          <p:cNvSpPr/>
          <p:nvPr/>
        </p:nvSpPr>
        <p:spPr>
          <a:xfrm>
            <a:off x="2238502" y="1258185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B019768-9289-8C8D-1701-E7A24B5C28BC}"/>
              </a:ext>
            </a:extLst>
          </p:cNvPr>
          <p:cNvSpPr/>
          <p:nvPr/>
        </p:nvSpPr>
        <p:spPr>
          <a:xfrm>
            <a:off x="2936422" y="1037867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403</a:t>
            </a:r>
            <a:endParaRPr lang="en-VN" sz="12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625D2C0B-E184-A101-EEFA-A595DD1F97E5}"/>
              </a:ext>
            </a:extLst>
          </p:cNvPr>
          <p:cNvSpPr/>
          <p:nvPr/>
        </p:nvSpPr>
        <p:spPr>
          <a:xfrm>
            <a:off x="3091841" y="1258185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0B83C73-D7E7-AF2A-E1A2-B5C3551B36A0}"/>
              </a:ext>
            </a:extLst>
          </p:cNvPr>
          <p:cNvSpPr/>
          <p:nvPr/>
        </p:nvSpPr>
        <p:spPr>
          <a:xfrm>
            <a:off x="3942383" y="1059181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404</a:t>
            </a:r>
            <a:endParaRPr lang="en-VN" sz="12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123981A-841B-DBC0-622F-81A094950AC1}"/>
              </a:ext>
            </a:extLst>
          </p:cNvPr>
          <p:cNvSpPr/>
          <p:nvPr/>
        </p:nvSpPr>
        <p:spPr>
          <a:xfrm>
            <a:off x="4097802" y="1279499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C2DD791-B86C-F7EB-4BE8-3F9E647C8CAE}"/>
              </a:ext>
            </a:extLst>
          </p:cNvPr>
          <p:cNvSpPr/>
          <p:nvPr/>
        </p:nvSpPr>
        <p:spPr>
          <a:xfrm>
            <a:off x="4807171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405</a:t>
            </a:r>
            <a:endParaRPr lang="en-VN" sz="1200" dirty="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5EB689C7-D37C-8E7F-39BE-6D31A31792D8}"/>
              </a:ext>
            </a:extLst>
          </p:cNvPr>
          <p:cNvSpPr/>
          <p:nvPr/>
        </p:nvSpPr>
        <p:spPr>
          <a:xfrm>
            <a:off x="4962590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E62DC44D-03B0-0DBB-D1E4-1F7ED51E3CAA}"/>
              </a:ext>
            </a:extLst>
          </p:cNvPr>
          <p:cNvSpPr/>
          <p:nvPr/>
        </p:nvSpPr>
        <p:spPr>
          <a:xfrm>
            <a:off x="6000747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406</a:t>
            </a:r>
            <a:endParaRPr lang="en-VN" sz="1200" dirty="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3746387-D8A2-F23F-1296-C47AA9978D3D}"/>
              </a:ext>
            </a:extLst>
          </p:cNvPr>
          <p:cNvSpPr/>
          <p:nvPr/>
        </p:nvSpPr>
        <p:spPr>
          <a:xfrm>
            <a:off x="6156166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60B13E1-F763-2E8C-764E-47D2A57DEC9D}"/>
              </a:ext>
            </a:extLst>
          </p:cNvPr>
          <p:cNvSpPr/>
          <p:nvPr/>
        </p:nvSpPr>
        <p:spPr>
          <a:xfrm>
            <a:off x="7126520" y="1041460"/>
            <a:ext cx="4395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407</a:t>
            </a:r>
            <a:endParaRPr lang="en-VN" sz="1200" dirty="0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9879F13-2CE9-A4BB-A94A-0659E8B18FEC}"/>
              </a:ext>
            </a:extLst>
          </p:cNvPr>
          <p:cNvSpPr/>
          <p:nvPr/>
        </p:nvSpPr>
        <p:spPr>
          <a:xfrm>
            <a:off x="7281939" y="1261778"/>
            <a:ext cx="74495" cy="180754"/>
          </a:xfrm>
          <a:custGeom>
            <a:avLst/>
            <a:gdLst>
              <a:gd name="connsiteX0" fmla="*/ 63863 w 74495"/>
              <a:gd name="connsiteY0" fmla="*/ 0 h 180754"/>
              <a:gd name="connsiteX1" fmla="*/ 68 w 74495"/>
              <a:gd name="connsiteY1" fmla="*/ 85061 h 180754"/>
              <a:gd name="connsiteX2" fmla="*/ 74495 w 74495"/>
              <a:gd name="connsiteY2" fmla="*/ 180754 h 180754"/>
              <a:gd name="connsiteX3" fmla="*/ 74495 w 74495"/>
              <a:gd name="connsiteY3" fmla="*/ 180754 h 18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495" h="180754">
                <a:moveTo>
                  <a:pt x="63863" y="0"/>
                </a:moveTo>
                <a:cubicBezTo>
                  <a:pt x="31079" y="27467"/>
                  <a:pt x="-1704" y="54935"/>
                  <a:pt x="68" y="85061"/>
                </a:cubicBezTo>
                <a:cubicBezTo>
                  <a:pt x="1840" y="115187"/>
                  <a:pt x="74495" y="180754"/>
                  <a:pt x="74495" y="180754"/>
                </a:cubicBezTo>
                <a:lnTo>
                  <a:pt x="74495" y="18075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スライド番号プレースホルダー 1">
            <a:extLst>
              <a:ext uri="{FF2B5EF4-FFF2-40B4-BE49-F238E27FC236}">
                <a16:creationId xmlns:a16="http://schemas.microsoft.com/office/drawing/2014/main" id="{21A951B6-A3C9-7975-C382-61B25A81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E71F1E2E-DBDF-3749-DA8D-751263A7AFB3}"/>
              </a:ext>
            </a:extLst>
          </p:cNvPr>
          <p:cNvSpPr/>
          <p:nvPr/>
        </p:nvSpPr>
        <p:spPr>
          <a:xfrm>
            <a:off x="1721584" y="4618008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C2EF5F98-F2DC-BEBF-9873-5562D0EA1AE7}"/>
              </a:ext>
            </a:extLst>
          </p:cNvPr>
          <p:cNvSpPr/>
          <p:nvPr/>
        </p:nvSpPr>
        <p:spPr>
          <a:xfrm>
            <a:off x="1721582" y="3269360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207FF77-46F7-580E-B913-B23FDC387391}"/>
              </a:ext>
            </a:extLst>
          </p:cNvPr>
          <p:cNvSpPr/>
          <p:nvPr/>
        </p:nvSpPr>
        <p:spPr>
          <a:xfrm>
            <a:off x="1721582" y="1920711"/>
            <a:ext cx="3168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D4D605-8728-7089-BE6A-D8420CEACD2E}"/>
              </a:ext>
            </a:extLst>
          </p:cNvPr>
          <p:cNvGrpSpPr/>
          <p:nvPr/>
        </p:nvGrpSpPr>
        <p:grpSpPr>
          <a:xfrm>
            <a:off x="2060302" y="5381495"/>
            <a:ext cx="916695" cy="486375"/>
            <a:chOff x="6165482" y="5117481"/>
            <a:chExt cx="885312" cy="48637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D8A5155E-7428-4479-FF51-79CD0614C429}"/>
                </a:ext>
              </a:extLst>
            </p:cNvPr>
            <p:cNvSpPr/>
            <p:nvPr/>
          </p:nvSpPr>
          <p:spPr>
            <a:xfrm>
              <a:off x="6165482" y="5117481"/>
              <a:ext cx="885312" cy="486374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18286FA-F681-0916-BFB6-5A2B66FE3117}"/>
                </a:ext>
              </a:extLst>
            </p:cNvPr>
            <p:cNvSpPr/>
            <p:nvPr/>
          </p:nvSpPr>
          <p:spPr>
            <a:xfrm>
              <a:off x="6263986" y="5407506"/>
              <a:ext cx="164356" cy="157080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0EF2F5AE-A44A-5197-4B59-91315AEB859E}"/>
                </a:ext>
              </a:extLst>
            </p:cNvPr>
            <p:cNvSpPr/>
            <p:nvPr/>
          </p:nvSpPr>
          <p:spPr>
            <a:xfrm>
              <a:off x="6428342" y="5156750"/>
              <a:ext cx="478879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ECBE9424-FA9A-0D2F-8AE1-D12141F9388D}"/>
                </a:ext>
              </a:extLst>
            </p:cNvPr>
            <p:cNvSpPr/>
            <p:nvPr/>
          </p:nvSpPr>
          <p:spPr>
            <a:xfrm>
              <a:off x="6428342" y="5385604"/>
              <a:ext cx="356650" cy="178982"/>
            </a:xfrm>
            <a:prstGeom prst="parallelogram">
              <a:avLst>
                <a:gd name="adj" fmla="val 49916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/>
            </a:p>
          </p:txBody>
        </p:sp>
      </p:grp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FF3FE31-B2D8-3DF8-EB6C-38816AE08718}"/>
              </a:ext>
            </a:extLst>
          </p:cNvPr>
          <p:cNvSpPr/>
          <p:nvPr/>
        </p:nvSpPr>
        <p:spPr>
          <a:xfrm>
            <a:off x="2121484" y="417858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99695B-FA3E-A6B1-AA2B-8E16C7B79CD1}"/>
              </a:ext>
            </a:extLst>
          </p:cNvPr>
          <p:cNvCxnSpPr>
            <a:cxnSpLocks/>
          </p:cNvCxnSpPr>
          <p:nvPr/>
        </p:nvCxnSpPr>
        <p:spPr>
          <a:xfrm>
            <a:off x="2223939" y="4369366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B76743D3-8558-4EDE-8B71-389917EDCABF}"/>
              </a:ext>
            </a:extLst>
          </p:cNvPr>
          <p:cNvSpPr/>
          <p:nvPr/>
        </p:nvSpPr>
        <p:spPr>
          <a:xfrm>
            <a:off x="2121484" y="271935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DB327D-146A-3534-2F8F-1BDA0C85023A}"/>
              </a:ext>
            </a:extLst>
          </p:cNvPr>
          <p:cNvCxnSpPr>
            <a:cxnSpLocks/>
          </p:cNvCxnSpPr>
          <p:nvPr/>
        </p:nvCxnSpPr>
        <p:spPr>
          <a:xfrm>
            <a:off x="2223939" y="291013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3494D2-E9DD-6477-0D94-0E1D3FA7C2B3}"/>
              </a:ext>
            </a:extLst>
          </p:cNvPr>
          <p:cNvGrpSpPr/>
          <p:nvPr/>
        </p:nvGrpSpPr>
        <p:grpSpPr>
          <a:xfrm>
            <a:off x="2453930" y="1992109"/>
            <a:ext cx="1642524" cy="1086427"/>
            <a:chOff x="8790521" y="1650095"/>
            <a:chExt cx="861295" cy="593908"/>
          </a:xfrm>
        </p:grpSpPr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6CC50079-A3C2-82EB-6354-63ECC74681C4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48F8BF84-1F32-DBA2-F939-8F5C665137B9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869949A-E473-8E88-26B2-3778D58F3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0F73BE-93D0-FAF8-659E-9F4393494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D4ABD-B03C-968C-1A74-3E49BE697F01}"/>
              </a:ext>
            </a:extLst>
          </p:cNvPr>
          <p:cNvSpPr/>
          <p:nvPr/>
        </p:nvSpPr>
        <p:spPr>
          <a:xfrm>
            <a:off x="1064318" y="217410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A23AD-4884-D847-94DA-AB67B7F797DF}"/>
              </a:ext>
            </a:extLst>
          </p:cNvPr>
          <p:cNvSpPr/>
          <p:nvPr/>
        </p:nvSpPr>
        <p:spPr>
          <a:xfrm>
            <a:off x="1040348" y="5026101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AF052-3568-CF07-62CC-BE4622EB69BF}"/>
              </a:ext>
            </a:extLst>
          </p:cNvPr>
          <p:cNvSpPr/>
          <p:nvPr/>
        </p:nvSpPr>
        <p:spPr>
          <a:xfrm>
            <a:off x="1121219" y="3690728"/>
            <a:ext cx="5787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8E77B2-F975-8A1E-FB16-D538754BF48E}"/>
              </a:ext>
            </a:extLst>
          </p:cNvPr>
          <p:cNvSpPr/>
          <p:nvPr/>
        </p:nvSpPr>
        <p:spPr>
          <a:xfrm>
            <a:off x="9773205" y="-581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5</a:t>
            </a:r>
            <a:endParaRPr lang="en-VN" sz="20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B889D9-0A10-7A17-3BEB-CEF618020A8C}"/>
              </a:ext>
            </a:extLst>
          </p:cNvPr>
          <p:cNvSpPr/>
          <p:nvPr/>
        </p:nvSpPr>
        <p:spPr>
          <a:xfrm>
            <a:off x="2796614" y="1580167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_2</a:t>
            </a:r>
            <a:endParaRPr lang="en-VN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450308-EBE8-6B3D-A954-14508CC5E29F}"/>
              </a:ext>
            </a:extLst>
          </p:cNvPr>
          <p:cNvSpPr/>
          <p:nvPr/>
        </p:nvSpPr>
        <p:spPr>
          <a:xfrm>
            <a:off x="3405291" y="157081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_2</a:t>
            </a:r>
            <a:endParaRPr lang="en-VN" sz="1200" dirty="0"/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06AED641-ADFB-D4D7-BD86-67BBE599CE4B}"/>
              </a:ext>
            </a:extLst>
          </p:cNvPr>
          <p:cNvSpPr/>
          <p:nvPr/>
        </p:nvSpPr>
        <p:spPr>
          <a:xfrm>
            <a:off x="2689044" y="5899615"/>
            <a:ext cx="218835" cy="117043"/>
          </a:xfrm>
          <a:prstGeom prst="parallelogram">
            <a:avLst>
              <a:gd name="adj" fmla="val 499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9E02A16-C754-7C5B-5826-13DEE6DC4A4F}"/>
              </a:ext>
            </a:extLst>
          </p:cNvPr>
          <p:cNvCxnSpPr>
            <a:endCxn id="51" idx="1"/>
          </p:cNvCxnSpPr>
          <p:nvPr/>
        </p:nvCxnSpPr>
        <p:spPr>
          <a:xfrm flipH="1">
            <a:off x="2827672" y="5351204"/>
            <a:ext cx="275819" cy="548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395B3-1E3B-2545-BA8E-62E77FC18E72}"/>
              </a:ext>
            </a:extLst>
          </p:cNvPr>
          <p:cNvCxnSpPr>
            <a:cxnSpLocks/>
            <a:endCxn id="51" idx="2"/>
          </p:cNvCxnSpPr>
          <p:nvPr/>
        </p:nvCxnSpPr>
        <p:spPr>
          <a:xfrm flipH="1">
            <a:off x="2878666" y="5958135"/>
            <a:ext cx="7634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4BD8EE-6FF9-2678-80D5-0B9582F533BD}"/>
              </a:ext>
            </a:extLst>
          </p:cNvPr>
          <p:cNvCxnSpPr>
            <a:cxnSpLocks/>
          </p:cNvCxnSpPr>
          <p:nvPr/>
        </p:nvCxnSpPr>
        <p:spPr>
          <a:xfrm>
            <a:off x="2697534" y="5836553"/>
            <a:ext cx="79891" cy="9135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5841AF-3EBB-BDB1-75FB-7D1BA7CCA4DC}"/>
              </a:ext>
            </a:extLst>
          </p:cNvPr>
          <p:cNvCxnSpPr>
            <a:cxnSpLocks/>
          </p:cNvCxnSpPr>
          <p:nvPr/>
        </p:nvCxnSpPr>
        <p:spPr>
          <a:xfrm flipH="1" flipV="1">
            <a:off x="1974171" y="5958135"/>
            <a:ext cx="748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39A1DC-897E-D874-1C68-5387F6F7E431}"/>
              </a:ext>
            </a:extLst>
          </p:cNvPr>
          <p:cNvSpPr/>
          <p:nvPr/>
        </p:nvSpPr>
        <p:spPr>
          <a:xfrm>
            <a:off x="3597792" y="57718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93CF36-42C4-0A6D-098A-05C4093B49DD}"/>
              </a:ext>
            </a:extLst>
          </p:cNvPr>
          <p:cNvSpPr/>
          <p:nvPr/>
        </p:nvSpPr>
        <p:spPr>
          <a:xfrm rot="17875891">
            <a:off x="2937557" y="51020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Parallelogram 26">
            <a:extLst>
              <a:ext uri="{FF2B5EF4-FFF2-40B4-BE49-F238E27FC236}">
                <a16:creationId xmlns:a16="http://schemas.microsoft.com/office/drawing/2014/main" id="{C7C1B796-8DC3-A5AF-EE99-A8FAE16EC48B}"/>
              </a:ext>
            </a:extLst>
          </p:cNvPr>
          <p:cNvSpPr/>
          <p:nvPr/>
        </p:nvSpPr>
        <p:spPr>
          <a:xfrm>
            <a:off x="3037485" y="208103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43" name="Group 24">
            <a:extLst>
              <a:ext uri="{FF2B5EF4-FFF2-40B4-BE49-F238E27FC236}">
                <a16:creationId xmlns:a16="http://schemas.microsoft.com/office/drawing/2014/main" id="{3B0FDB73-99BB-112F-E731-175B59266078}"/>
              </a:ext>
            </a:extLst>
          </p:cNvPr>
          <p:cNvGrpSpPr/>
          <p:nvPr/>
        </p:nvGrpSpPr>
        <p:grpSpPr>
          <a:xfrm>
            <a:off x="2368435" y="3463371"/>
            <a:ext cx="1642524" cy="1086427"/>
            <a:chOff x="8790521" y="1650095"/>
            <a:chExt cx="861295" cy="593908"/>
          </a:xfrm>
        </p:grpSpPr>
        <p:sp>
          <p:nvSpPr>
            <p:cNvPr id="46" name="Parallelogram 25">
              <a:extLst>
                <a:ext uri="{FF2B5EF4-FFF2-40B4-BE49-F238E27FC236}">
                  <a16:creationId xmlns:a16="http://schemas.microsoft.com/office/drawing/2014/main" id="{25B1622F-164B-1B1C-ADBD-793F5E5DE056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47" name="Parallelogram 26">
              <a:extLst>
                <a:ext uri="{FF2B5EF4-FFF2-40B4-BE49-F238E27FC236}">
                  <a16:creationId xmlns:a16="http://schemas.microsoft.com/office/drawing/2014/main" id="{720A61BB-68BA-2884-C748-7CBB07D97CC7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8" name="TextBox 27">
                  <a:extLst>
                    <a:ext uri="{FF2B5EF4-FFF2-40B4-BE49-F238E27FC236}">
                      <a16:creationId xmlns:a16="http://schemas.microsoft.com/office/drawing/2014/main" id="{93C6683E-B9C6-C75D-B003-7BD153AE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49" name="TextBox 29">
                  <a:extLst>
                    <a:ext uri="{FF2B5EF4-FFF2-40B4-BE49-F238E27FC236}">
                      <a16:creationId xmlns:a16="http://schemas.microsoft.com/office/drawing/2014/main" id="{7205C755-6821-50F8-8CB5-342209719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Parallelogram 26">
            <a:extLst>
              <a:ext uri="{FF2B5EF4-FFF2-40B4-BE49-F238E27FC236}">
                <a16:creationId xmlns:a16="http://schemas.microsoft.com/office/drawing/2014/main" id="{3C7B3AF8-9487-73DF-1CCF-898C9B5A9C9C}"/>
              </a:ext>
            </a:extLst>
          </p:cNvPr>
          <p:cNvSpPr/>
          <p:nvPr/>
        </p:nvSpPr>
        <p:spPr>
          <a:xfrm>
            <a:off x="2951990" y="355229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cxnSp>
        <p:nvCxnSpPr>
          <p:cNvPr id="58" name="Straight Connector 13">
            <a:extLst>
              <a:ext uri="{FF2B5EF4-FFF2-40B4-BE49-F238E27FC236}">
                <a16:creationId xmlns:a16="http://schemas.microsoft.com/office/drawing/2014/main" id="{51CF1E2E-6F80-5080-D822-C0B1BE5EDED8}"/>
              </a:ext>
            </a:extLst>
          </p:cNvPr>
          <p:cNvCxnSpPr>
            <a:cxnSpLocks/>
          </p:cNvCxnSpPr>
          <p:nvPr/>
        </p:nvCxnSpPr>
        <p:spPr>
          <a:xfrm>
            <a:off x="2222987" y="2185446"/>
            <a:ext cx="3341" cy="633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スライド番号プレースホルダー 1">
            <a:extLst>
              <a:ext uri="{FF2B5EF4-FFF2-40B4-BE49-F238E27FC236}">
                <a16:creationId xmlns:a16="http://schemas.microsoft.com/office/drawing/2014/main" id="{65F5CA1C-E374-EA9B-0970-57475957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BDF7F9C2-80BA-6A8C-76E1-EF39E03B73E5}"/>
              </a:ext>
            </a:extLst>
          </p:cNvPr>
          <p:cNvSpPr/>
          <p:nvPr/>
        </p:nvSpPr>
        <p:spPr>
          <a:xfrm>
            <a:off x="1771166" y="230109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9745F582-6638-9745-7FA1-B763580D524D}"/>
              </a:ext>
            </a:extLst>
          </p:cNvPr>
          <p:cNvSpPr/>
          <p:nvPr/>
        </p:nvSpPr>
        <p:spPr>
          <a:xfrm>
            <a:off x="1668762" y="3813344"/>
            <a:ext cx="3600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27701A1-B193-2197-1E91-C525CCA5CB7F}"/>
              </a:ext>
            </a:extLst>
          </p:cNvPr>
          <p:cNvSpPr/>
          <p:nvPr/>
        </p:nvSpPr>
        <p:spPr>
          <a:xfrm>
            <a:off x="1553238" y="5106857"/>
            <a:ext cx="495300" cy="282987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Parallelogram 2">
            <a:extLst>
              <a:ext uri="{FF2B5EF4-FFF2-40B4-BE49-F238E27FC236}">
                <a16:creationId xmlns:a16="http://schemas.microsoft.com/office/drawing/2014/main" id="{C9300A53-C244-13B9-B1ED-63E5D04D91FE}"/>
              </a:ext>
            </a:extLst>
          </p:cNvPr>
          <p:cNvSpPr/>
          <p:nvPr/>
        </p:nvSpPr>
        <p:spPr>
          <a:xfrm>
            <a:off x="5073205" y="2900900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1" name="Parallelogram 3">
            <a:extLst>
              <a:ext uri="{FF2B5EF4-FFF2-40B4-BE49-F238E27FC236}">
                <a16:creationId xmlns:a16="http://schemas.microsoft.com/office/drawing/2014/main" id="{2C50D39F-EC24-F0C3-CCB3-E91097D8F22F}"/>
              </a:ext>
            </a:extLst>
          </p:cNvPr>
          <p:cNvSpPr/>
          <p:nvPr/>
        </p:nvSpPr>
        <p:spPr>
          <a:xfrm>
            <a:off x="5073205" y="1552251"/>
            <a:ext cx="3096000" cy="1471509"/>
          </a:xfrm>
          <a:prstGeom prst="parallelogram">
            <a:avLst>
              <a:gd name="adj" fmla="val 49916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051" dirty="0"/>
          </a:p>
        </p:txBody>
      </p:sp>
      <p:sp>
        <p:nvSpPr>
          <p:cNvPr id="22" name="Parallelogram 10">
            <a:extLst>
              <a:ext uri="{FF2B5EF4-FFF2-40B4-BE49-F238E27FC236}">
                <a16:creationId xmlns:a16="http://schemas.microsoft.com/office/drawing/2014/main" id="{D50F1066-6A6E-CCC0-1BB9-CFCE688FBB89}"/>
              </a:ext>
            </a:extLst>
          </p:cNvPr>
          <p:cNvSpPr/>
          <p:nvPr/>
        </p:nvSpPr>
        <p:spPr>
          <a:xfrm>
            <a:off x="5473107" y="3810126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sp>
        <p:nvSpPr>
          <p:cNvPr id="23" name="Parallelogram 12">
            <a:extLst>
              <a:ext uri="{FF2B5EF4-FFF2-40B4-BE49-F238E27FC236}">
                <a16:creationId xmlns:a16="http://schemas.microsoft.com/office/drawing/2014/main" id="{6B898F90-6BA4-99FA-56C1-51E1F4E06B99}"/>
              </a:ext>
            </a:extLst>
          </p:cNvPr>
          <p:cNvSpPr/>
          <p:nvPr/>
        </p:nvSpPr>
        <p:spPr>
          <a:xfrm>
            <a:off x="5473107" y="2350890"/>
            <a:ext cx="333959" cy="193840"/>
          </a:xfrm>
          <a:prstGeom prst="parallelogram">
            <a:avLst>
              <a:gd name="adj" fmla="val 49916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562CA035-3B19-EBDD-D75F-62AE1D895891}"/>
              </a:ext>
            </a:extLst>
          </p:cNvPr>
          <p:cNvCxnSpPr>
            <a:cxnSpLocks/>
          </p:cNvCxnSpPr>
          <p:nvPr/>
        </p:nvCxnSpPr>
        <p:spPr>
          <a:xfrm>
            <a:off x="5575562" y="2541670"/>
            <a:ext cx="0" cy="13589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4">
            <a:extLst>
              <a:ext uri="{FF2B5EF4-FFF2-40B4-BE49-F238E27FC236}">
                <a16:creationId xmlns:a16="http://schemas.microsoft.com/office/drawing/2014/main" id="{76E5A29A-1B3E-EA3E-4807-96F4B7FA99DE}"/>
              </a:ext>
            </a:extLst>
          </p:cNvPr>
          <p:cNvGrpSpPr/>
          <p:nvPr/>
        </p:nvGrpSpPr>
        <p:grpSpPr>
          <a:xfrm>
            <a:off x="5805553" y="1623649"/>
            <a:ext cx="1642524" cy="1086427"/>
            <a:chOff x="8790521" y="1650095"/>
            <a:chExt cx="861295" cy="593908"/>
          </a:xfrm>
        </p:grpSpPr>
        <p:sp>
          <p:nvSpPr>
            <p:cNvPr id="33" name="Parallelogram 25">
              <a:extLst>
                <a:ext uri="{FF2B5EF4-FFF2-40B4-BE49-F238E27FC236}">
                  <a16:creationId xmlns:a16="http://schemas.microsoft.com/office/drawing/2014/main" id="{FF1B3F88-95D1-56D5-BAE1-DEB26F571CB5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38" name="Parallelogram 26">
              <a:extLst>
                <a:ext uri="{FF2B5EF4-FFF2-40B4-BE49-F238E27FC236}">
                  <a16:creationId xmlns:a16="http://schemas.microsoft.com/office/drawing/2014/main" id="{98ADFCEA-5DF1-81D8-34F7-F4CDBFC7C79C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0" name="TextBox 27">
                  <a:extLst>
                    <a:ext uri="{FF2B5EF4-FFF2-40B4-BE49-F238E27FC236}">
                      <a16:creationId xmlns:a16="http://schemas.microsoft.com/office/drawing/2014/main" id="{3CE723CB-8AF5-981D-6B66-2000F65A83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61" name="TextBox 29">
                  <a:extLst>
                    <a:ext uri="{FF2B5EF4-FFF2-40B4-BE49-F238E27FC236}">
                      <a16:creationId xmlns:a16="http://schemas.microsoft.com/office/drawing/2014/main" id="{F231165C-D940-2340-3B7B-8004F5FEC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40">
            <a:extLst>
              <a:ext uri="{FF2B5EF4-FFF2-40B4-BE49-F238E27FC236}">
                <a16:creationId xmlns:a16="http://schemas.microsoft.com/office/drawing/2014/main" id="{659A6860-B446-609D-66EC-34DA1EFE48A2}"/>
              </a:ext>
            </a:extLst>
          </p:cNvPr>
          <p:cNvSpPr/>
          <p:nvPr/>
        </p:nvSpPr>
        <p:spPr>
          <a:xfrm>
            <a:off x="6189739" y="1209739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_4</a:t>
            </a:r>
            <a:endParaRPr lang="en-VN" sz="1200" dirty="0"/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46C5EED2-15B3-3683-9566-352403A25258}"/>
              </a:ext>
            </a:extLst>
          </p:cNvPr>
          <p:cNvSpPr/>
          <p:nvPr/>
        </p:nvSpPr>
        <p:spPr>
          <a:xfrm>
            <a:off x="6731156" y="1202356"/>
            <a:ext cx="9600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MB</a:t>
            </a:r>
            <a:r>
              <a:rPr lang="en-US" altLang="ja-JP" sz="1200" dirty="0"/>
              <a:t>_4</a:t>
            </a:r>
            <a:endParaRPr lang="en-VN" sz="1200" dirty="0"/>
          </a:p>
        </p:txBody>
      </p:sp>
      <p:sp>
        <p:nvSpPr>
          <p:cNvPr id="67" name="Parallelogram 26">
            <a:extLst>
              <a:ext uri="{FF2B5EF4-FFF2-40B4-BE49-F238E27FC236}">
                <a16:creationId xmlns:a16="http://schemas.microsoft.com/office/drawing/2014/main" id="{9F890B6B-632B-130F-74F1-6BBA0A315BD5}"/>
              </a:ext>
            </a:extLst>
          </p:cNvPr>
          <p:cNvSpPr/>
          <p:nvPr/>
        </p:nvSpPr>
        <p:spPr>
          <a:xfrm>
            <a:off x="6389108" y="1712572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grpSp>
        <p:nvGrpSpPr>
          <p:cNvPr id="68" name="Group 24">
            <a:extLst>
              <a:ext uri="{FF2B5EF4-FFF2-40B4-BE49-F238E27FC236}">
                <a16:creationId xmlns:a16="http://schemas.microsoft.com/office/drawing/2014/main" id="{7B4A9B58-9AA5-4A9A-6103-4149740EF363}"/>
              </a:ext>
            </a:extLst>
          </p:cNvPr>
          <p:cNvGrpSpPr/>
          <p:nvPr/>
        </p:nvGrpSpPr>
        <p:grpSpPr>
          <a:xfrm>
            <a:off x="5720058" y="3094911"/>
            <a:ext cx="1642524" cy="1086427"/>
            <a:chOff x="8790521" y="1650095"/>
            <a:chExt cx="861295" cy="593908"/>
          </a:xfrm>
        </p:grpSpPr>
        <p:sp>
          <p:nvSpPr>
            <p:cNvPr id="69" name="Parallelogram 25">
              <a:extLst>
                <a:ext uri="{FF2B5EF4-FFF2-40B4-BE49-F238E27FC236}">
                  <a16:creationId xmlns:a16="http://schemas.microsoft.com/office/drawing/2014/main" id="{8B44B40D-9371-8751-0692-59DCA6F214CB}"/>
                </a:ext>
              </a:extLst>
            </p:cNvPr>
            <p:cNvSpPr/>
            <p:nvPr/>
          </p:nvSpPr>
          <p:spPr>
            <a:xfrm>
              <a:off x="8790521" y="1650095"/>
              <a:ext cx="861295" cy="593908"/>
            </a:xfrm>
            <a:prstGeom prst="parallelogram">
              <a:avLst>
                <a:gd name="adj" fmla="val 49916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p:sp>
          <p:nvSpPr>
            <p:cNvPr id="70" name="Parallelogram 26">
              <a:extLst>
                <a:ext uri="{FF2B5EF4-FFF2-40B4-BE49-F238E27FC236}">
                  <a16:creationId xmlns:a16="http://schemas.microsoft.com/office/drawing/2014/main" id="{157576CD-7567-7C24-BDED-7D36C5706653}"/>
                </a:ext>
              </a:extLst>
            </p:cNvPr>
            <p:cNvSpPr/>
            <p:nvPr/>
          </p:nvSpPr>
          <p:spPr>
            <a:xfrm>
              <a:off x="8861926" y="1690633"/>
              <a:ext cx="385306" cy="524511"/>
            </a:xfrm>
            <a:prstGeom prst="parallelogram">
              <a:avLst>
                <a:gd name="adj" fmla="val 59713"/>
              </a:avLst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JP" sz="3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/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1" name="TextBox 27">
                  <a:extLst>
                    <a:ext uri="{FF2B5EF4-FFF2-40B4-BE49-F238E27FC236}">
                      <a16:creationId xmlns:a16="http://schemas.microsoft.com/office/drawing/2014/main" id="{AF0F95CA-2D79-6459-CCDC-124720D0A6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8815315" y="1861251"/>
                  <a:ext cx="491480" cy="1291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/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JP" sz="1000" dirty="0"/>
                </a:p>
              </p:txBody>
            </p:sp>
          </mc:Choice>
          <mc:Fallback xmlns="">
            <p:sp>
              <p:nvSpPr>
                <p:cNvPr id="72" name="TextBox 29">
                  <a:extLst>
                    <a:ext uri="{FF2B5EF4-FFF2-40B4-BE49-F238E27FC236}">
                      <a16:creationId xmlns:a16="http://schemas.microsoft.com/office/drawing/2014/main" id="{F09E533F-1335-FA10-3C6B-720CD314C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14699">
                  <a:off x="9048883" y="1871431"/>
                  <a:ext cx="491096" cy="13560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Parallelogram 26">
            <a:extLst>
              <a:ext uri="{FF2B5EF4-FFF2-40B4-BE49-F238E27FC236}">
                <a16:creationId xmlns:a16="http://schemas.microsoft.com/office/drawing/2014/main" id="{3E2A6E77-32BA-CFF4-8286-443CD2D92FAC}"/>
              </a:ext>
            </a:extLst>
          </p:cNvPr>
          <p:cNvSpPr/>
          <p:nvPr/>
        </p:nvSpPr>
        <p:spPr>
          <a:xfrm>
            <a:off x="6303613" y="3183834"/>
            <a:ext cx="734794" cy="959480"/>
          </a:xfrm>
          <a:prstGeom prst="parallelogram">
            <a:avLst>
              <a:gd name="adj" fmla="val 59713"/>
            </a:avLst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3200"/>
          </a:p>
        </p:txBody>
      </p:sp>
      <p:sp>
        <p:nvSpPr>
          <p:cNvPr id="77" name="Rectangle 30">
            <a:extLst>
              <a:ext uri="{FF2B5EF4-FFF2-40B4-BE49-F238E27FC236}">
                <a16:creationId xmlns:a16="http://schemas.microsoft.com/office/drawing/2014/main" id="{2A7A2B84-5779-B976-84BD-28F67978190E}"/>
              </a:ext>
            </a:extLst>
          </p:cNvPr>
          <p:cNvSpPr/>
          <p:nvPr/>
        </p:nvSpPr>
        <p:spPr>
          <a:xfrm>
            <a:off x="4587872" y="2445476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4</a:t>
            </a:r>
            <a:endParaRPr lang="en-VN" sz="1200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0E9294C4-076C-E476-9137-1ADFBB2424C7}"/>
              </a:ext>
            </a:extLst>
          </p:cNvPr>
          <p:cNvSpPr/>
          <p:nvPr/>
        </p:nvSpPr>
        <p:spPr>
          <a:xfrm>
            <a:off x="4637182" y="3726967"/>
            <a:ext cx="7842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207_</a:t>
            </a:r>
            <a:r>
              <a:rPr lang="en-US" altLang="ja-JP" sz="1200" dirty="0"/>
              <a:t>3</a:t>
            </a:r>
            <a:endParaRPr lang="en-VN" sz="1200" dirty="0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DF624875-9E9A-AEBF-AACB-08D6BAE10014}"/>
              </a:ext>
            </a:extLst>
          </p:cNvPr>
          <p:cNvSpPr/>
          <p:nvPr/>
        </p:nvSpPr>
        <p:spPr>
          <a:xfrm>
            <a:off x="4926069" y="2655008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D0A008DC-FAD7-B8AA-D5BF-98E9675CD968}"/>
              </a:ext>
            </a:extLst>
          </p:cNvPr>
          <p:cNvSpPr/>
          <p:nvPr/>
        </p:nvSpPr>
        <p:spPr>
          <a:xfrm>
            <a:off x="4952555" y="3949511"/>
            <a:ext cx="241300" cy="190500"/>
          </a:xfrm>
          <a:custGeom>
            <a:avLst/>
            <a:gdLst>
              <a:gd name="connsiteX0" fmla="*/ 0 w 241300"/>
              <a:gd name="connsiteY0" fmla="*/ 0 h 190500"/>
              <a:gd name="connsiteX1" fmla="*/ 50800 w 241300"/>
              <a:gd name="connsiteY1" fmla="*/ 101600 h 190500"/>
              <a:gd name="connsiteX2" fmla="*/ 241300 w 241300"/>
              <a:gd name="connsiteY2" fmla="*/ 190500 h 190500"/>
              <a:gd name="connsiteX3" fmla="*/ 241300 w 2413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300" h="190500">
                <a:moveTo>
                  <a:pt x="0" y="0"/>
                </a:moveTo>
                <a:cubicBezTo>
                  <a:pt x="5291" y="34925"/>
                  <a:pt x="10583" y="69850"/>
                  <a:pt x="50800" y="101600"/>
                </a:cubicBezTo>
                <a:cubicBezTo>
                  <a:pt x="91017" y="133350"/>
                  <a:pt x="241300" y="190500"/>
                  <a:pt x="241300" y="190500"/>
                </a:cubicBezTo>
                <a:lnTo>
                  <a:pt x="241300" y="19050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Straight Connector 13">
            <a:extLst>
              <a:ext uri="{FF2B5EF4-FFF2-40B4-BE49-F238E27FC236}">
                <a16:creationId xmlns:a16="http://schemas.microsoft.com/office/drawing/2014/main" id="{6AFF94E9-0711-F2A0-E6B5-5B703A91228B}"/>
              </a:ext>
            </a:extLst>
          </p:cNvPr>
          <p:cNvCxnSpPr>
            <a:cxnSpLocks/>
          </p:cNvCxnSpPr>
          <p:nvPr/>
        </p:nvCxnSpPr>
        <p:spPr>
          <a:xfrm>
            <a:off x="5575562" y="4010722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13">
            <a:extLst>
              <a:ext uri="{FF2B5EF4-FFF2-40B4-BE49-F238E27FC236}">
                <a16:creationId xmlns:a16="http://schemas.microsoft.com/office/drawing/2014/main" id="{2BDDAA85-D8DD-8713-9799-B4FB496587E9}"/>
              </a:ext>
            </a:extLst>
          </p:cNvPr>
          <p:cNvCxnSpPr>
            <a:cxnSpLocks/>
          </p:cNvCxnSpPr>
          <p:nvPr/>
        </p:nvCxnSpPr>
        <p:spPr>
          <a:xfrm>
            <a:off x="2222987" y="1317630"/>
            <a:ext cx="0" cy="8280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40">
            <a:extLst>
              <a:ext uri="{FF2B5EF4-FFF2-40B4-BE49-F238E27FC236}">
                <a16:creationId xmlns:a16="http://schemas.microsoft.com/office/drawing/2014/main" id="{6896F72F-1BF5-20C4-1F97-69110EB78E70}"/>
              </a:ext>
            </a:extLst>
          </p:cNvPr>
          <p:cNvSpPr/>
          <p:nvPr/>
        </p:nvSpPr>
        <p:spPr>
          <a:xfrm>
            <a:off x="2023334" y="3547385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_1</a:t>
            </a:r>
            <a:endParaRPr lang="en-VN" sz="1200" dirty="0"/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F04E9904-34FA-3BE2-3DFF-62CD00806F13}"/>
              </a:ext>
            </a:extLst>
          </p:cNvPr>
          <p:cNvSpPr/>
          <p:nvPr/>
        </p:nvSpPr>
        <p:spPr>
          <a:xfrm>
            <a:off x="5399660" y="3240731"/>
            <a:ext cx="962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MB</a:t>
            </a:r>
            <a:r>
              <a:rPr lang="en-US" sz="1200" dirty="0"/>
              <a:t>_3</a:t>
            </a:r>
            <a:endParaRPr lang="en-VN" sz="1200" dirty="0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9415BF44-AA62-8DAB-36C0-F7A19B74D234}"/>
              </a:ext>
            </a:extLst>
          </p:cNvPr>
          <p:cNvSpPr/>
          <p:nvPr/>
        </p:nvSpPr>
        <p:spPr>
          <a:xfrm>
            <a:off x="2472744" y="3850783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E15E8230-AD8E-C65C-324A-2ABB1A36EE4B}"/>
              </a:ext>
            </a:extLst>
          </p:cNvPr>
          <p:cNvSpPr/>
          <p:nvPr/>
        </p:nvSpPr>
        <p:spPr>
          <a:xfrm>
            <a:off x="913204" y="3053392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209</a:t>
            </a:r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81C06B96-2C2B-AB05-3371-5258704D8A12}"/>
              </a:ext>
            </a:extLst>
          </p:cNvPr>
          <p:cNvSpPr/>
          <p:nvPr/>
        </p:nvSpPr>
        <p:spPr>
          <a:xfrm>
            <a:off x="1620051" y="3180385"/>
            <a:ext cx="596943" cy="130938"/>
          </a:xfrm>
          <a:custGeom>
            <a:avLst/>
            <a:gdLst>
              <a:gd name="connsiteX0" fmla="*/ 0 w 495300"/>
              <a:gd name="connsiteY0" fmla="*/ 16287 h 282987"/>
              <a:gd name="connsiteX1" fmla="*/ 203200 w 495300"/>
              <a:gd name="connsiteY1" fmla="*/ 28987 h 282987"/>
              <a:gd name="connsiteX2" fmla="*/ 495300 w 495300"/>
              <a:gd name="connsiteY2" fmla="*/ 282987 h 282987"/>
              <a:gd name="connsiteX3" fmla="*/ 495300 w 495300"/>
              <a:gd name="connsiteY3" fmla="*/ 282987 h 28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00" h="282987">
                <a:moveTo>
                  <a:pt x="0" y="16287"/>
                </a:moveTo>
                <a:cubicBezTo>
                  <a:pt x="60325" y="412"/>
                  <a:pt x="120650" y="-15463"/>
                  <a:pt x="203200" y="28987"/>
                </a:cubicBezTo>
                <a:cubicBezTo>
                  <a:pt x="285750" y="73437"/>
                  <a:pt x="495300" y="282987"/>
                  <a:pt x="495300" y="282987"/>
                </a:cubicBezTo>
                <a:lnTo>
                  <a:pt x="495300" y="28298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1B8CE087-3CCB-9947-B335-8A83C6DCA491}"/>
              </a:ext>
            </a:extLst>
          </p:cNvPr>
          <p:cNvSpPr/>
          <p:nvPr/>
        </p:nvSpPr>
        <p:spPr>
          <a:xfrm>
            <a:off x="5820737" y="3450319"/>
            <a:ext cx="206062" cy="283335"/>
          </a:xfrm>
          <a:custGeom>
            <a:avLst/>
            <a:gdLst>
              <a:gd name="connsiteX0" fmla="*/ 0 w 206062"/>
              <a:gd name="connsiteY0" fmla="*/ 0 h 283335"/>
              <a:gd name="connsiteX1" fmla="*/ 38636 w 206062"/>
              <a:gd name="connsiteY1" fmla="*/ 180304 h 283335"/>
              <a:gd name="connsiteX2" fmla="*/ 206062 w 206062"/>
              <a:gd name="connsiteY2" fmla="*/ 283335 h 283335"/>
              <a:gd name="connsiteX3" fmla="*/ 206062 w 20606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062" h="283335">
                <a:moveTo>
                  <a:pt x="0" y="0"/>
                </a:moveTo>
                <a:cubicBezTo>
                  <a:pt x="2146" y="66541"/>
                  <a:pt x="4292" y="133082"/>
                  <a:pt x="38636" y="180304"/>
                </a:cubicBezTo>
                <a:cubicBezTo>
                  <a:pt x="72980" y="227527"/>
                  <a:pt x="206062" y="283335"/>
                  <a:pt x="206062" y="283335"/>
                </a:cubicBezTo>
                <a:lnTo>
                  <a:pt x="20606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BB76C4E-02A7-A603-D795-9C1F1E6487DA}"/>
              </a:ext>
            </a:extLst>
          </p:cNvPr>
          <p:cNvGrpSpPr/>
          <p:nvPr/>
        </p:nvGrpSpPr>
        <p:grpSpPr>
          <a:xfrm>
            <a:off x="3721994" y="3666684"/>
            <a:ext cx="871477" cy="419870"/>
            <a:chOff x="3721994" y="3666684"/>
            <a:chExt cx="871477" cy="419870"/>
          </a:xfrm>
        </p:grpSpPr>
        <p:sp>
          <p:nvSpPr>
            <p:cNvPr id="75" name="Rectangle 30">
              <a:extLst>
                <a:ext uri="{FF2B5EF4-FFF2-40B4-BE49-F238E27FC236}">
                  <a16:creationId xmlns:a16="http://schemas.microsoft.com/office/drawing/2014/main" id="{5FA3F1FF-F7FC-DA30-455C-B1E7EC8FE54E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206_1</a:t>
              </a:r>
            </a:p>
          </p:txBody>
        </p:sp>
        <p:sp>
          <p:nvSpPr>
            <p:cNvPr id="76" name="フリーフォーム: 図形 75">
              <a:extLst>
                <a:ext uri="{FF2B5EF4-FFF2-40B4-BE49-F238E27FC236}">
                  <a16:creationId xmlns:a16="http://schemas.microsoft.com/office/drawing/2014/main" id="{B92F25E5-73C8-FC3C-B11F-0DBD9EA2AECA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5A747941-E40D-72D7-CED0-D57A04FC364F}"/>
              </a:ext>
            </a:extLst>
          </p:cNvPr>
          <p:cNvGrpSpPr/>
          <p:nvPr/>
        </p:nvGrpSpPr>
        <p:grpSpPr>
          <a:xfrm>
            <a:off x="3851056" y="2119950"/>
            <a:ext cx="871477" cy="419870"/>
            <a:chOff x="3721994" y="3666684"/>
            <a:chExt cx="871477" cy="419870"/>
          </a:xfrm>
        </p:grpSpPr>
        <p:sp>
          <p:nvSpPr>
            <p:cNvPr id="85" name="Rectangle 30">
              <a:extLst>
                <a:ext uri="{FF2B5EF4-FFF2-40B4-BE49-F238E27FC236}">
                  <a16:creationId xmlns:a16="http://schemas.microsoft.com/office/drawing/2014/main" id="{4B170FA1-BD40-E025-4A03-9A68E68DB37B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206_2</a:t>
              </a:r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DC7634F4-6701-E72C-058C-DE2ECFA93F61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5B0D03A-FAA4-A923-3350-E03E15258C7F}"/>
              </a:ext>
            </a:extLst>
          </p:cNvPr>
          <p:cNvGrpSpPr/>
          <p:nvPr/>
        </p:nvGrpSpPr>
        <p:grpSpPr>
          <a:xfrm>
            <a:off x="7110466" y="3266014"/>
            <a:ext cx="871477" cy="419870"/>
            <a:chOff x="3721994" y="3666684"/>
            <a:chExt cx="871477" cy="419870"/>
          </a:xfrm>
        </p:grpSpPr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001D880C-872F-D678-B26B-7A8974AD3B77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206_3</a:t>
              </a:r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CCFB5461-DAF8-430C-F751-0860E919BABC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0E5FE545-B094-F9D1-5DFA-D7416544296B}"/>
              </a:ext>
            </a:extLst>
          </p:cNvPr>
          <p:cNvGrpSpPr/>
          <p:nvPr/>
        </p:nvGrpSpPr>
        <p:grpSpPr>
          <a:xfrm>
            <a:off x="7195961" y="1772442"/>
            <a:ext cx="871477" cy="419870"/>
            <a:chOff x="3721994" y="3666684"/>
            <a:chExt cx="871477" cy="419870"/>
          </a:xfrm>
        </p:grpSpPr>
        <p:sp>
          <p:nvSpPr>
            <p:cNvPr id="91" name="Rectangle 30">
              <a:extLst>
                <a:ext uri="{FF2B5EF4-FFF2-40B4-BE49-F238E27FC236}">
                  <a16:creationId xmlns:a16="http://schemas.microsoft.com/office/drawing/2014/main" id="{F0BC15C3-AD63-50A1-69DB-823EF8BB7FC6}"/>
                </a:ext>
              </a:extLst>
            </p:cNvPr>
            <p:cNvSpPr/>
            <p:nvPr/>
          </p:nvSpPr>
          <p:spPr>
            <a:xfrm>
              <a:off x="3729471" y="3666684"/>
              <a:ext cx="864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206_4</a:t>
              </a:r>
            </a:p>
          </p:txBody>
        </p:sp>
        <p:sp>
          <p:nvSpPr>
            <p:cNvPr id="92" name="フリーフォーム: 図形 91">
              <a:extLst>
                <a:ext uri="{FF2B5EF4-FFF2-40B4-BE49-F238E27FC236}">
                  <a16:creationId xmlns:a16="http://schemas.microsoft.com/office/drawing/2014/main" id="{756CB7EA-6AF6-8ACE-7641-56D050F6F95A}"/>
                </a:ext>
              </a:extLst>
            </p:cNvPr>
            <p:cNvSpPr/>
            <p:nvPr/>
          </p:nvSpPr>
          <p:spPr>
            <a:xfrm>
              <a:off x="3721994" y="3902299"/>
              <a:ext cx="309093" cy="184255"/>
            </a:xfrm>
            <a:custGeom>
              <a:avLst/>
              <a:gdLst>
                <a:gd name="connsiteX0" fmla="*/ 309093 w 309093"/>
                <a:gd name="connsiteY0" fmla="*/ 0 h 184255"/>
                <a:gd name="connsiteX1" fmla="*/ 167426 w 309093"/>
                <a:gd name="connsiteY1" fmla="*/ 180304 h 184255"/>
                <a:gd name="connsiteX2" fmla="*/ 0 w 309093"/>
                <a:gd name="connsiteY2" fmla="*/ 128788 h 184255"/>
                <a:gd name="connsiteX3" fmla="*/ 0 w 309093"/>
                <a:gd name="connsiteY3" fmla="*/ 128788 h 18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093" h="184255">
                  <a:moveTo>
                    <a:pt x="309093" y="0"/>
                  </a:moveTo>
                  <a:cubicBezTo>
                    <a:pt x="264017" y="79419"/>
                    <a:pt x="218942" y="158839"/>
                    <a:pt x="167426" y="180304"/>
                  </a:cubicBezTo>
                  <a:cubicBezTo>
                    <a:pt x="115910" y="201769"/>
                    <a:pt x="0" y="128788"/>
                    <a:pt x="0" y="128788"/>
                  </a:cubicBezTo>
                  <a:lnTo>
                    <a:pt x="0" y="12878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Rectangle 30">
            <a:extLst>
              <a:ext uri="{FF2B5EF4-FFF2-40B4-BE49-F238E27FC236}">
                <a16:creationId xmlns:a16="http://schemas.microsoft.com/office/drawing/2014/main" id="{18DA07D3-80E9-3F34-ACC6-FDF1AA401708}"/>
              </a:ext>
            </a:extLst>
          </p:cNvPr>
          <p:cNvSpPr/>
          <p:nvPr/>
        </p:nvSpPr>
        <p:spPr>
          <a:xfrm>
            <a:off x="2248042" y="5021426"/>
            <a:ext cx="86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205</a:t>
            </a:r>
          </a:p>
        </p:txBody>
      </p:sp>
      <p:sp>
        <p:nvSpPr>
          <p:cNvPr id="94" name="Rectangle 33">
            <a:extLst>
              <a:ext uri="{FF2B5EF4-FFF2-40B4-BE49-F238E27FC236}">
                <a16:creationId xmlns:a16="http://schemas.microsoft.com/office/drawing/2014/main" id="{DA8E5B43-57A0-1211-89CD-807625FF91FA}"/>
              </a:ext>
            </a:extLst>
          </p:cNvPr>
          <p:cNvSpPr/>
          <p:nvPr/>
        </p:nvSpPr>
        <p:spPr>
          <a:xfrm>
            <a:off x="2370118" y="5381495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NA</a:t>
            </a:r>
          </a:p>
        </p:txBody>
      </p:sp>
      <p:sp>
        <p:nvSpPr>
          <p:cNvPr id="95" name="Rectangle 33">
            <a:extLst>
              <a:ext uri="{FF2B5EF4-FFF2-40B4-BE49-F238E27FC236}">
                <a16:creationId xmlns:a16="http://schemas.microsoft.com/office/drawing/2014/main" id="{7B07B4EC-4E1B-1B7E-E16B-5395779AC467}"/>
              </a:ext>
            </a:extLst>
          </p:cNvPr>
          <p:cNvSpPr/>
          <p:nvPr/>
        </p:nvSpPr>
        <p:spPr>
          <a:xfrm>
            <a:off x="2292614" y="5612652"/>
            <a:ext cx="504000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NI</a:t>
            </a:r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B64F3683-5CC9-8ED9-AD67-84085F2DDE5F}"/>
              </a:ext>
            </a:extLst>
          </p:cNvPr>
          <p:cNvSpPr/>
          <p:nvPr/>
        </p:nvSpPr>
        <p:spPr>
          <a:xfrm>
            <a:off x="2380159" y="5190186"/>
            <a:ext cx="144100" cy="193183"/>
          </a:xfrm>
          <a:custGeom>
            <a:avLst/>
            <a:gdLst>
              <a:gd name="connsiteX0" fmla="*/ 144100 w 144100"/>
              <a:gd name="connsiteY0" fmla="*/ 0 h 193183"/>
              <a:gd name="connsiteX1" fmla="*/ 15311 w 144100"/>
              <a:gd name="connsiteY1" fmla="*/ 77273 h 193183"/>
              <a:gd name="connsiteX2" fmla="*/ 2433 w 144100"/>
              <a:gd name="connsiteY2" fmla="*/ 193183 h 193183"/>
              <a:gd name="connsiteX3" fmla="*/ 2433 w 144100"/>
              <a:gd name="connsiteY3" fmla="*/ 193183 h 193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100" h="193183">
                <a:moveTo>
                  <a:pt x="144100" y="0"/>
                </a:moveTo>
                <a:cubicBezTo>
                  <a:pt x="91511" y="22538"/>
                  <a:pt x="38922" y="45076"/>
                  <a:pt x="15311" y="77273"/>
                </a:cubicBezTo>
                <a:cubicBezTo>
                  <a:pt x="-8300" y="109470"/>
                  <a:pt x="2433" y="193183"/>
                  <a:pt x="2433" y="193183"/>
                </a:cubicBezTo>
                <a:lnTo>
                  <a:pt x="2433" y="19318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CA50AFCF-4555-C2C4-2418-CED985A29AB5}"/>
              </a:ext>
            </a:extLst>
          </p:cNvPr>
          <p:cNvSpPr/>
          <p:nvPr/>
        </p:nvSpPr>
        <p:spPr>
          <a:xfrm>
            <a:off x="2974709" y="1803042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C8940E86-8BC9-4B4F-369B-10110280EAC3}"/>
              </a:ext>
            </a:extLst>
          </p:cNvPr>
          <p:cNvSpPr/>
          <p:nvPr/>
        </p:nvSpPr>
        <p:spPr>
          <a:xfrm>
            <a:off x="3551992" y="1813774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EEA4FBDE-327E-F6F4-2EED-1D540509A2BA}"/>
              </a:ext>
            </a:extLst>
          </p:cNvPr>
          <p:cNvSpPr/>
          <p:nvPr/>
        </p:nvSpPr>
        <p:spPr>
          <a:xfrm>
            <a:off x="6307909" y="1427767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60B5120D-DF4E-3D64-5AAE-683A0F3AC59D}"/>
              </a:ext>
            </a:extLst>
          </p:cNvPr>
          <p:cNvSpPr/>
          <p:nvPr/>
        </p:nvSpPr>
        <p:spPr>
          <a:xfrm>
            <a:off x="6885192" y="1438499"/>
            <a:ext cx="103342" cy="283335"/>
          </a:xfrm>
          <a:custGeom>
            <a:avLst/>
            <a:gdLst>
              <a:gd name="connsiteX0" fmla="*/ 77584 w 103342"/>
              <a:gd name="connsiteY0" fmla="*/ 0 h 283335"/>
              <a:gd name="connsiteX1" fmla="*/ 311 w 103342"/>
              <a:gd name="connsiteY1" fmla="*/ 77273 h 283335"/>
              <a:gd name="connsiteX2" fmla="*/ 103342 w 103342"/>
              <a:gd name="connsiteY2" fmla="*/ 283335 h 283335"/>
              <a:gd name="connsiteX3" fmla="*/ 103342 w 103342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342" h="283335">
                <a:moveTo>
                  <a:pt x="77584" y="0"/>
                </a:moveTo>
                <a:cubicBezTo>
                  <a:pt x="36801" y="15025"/>
                  <a:pt x="-3982" y="30051"/>
                  <a:pt x="311" y="77273"/>
                </a:cubicBezTo>
                <a:cubicBezTo>
                  <a:pt x="4604" y="124496"/>
                  <a:pt x="103342" y="283335"/>
                  <a:pt x="103342" y="283335"/>
                </a:cubicBezTo>
                <a:lnTo>
                  <a:pt x="103342" y="283335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B77768E0-F8FD-61D8-3B0B-5099FAF40C11}"/>
              </a:ext>
            </a:extLst>
          </p:cNvPr>
          <p:cNvSpPr/>
          <p:nvPr/>
        </p:nvSpPr>
        <p:spPr>
          <a:xfrm>
            <a:off x="1927427" y="1051337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X1</a:t>
            </a:r>
            <a:endParaRPr lang="en-US" sz="1200" dirty="0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0B15A5DC-F114-D30D-8EC8-1F0686D46E12}"/>
              </a:ext>
            </a:extLst>
          </p:cNvPr>
          <p:cNvSpPr/>
          <p:nvPr/>
        </p:nvSpPr>
        <p:spPr>
          <a:xfrm>
            <a:off x="5289561" y="4850052"/>
            <a:ext cx="619119" cy="282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1200" dirty="0"/>
              <a:t>X1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219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3C40A4-1715-A16B-359A-C15E13A64696}"/>
              </a:ext>
            </a:extLst>
          </p:cNvPr>
          <p:cNvSpPr/>
          <p:nvPr/>
        </p:nvSpPr>
        <p:spPr>
          <a:xfrm>
            <a:off x="9763572" y="86768"/>
            <a:ext cx="8947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VN" sz="2000" b="1" dirty="0"/>
              <a:t>FIG</a:t>
            </a:r>
            <a:r>
              <a:rPr lang="en-VN" sz="2000" b="1"/>
              <a:t>. </a:t>
            </a:r>
            <a:r>
              <a:rPr lang="en-US" sz="2000" b="1" dirty="0"/>
              <a:t>6</a:t>
            </a:r>
            <a:endParaRPr lang="en-VN" sz="2000" b="1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7AB919F-261A-AA16-0534-184166EB5DB2}"/>
              </a:ext>
            </a:extLst>
          </p:cNvPr>
          <p:cNvSpPr/>
          <p:nvPr/>
        </p:nvSpPr>
        <p:spPr>
          <a:xfrm>
            <a:off x="4033645" y="2654602"/>
            <a:ext cx="1492299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/>
              <p:nvPr/>
            </p:nvSpPr>
            <p:spPr>
              <a:xfrm>
                <a:off x="4127189" y="2777830"/>
                <a:ext cx="1377237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B65F1A-4870-3028-3DAA-35A62BEC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89" y="2777830"/>
                <a:ext cx="1377237" cy="2666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F9FD65D-2CAC-12A5-45D9-AECA9CD7F876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3291857" y="2922960"/>
            <a:ext cx="741789" cy="1638750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44AE5-8FC0-988F-F4E6-B030CF336BB2}"/>
              </a:ext>
            </a:extLst>
          </p:cNvPr>
          <p:cNvSpPr/>
          <p:nvPr/>
        </p:nvSpPr>
        <p:spPr>
          <a:xfrm>
            <a:off x="3685699" y="2664563"/>
            <a:ext cx="41710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Yes</a:t>
            </a:r>
            <a:endParaRPr lang="en-VN" sz="1051">
              <a:solidFill>
                <a:schemeClr val="dk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9B2592-782B-4159-BD58-4AF9F201A93F}"/>
              </a:ext>
            </a:extLst>
          </p:cNvPr>
          <p:cNvSpPr/>
          <p:nvPr/>
        </p:nvSpPr>
        <p:spPr>
          <a:xfrm>
            <a:off x="4784926" y="3220868"/>
            <a:ext cx="357790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No</a:t>
            </a:r>
            <a:endParaRPr lang="en-VN" sz="1051">
              <a:solidFill>
                <a:schemeClr val="dk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B30593-4B89-CEE3-8272-FB60C5E5FF3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779793" y="1810007"/>
            <a:ext cx="2" cy="8445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2B5F77-150C-CBD1-7481-F4C4304C0B5F}"/>
              </a:ext>
            </a:extLst>
          </p:cNvPr>
          <p:cNvCxnSpPr>
            <a:cxnSpLocks/>
            <a:stCxn id="8" idx="2"/>
            <a:endCxn id="47" idx="0"/>
          </p:cNvCxnSpPr>
          <p:nvPr/>
        </p:nvCxnSpPr>
        <p:spPr>
          <a:xfrm>
            <a:off x="4779794" y="3191318"/>
            <a:ext cx="3195" cy="38941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5A73BE6-36E0-628A-B361-27AFEFABC573}"/>
              </a:ext>
            </a:extLst>
          </p:cNvPr>
          <p:cNvSpPr/>
          <p:nvPr/>
        </p:nvSpPr>
        <p:spPr>
          <a:xfrm>
            <a:off x="4001767" y="250647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601</a:t>
            </a:r>
            <a:endParaRPr lang="en-VN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76F69B3-988F-CBE1-8E75-AE08E3AA487E}"/>
              </a:ext>
            </a:extLst>
          </p:cNvPr>
          <p:cNvSpPr/>
          <p:nvPr/>
        </p:nvSpPr>
        <p:spPr>
          <a:xfrm>
            <a:off x="4006490" y="34596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602</a:t>
            </a:r>
            <a:endParaRPr lang="en-VN"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E3142E-DEE1-5A0B-B767-6325088DD352}"/>
              </a:ext>
            </a:extLst>
          </p:cNvPr>
          <p:cNvSpPr/>
          <p:nvPr/>
        </p:nvSpPr>
        <p:spPr>
          <a:xfrm>
            <a:off x="2534489" y="42802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604</a:t>
            </a:r>
            <a:endParaRPr lang="en-VN" sz="12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72CA393-D506-2E7E-8C24-17F1B9F56837}"/>
              </a:ext>
            </a:extLst>
          </p:cNvPr>
          <p:cNvSpPr/>
          <p:nvPr/>
        </p:nvSpPr>
        <p:spPr>
          <a:xfrm>
            <a:off x="5515059" y="429982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603</a:t>
            </a:r>
            <a:endParaRPr lang="en-VN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0578A12-37E3-6955-471A-4D0F2693A79B}"/>
              </a:ext>
            </a:extLst>
          </p:cNvPr>
          <p:cNvSpPr/>
          <p:nvPr/>
        </p:nvSpPr>
        <p:spPr>
          <a:xfrm>
            <a:off x="3948818" y="110781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600</a:t>
            </a:r>
            <a:endParaRPr lang="en-VN" sz="1200" dirty="0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CCD6295-5B67-A37C-DC80-5C88626DA411}"/>
              </a:ext>
            </a:extLst>
          </p:cNvPr>
          <p:cNvSpPr/>
          <p:nvPr/>
        </p:nvSpPr>
        <p:spPr>
          <a:xfrm>
            <a:off x="4036838" y="3580734"/>
            <a:ext cx="1492299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/>
              <p:nvPr/>
            </p:nvSpPr>
            <p:spPr>
              <a:xfrm>
                <a:off x="4141015" y="3703961"/>
                <a:ext cx="1377237" cy="266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05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5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051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93AEB7-603E-3672-5C02-8FA9D27BC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015" y="3703961"/>
                <a:ext cx="1377237" cy="266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3919AB2-AAFA-6473-E9B4-5AA6AB2A2544}"/>
              </a:ext>
            </a:extLst>
          </p:cNvPr>
          <p:cNvSpPr/>
          <p:nvPr/>
        </p:nvSpPr>
        <p:spPr>
          <a:xfrm>
            <a:off x="4041198" y="428024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</a:t>
            </a:r>
            <a:endParaRPr lang="en-VN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E6FCFD-AB79-ADD3-4337-CED9E2118F3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782987" y="4117449"/>
            <a:ext cx="5602" cy="42317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53EE75D-BA97-349D-7E39-1C04E16AAE91}"/>
              </a:ext>
            </a:extLst>
          </p:cNvPr>
          <p:cNvSpPr/>
          <p:nvPr/>
        </p:nvSpPr>
        <p:spPr>
          <a:xfrm>
            <a:off x="4755270" y="4110956"/>
            <a:ext cx="417101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Yes</a:t>
            </a:r>
            <a:endParaRPr lang="en-VN" sz="1051">
              <a:solidFill>
                <a:schemeClr val="dk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52CEB78-3527-1912-A3B6-770355EE1058}"/>
              </a:ext>
            </a:extLst>
          </p:cNvPr>
          <p:cNvSpPr/>
          <p:nvPr/>
        </p:nvSpPr>
        <p:spPr>
          <a:xfrm>
            <a:off x="5525943" y="3606646"/>
            <a:ext cx="357790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1" dirty="0">
                <a:solidFill>
                  <a:schemeClr val="dk1"/>
                </a:solidFill>
              </a:rPr>
              <a:t>No</a:t>
            </a:r>
            <a:endParaRPr lang="en-VN" sz="1051">
              <a:solidFill>
                <a:schemeClr val="dk1"/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8D574215-2457-B364-D3EF-135699AAA8DD}"/>
              </a:ext>
            </a:extLst>
          </p:cNvPr>
          <p:cNvCxnSpPr>
            <a:cxnSpLocks/>
            <a:stCxn id="47" idx="3"/>
            <a:endCxn id="19" idx="0"/>
          </p:cNvCxnSpPr>
          <p:nvPr/>
        </p:nvCxnSpPr>
        <p:spPr>
          <a:xfrm>
            <a:off x="5529137" y="3849092"/>
            <a:ext cx="740521" cy="708148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7EB21A7-0B9B-4ACA-46F2-633EAA6A715B}"/>
              </a:ext>
            </a:extLst>
          </p:cNvPr>
          <p:cNvCxnSpPr>
            <a:cxnSpLocks/>
            <a:stCxn id="17" idx="2"/>
            <a:endCxn id="16" idx="2"/>
          </p:cNvCxnSpPr>
          <p:nvPr/>
        </p:nvCxnSpPr>
        <p:spPr>
          <a:xfrm rot="5400000" flipH="1">
            <a:off x="1508807" y="3210661"/>
            <a:ext cx="2438444" cy="1127654"/>
          </a:xfrm>
          <a:prstGeom prst="bentConnector3">
            <a:avLst>
              <a:gd name="adj1" fmla="val -937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A49893-A5FB-3915-25A6-50B71886D5C1}"/>
              </a:ext>
            </a:extLst>
          </p:cNvPr>
          <p:cNvSpPr/>
          <p:nvPr/>
        </p:nvSpPr>
        <p:spPr>
          <a:xfrm>
            <a:off x="1360313" y="2096443"/>
            <a:ext cx="1607777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51" dirty="0"/>
              <a:t>時間Ｔ待機</a:t>
            </a:r>
            <a:r>
              <a:rPr lang="en-US" sz="1051" dirty="0"/>
              <a:t> </a:t>
            </a:r>
            <a:endParaRPr lang="en-JP" sz="1051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4BC5B78-EC4F-E1F9-E30C-9272609DD9BE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>
            <a:off x="2256416" y="2463052"/>
            <a:ext cx="2439959" cy="2624388"/>
          </a:xfrm>
          <a:prstGeom prst="bentConnector3">
            <a:avLst>
              <a:gd name="adj1" fmla="val -9369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76E296F1-7C90-2748-8A3E-8C8E0EBC3AA6}"/>
              </a:ext>
            </a:extLst>
          </p:cNvPr>
          <p:cNvCxnSpPr>
            <a:cxnSpLocks/>
            <a:stCxn id="19" idx="2"/>
            <a:endCxn id="16" idx="2"/>
          </p:cNvCxnSpPr>
          <p:nvPr/>
        </p:nvCxnSpPr>
        <p:spPr>
          <a:xfrm rot="5400000" flipH="1">
            <a:off x="2999943" y="1719525"/>
            <a:ext cx="2433974" cy="4105456"/>
          </a:xfrm>
          <a:prstGeom prst="bentConnector3">
            <a:avLst>
              <a:gd name="adj1" fmla="val -939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7D5E219-DAC8-9C10-07EB-E3589A2DBFEE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rot="5400000" flipH="1" flipV="1">
            <a:off x="2909837" y="856496"/>
            <a:ext cx="494313" cy="1985583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512044A-36A9-E1FA-5382-6481186320C4}"/>
              </a:ext>
            </a:extLst>
          </p:cNvPr>
          <p:cNvSpPr/>
          <p:nvPr/>
        </p:nvSpPr>
        <p:spPr>
          <a:xfrm>
            <a:off x="1223289" y="1810007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606</a:t>
            </a:r>
            <a:endParaRPr lang="en-VN" sz="12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47D7E69-8FFB-39E5-7BC7-56F92AF607E4}"/>
              </a:ext>
            </a:extLst>
          </p:cNvPr>
          <p:cNvSpPr/>
          <p:nvPr/>
        </p:nvSpPr>
        <p:spPr>
          <a:xfrm>
            <a:off x="4149785" y="1394252"/>
            <a:ext cx="1260015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電源制御</a:t>
            </a:r>
            <a:r>
              <a:rPr lang="en-US" altLang="ja-JP" sz="1200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F5A9886-9B92-F2A1-B59C-F061646F1005}"/>
              </a:ext>
            </a:extLst>
          </p:cNvPr>
          <p:cNvSpPr/>
          <p:nvPr/>
        </p:nvSpPr>
        <p:spPr>
          <a:xfrm>
            <a:off x="2679856" y="456171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rIns="18000"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高性能モード</a:t>
            </a:r>
            <a:endParaRPr kumimoji="1"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3F151A0-8B77-67BB-6D16-099AE744BB42}"/>
              </a:ext>
            </a:extLst>
          </p:cNvPr>
          <p:cNvSpPr/>
          <p:nvPr/>
        </p:nvSpPr>
        <p:spPr>
          <a:xfrm>
            <a:off x="5657658" y="455724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変更なし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27E7803-7DD7-CE09-5D06-48B6C08CD458}"/>
              </a:ext>
            </a:extLst>
          </p:cNvPr>
          <p:cNvSpPr/>
          <p:nvPr/>
        </p:nvSpPr>
        <p:spPr>
          <a:xfrm>
            <a:off x="4163968" y="4561710"/>
            <a:ext cx="1224000" cy="43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省電力モード</a:t>
            </a:r>
            <a:endParaRPr kumimoji="1" lang="ja-JP" altLang="en-US" sz="1200" dirty="0"/>
          </a:p>
        </p:txBody>
      </p:sp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2A66ED9E-B320-9FAC-D2F5-FD1E7635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6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7943-26C6-245C-C019-E46868A0AE2D}"/>
              </a:ext>
            </a:extLst>
          </p:cNvPr>
          <p:cNvSpPr/>
          <p:nvPr/>
        </p:nvSpPr>
        <p:spPr>
          <a:xfrm>
            <a:off x="2601010" y="4069243"/>
            <a:ext cx="1888435" cy="37768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805788-15EC-48F2-0C39-16D9E7482389}"/>
              </a:ext>
            </a:extLst>
          </p:cNvPr>
          <p:cNvSpPr/>
          <p:nvPr/>
        </p:nvSpPr>
        <p:spPr>
          <a:xfrm>
            <a:off x="2670363" y="4145163"/>
            <a:ext cx="17235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メモリ層ｋの電源オフ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49CEC654-D263-2CB5-E7E4-43875BCDCE61}"/>
              </a:ext>
            </a:extLst>
          </p:cNvPr>
          <p:cNvSpPr/>
          <p:nvPr/>
        </p:nvSpPr>
        <p:spPr>
          <a:xfrm>
            <a:off x="2689881" y="1657046"/>
            <a:ext cx="1728000" cy="536715"/>
          </a:xfrm>
          <a:prstGeom prst="diamond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98329180-E761-96EA-0D16-4F249CB92EE7}"/>
              </a:ext>
            </a:extLst>
          </p:cNvPr>
          <p:cNvCxnSpPr>
            <a:cxnSpLocks/>
            <a:stCxn id="17" idx="1"/>
            <a:endCxn id="6" idx="1"/>
          </p:cNvCxnSpPr>
          <p:nvPr/>
        </p:nvCxnSpPr>
        <p:spPr>
          <a:xfrm rot="10800000" flipH="1" flipV="1">
            <a:off x="2689880" y="1925403"/>
            <a:ext cx="150755" cy="4052941"/>
          </a:xfrm>
          <a:prstGeom prst="bentConnector3">
            <a:avLst>
              <a:gd name="adj1" fmla="val -907743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A13011A-7B19-9F12-2B6A-54C44E09E25C}"/>
              </a:ext>
            </a:extLst>
          </p:cNvPr>
          <p:cNvSpPr/>
          <p:nvPr/>
        </p:nvSpPr>
        <p:spPr>
          <a:xfrm>
            <a:off x="2219064" y="164354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CD3845-AFA1-A2D5-21C1-84E456AFDB78}"/>
              </a:ext>
            </a:extLst>
          </p:cNvPr>
          <p:cNvSpPr/>
          <p:nvPr/>
        </p:nvSpPr>
        <p:spPr>
          <a:xfrm>
            <a:off x="3543602" y="222331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90784B-1F55-6B19-E02C-C76991243A98}"/>
              </a:ext>
            </a:extLst>
          </p:cNvPr>
          <p:cNvCxnSpPr>
            <a:cxnSpLocks/>
          </p:cNvCxnSpPr>
          <p:nvPr/>
        </p:nvCxnSpPr>
        <p:spPr>
          <a:xfrm>
            <a:off x="3552690" y="788188"/>
            <a:ext cx="2382" cy="8688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55C88-E654-EB1F-363F-73C95567CC08}"/>
              </a:ext>
            </a:extLst>
          </p:cNvPr>
          <p:cNvSpPr/>
          <p:nvPr/>
        </p:nvSpPr>
        <p:spPr>
          <a:xfrm>
            <a:off x="2608776" y="4998283"/>
            <a:ext cx="1888435" cy="432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1200" dirty="0"/>
              <a:t>MSB</a:t>
            </a:r>
            <a:r>
              <a:rPr lang="en-US" altLang="ja-JP" sz="1200" dirty="0">
                <a:solidFill>
                  <a:schemeClr val="dk1"/>
                </a:solidFill>
              </a:rPr>
              <a:t> </a:t>
            </a:r>
            <a:r>
              <a:rPr lang="ja-JP" altLang="en-US" sz="1200" dirty="0">
                <a:solidFill>
                  <a:schemeClr val="dk1"/>
                </a:solidFill>
              </a:rPr>
              <a:t>メモリ層のため</a:t>
            </a:r>
            <a:endParaRPr lang="en-US" altLang="ja-JP" sz="1200" dirty="0">
              <a:solidFill>
                <a:schemeClr val="dk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電源オフできない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9A3068-2AC7-FCDC-9DEE-D9B9DDE39F3A}"/>
              </a:ext>
            </a:extLst>
          </p:cNvPr>
          <p:cNvCxnSpPr>
            <a:cxnSpLocks/>
            <a:stCxn id="50" idx="2"/>
            <a:endCxn id="15" idx="0"/>
          </p:cNvCxnSpPr>
          <p:nvPr/>
        </p:nvCxnSpPr>
        <p:spPr>
          <a:xfrm flipH="1">
            <a:off x="3545228" y="3658663"/>
            <a:ext cx="6271" cy="41058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3A0AF2-171B-E012-6A27-4B42940BF126}"/>
              </a:ext>
            </a:extLst>
          </p:cNvPr>
          <p:cNvCxnSpPr>
            <a:cxnSpLocks/>
            <a:stCxn id="29" idx="2"/>
            <a:endCxn id="6" idx="0"/>
          </p:cNvCxnSpPr>
          <p:nvPr/>
        </p:nvCxnSpPr>
        <p:spPr>
          <a:xfrm>
            <a:off x="3552994" y="5430283"/>
            <a:ext cx="0" cy="34018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DDE59C-AD0C-F1A2-94C8-0CF7C27EF9A4}"/>
              </a:ext>
            </a:extLst>
          </p:cNvPr>
          <p:cNvSpPr/>
          <p:nvPr/>
        </p:nvSpPr>
        <p:spPr>
          <a:xfrm>
            <a:off x="2009124" y="89326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701</a:t>
            </a:r>
            <a:endParaRPr lang="en-VN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45990C-A317-8ED7-2CFC-B4B2070A0116}"/>
              </a:ext>
            </a:extLst>
          </p:cNvPr>
          <p:cNvSpPr/>
          <p:nvPr/>
        </p:nvSpPr>
        <p:spPr>
          <a:xfrm>
            <a:off x="2645688" y="14913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702</a:t>
            </a:r>
            <a:endParaRPr lang="en-V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631071-A965-DFA4-FDE6-84FCD35047AF}"/>
              </a:ext>
            </a:extLst>
          </p:cNvPr>
          <p:cNvSpPr/>
          <p:nvPr/>
        </p:nvSpPr>
        <p:spPr>
          <a:xfrm>
            <a:off x="2490115" y="3798928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704</a:t>
            </a:r>
            <a:endParaRPr lang="en-VN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CE5643-1CDF-C66E-7874-2B63464D9556}"/>
              </a:ext>
            </a:extLst>
          </p:cNvPr>
          <p:cNvSpPr/>
          <p:nvPr/>
        </p:nvSpPr>
        <p:spPr>
          <a:xfrm>
            <a:off x="2739186" y="3145055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703</a:t>
            </a:r>
            <a:endParaRPr lang="en-VN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3E5EF7-4E6F-2D93-D5C3-5744084870D1}"/>
              </a:ext>
            </a:extLst>
          </p:cNvPr>
          <p:cNvSpPr/>
          <p:nvPr/>
        </p:nvSpPr>
        <p:spPr>
          <a:xfrm>
            <a:off x="2109082" y="4961101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706</a:t>
            </a:r>
            <a:endParaRPr lang="en-VN" sz="1200" dirty="0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C25CA237-6C0E-BE59-9E19-D08A0DC59561}"/>
              </a:ext>
            </a:extLst>
          </p:cNvPr>
          <p:cNvSpPr/>
          <p:nvPr/>
        </p:nvSpPr>
        <p:spPr>
          <a:xfrm>
            <a:off x="2910958" y="3330362"/>
            <a:ext cx="1281083" cy="340883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JP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C9BBD-4EF1-435E-408B-C14800E53D78}"/>
              </a:ext>
            </a:extLst>
          </p:cNvPr>
          <p:cNvSpPr/>
          <p:nvPr/>
        </p:nvSpPr>
        <p:spPr>
          <a:xfrm>
            <a:off x="3275622" y="3381664"/>
            <a:ext cx="5517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k = 1?</a:t>
            </a:r>
            <a:endParaRPr lang="en-VN" sz="1200">
              <a:solidFill>
                <a:schemeClr val="dk1"/>
              </a:solidFill>
            </a:endParaRP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E6FC52A-7171-B14B-8E2D-D525E86FA28C}"/>
              </a:ext>
            </a:extLst>
          </p:cNvPr>
          <p:cNvCxnSpPr>
            <a:cxnSpLocks/>
            <a:stCxn id="83" idx="3"/>
            <a:endCxn id="17" idx="3"/>
          </p:cNvCxnSpPr>
          <p:nvPr/>
        </p:nvCxnSpPr>
        <p:spPr>
          <a:xfrm flipH="1" flipV="1">
            <a:off x="4417881" y="1925404"/>
            <a:ext cx="1247055" cy="2341551"/>
          </a:xfrm>
          <a:prstGeom prst="bentConnector3">
            <a:avLst>
              <a:gd name="adj1" fmla="val -18331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5B985A-1564-7FF5-1AC9-03FFABBEC19B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flipH="1">
            <a:off x="3551500" y="2193761"/>
            <a:ext cx="2381" cy="11366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4E196D1-E91D-D4EF-F25A-2A67DB7B3C9D}"/>
              </a:ext>
            </a:extLst>
          </p:cNvPr>
          <p:cNvSpPr/>
          <p:nvPr/>
        </p:nvSpPr>
        <p:spPr>
          <a:xfrm>
            <a:off x="2494059" y="952555"/>
            <a:ext cx="2160000" cy="458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</a:t>
            </a:r>
            <a:r>
              <a:rPr lang="ja-JP" altLang="en-US" sz="1200" dirty="0"/>
              <a:t>最上層のアクティブ状態のメモリ層のインデックス</a:t>
            </a:r>
            <a:endParaRPr lang="en-JP" sz="12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04FF0D-A3D0-5540-59C8-732DFD335DA3}"/>
              </a:ext>
            </a:extLst>
          </p:cNvPr>
          <p:cNvSpPr/>
          <p:nvPr/>
        </p:nvSpPr>
        <p:spPr>
          <a:xfrm>
            <a:off x="3567007" y="3677700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No</a:t>
            </a:r>
            <a:endParaRPr lang="en-VN" sz="1200">
              <a:solidFill>
                <a:schemeClr val="dk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4D78DCA-57F0-7899-BA25-9BF318EE819F}"/>
              </a:ext>
            </a:extLst>
          </p:cNvPr>
          <p:cNvSpPr/>
          <p:nvPr/>
        </p:nvSpPr>
        <p:spPr>
          <a:xfrm>
            <a:off x="2548965" y="3257272"/>
            <a:ext cx="3868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Yes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74C6D9-5E6A-F826-40C9-367BC3A74A41}"/>
              </a:ext>
            </a:extLst>
          </p:cNvPr>
          <p:cNvSpPr/>
          <p:nvPr/>
        </p:nvSpPr>
        <p:spPr>
          <a:xfrm>
            <a:off x="2240947" y="372724"/>
            <a:ext cx="6433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605_1</a:t>
            </a:r>
            <a:endParaRPr lang="en-VN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/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𝑠𝑢𝑝𝑝𝑙𝑦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𝑐𝑜𝑛𝑠𝑢𝑚𝑒𝑑</m:t>
                          </m:r>
                        </m:sub>
                      </m:sSub>
                    </m:oMath>
                  </m:oMathPara>
                </a14:m>
                <a:endParaRPr lang="en-VN" sz="120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62AA9C5-C509-AC51-ED8E-C9D3896F6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33" y="1779961"/>
                <a:ext cx="1541897" cy="291618"/>
              </a:xfrm>
              <a:prstGeom prst="rect">
                <a:avLst/>
              </a:prstGeom>
              <a:blipFill>
                <a:blip r:embed="rId2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>
            <a:extLst>
              <a:ext uri="{FF2B5EF4-FFF2-40B4-BE49-F238E27FC236}">
                <a16:creationId xmlns:a16="http://schemas.microsoft.com/office/drawing/2014/main" id="{8D95F97B-E2E0-2E29-3E53-2E6A64562888}"/>
              </a:ext>
            </a:extLst>
          </p:cNvPr>
          <p:cNvSpPr/>
          <p:nvPr/>
        </p:nvSpPr>
        <p:spPr>
          <a:xfrm>
            <a:off x="4567630" y="3833213"/>
            <a:ext cx="5362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705</a:t>
            </a:r>
            <a:endParaRPr lang="en-VN" sz="1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F07CF6-1F30-CAF7-9E50-824E584FF182}"/>
              </a:ext>
            </a:extLst>
          </p:cNvPr>
          <p:cNvSpPr/>
          <p:nvPr/>
        </p:nvSpPr>
        <p:spPr>
          <a:xfrm>
            <a:off x="4726536" y="4107109"/>
            <a:ext cx="938400" cy="3196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/>
              <a:t>k</a:t>
            </a:r>
            <a:r>
              <a:rPr lang="en-JP" sz="1200" dirty="0"/>
              <a:t> = k-1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D4E82C1-8D47-1779-A242-8ACA67B15395}"/>
              </a:ext>
            </a:extLst>
          </p:cNvPr>
          <p:cNvCxnSpPr>
            <a:cxnSpLocks/>
            <a:stCxn id="15" idx="3"/>
            <a:endCxn id="83" idx="1"/>
          </p:cNvCxnSpPr>
          <p:nvPr/>
        </p:nvCxnSpPr>
        <p:spPr>
          <a:xfrm>
            <a:off x="4489445" y="4258086"/>
            <a:ext cx="237092" cy="887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4E6C3F2B-C98E-E056-4467-E992BE7DA608}"/>
              </a:ext>
            </a:extLst>
          </p:cNvPr>
          <p:cNvCxnSpPr>
            <a:cxnSpLocks/>
            <a:stCxn id="49" idx="1"/>
            <a:endCxn id="29" idx="0"/>
          </p:cNvCxnSpPr>
          <p:nvPr/>
        </p:nvCxnSpPr>
        <p:spPr>
          <a:xfrm rot="10800000" flipH="1" flipV="1">
            <a:off x="2910958" y="3500803"/>
            <a:ext cx="642036" cy="1497479"/>
          </a:xfrm>
          <a:prstGeom prst="bentConnector4">
            <a:avLst>
              <a:gd name="adj1" fmla="val -115595"/>
              <a:gd name="adj2" fmla="val 83295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3256683-5F59-2F81-9491-068AE3A41AF0}"/>
              </a:ext>
            </a:extLst>
          </p:cNvPr>
          <p:cNvSpPr/>
          <p:nvPr/>
        </p:nvSpPr>
        <p:spPr>
          <a:xfrm>
            <a:off x="2833881" y="372433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dk1"/>
                </a:solidFill>
              </a:rPr>
              <a:t>省電力モード</a:t>
            </a:r>
            <a:endParaRPr lang="en-US" altLang="ja-JP" sz="1200" dirty="0">
              <a:solidFill>
                <a:schemeClr val="dk1"/>
              </a:solidFill>
            </a:endParaRPr>
          </a:p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 by Host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F59C229-784F-2B8C-6738-18AAAE423C54}"/>
              </a:ext>
            </a:extLst>
          </p:cNvPr>
          <p:cNvSpPr/>
          <p:nvPr/>
        </p:nvSpPr>
        <p:spPr>
          <a:xfrm>
            <a:off x="2840636" y="5770467"/>
            <a:ext cx="1440000" cy="41575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dk1"/>
                </a:solidFill>
              </a:rPr>
              <a:t>END</a:t>
            </a:r>
            <a:endParaRPr lang="en-VN" altLang="ja-JP" sz="1200" dirty="0">
              <a:solidFill>
                <a:schemeClr val="dk1"/>
              </a:solidFill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9FBC051F-04FD-13CA-E429-612AD5998091}"/>
              </a:ext>
            </a:extLst>
          </p:cNvPr>
          <p:cNvGrpSpPr/>
          <p:nvPr/>
        </p:nvGrpSpPr>
        <p:grpSpPr>
          <a:xfrm>
            <a:off x="5463342" y="4922058"/>
            <a:ext cx="1512000" cy="1328389"/>
            <a:chOff x="6892124" y="4634020"/>
            <a:chExt cx="1440000" cy="1328389"/>
          </a:xfrm>
        </p:grpSpPr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66609C72-4864-E7AE-7B68-202B2F85B47A}"/>
                </a:ext>
              </a:extLst>
            </p:cNvPr>
            <p:cNvSpPr/>
            <p:nvPr/>
          </p:nvSpPr>
          <p:spPr>
            <a:xfrm>
              <a:off x="6892124" y="5746409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Logic Die</a:t>
              </a:r>
              <a:endParaRPr lang="en-JP" sz="1200" dirty="0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A6DD3E1-854B-BB42-1754-95E3AD2D1C63}"/>
                </a:ext>
              </a:extLst>
            </p:cNvPr>
            <p:cNvSpPr/>
            <p:nvPr/>
          </p:nvSpPr>
          <p:spPr>
            <a:xfrm>
              <a:off x="6892124" y="5467008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1200" dirty="0"/>
                <a:t>1</a:t>
              </a:r>
              <a:r>
                <a:rPr lang="en-US" sz="1200" baseline="30000" dirty="0"/>
                <a:t>st</a:t>
              </a:r>
              <a:r>
                <a:rPr lang="en-US" sz="1200" dirty="0"/>
                <a:t> Memory Die MSB</a:t>
              </a:r>
              <a:endParaRPr lang="en-JP" sz="1200" dirty="0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1A22C6AD-8ED6-E9F1-5187-40086A20ABB1}"/>
                </a:ext>
              </a:extLst>
            </p:cNvPr>
            <p:cNvSpPr/>
            <p:nvPr/>
          </p:nvSpPr>
          <p:spPr>
            <a:xfrm>
              <a:off x="6892124" y="5187607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2</a:t>
              </a:r>
              <a:r>
                <a:rPr lang="en-US" altLang="ja-JP" sz="1200" baseline="30000" dirty="0"/>
                <a:t>nd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0585661A-837A-B8FE-ACB3-626C8ED4F723}"/>
                </a:ext>
              </a:extLst>
            </p:cNvPr>
            <p:cNvSpPr/>
            <p:nvPr/>
          </p:nvSpPr>
          <p:spPr>
            <a:xfrm>
              <a:off x="6892124" y="4908206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3</a:t>
              </a:r>
              <a:r>
                <a:rPr lang="en-US" altLang="ja-JP" sz="1200" baseline="30000" dirty="0"/>
                <a:t>rd</a:t>
              </a:r>
              <a:r>
                <a:rPr lang="en-US" altLang="ja-JP" sz="1200" dirty="0"/>
                <a:t> Memory Die</a:t>
              </a:r>
              <a:endParaRPr lang="en-JP" sz="1200" dirty="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545A92FD-461A-6824-13B7-60389A9F7125}"/>
                </a:ext>
              </a:extLst>
            </p:cNvPr>
            <p:cNvSpPr/>
            <p:nvPr/>
          </p:nvSpPr>
          <p:spPr>
            <a:xfrm>
              <a:off x="6892124" y="4634020"/>
              <a:ext cx="1440000" cy="216000"/>
            </a:xfrm>
            <a:prstGeom prst="rect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ja-JP" sz="1200" dirty="0"/>
                <a:t>4</a:t>
              </a:r>
              <a:r>
                <a:rPr lang="en-US" altLang="ja-JP" sz="1200" baseline="30000" dirty="0"/>
                <a:t>th</a:t>
              </a:r>
              <a:r>
                <a:rPr lang="en-US" altLang="ja-JP" sz="1200" dirty="0"/>
                <a:t> Memory Die LSB</a:t>
              </a:r>
              <a:endParaRPr lang="en-JP" sz="12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D5D7DF1-2175-B1C4-4DC0-BD943B4AE0EA}"/>
              </a:ext>
            </a:extLst>
          </p:cNvPr>
          <p:cNvGrpSpPr/>
          <p:nvPr/>
        </p:nvGrpSpPr>
        <p:grpSpPr>
          <a:xfrm>
            <a:off x="6893227" y="4918080"/>
            <a:ext cx="432000" cy="1101087"/>
            <a:chOff x="7661706" y="4758711"/>
            <a:chExt cx="432000" cy="1101087"/>
          </a:xfrm>
        </p:grpSpPr>
        <p:sp>
          <p:nvSpPr>
            <p:cNvPr id="5" name="Rectangle 44">
              <a:extLst>
                <a:ext uri="{FF2B5EF4-FFF2-40B4-BE49-F238E27FC236}">
                  <a16:creationId xmlns:a16="http://schemas.microsoft.com/office/drawing/2014/main" id="{D42804DA-93F3-6ED2-A3DE-0B6095A26FC0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23AE4D9D-6AAB-7B2C-0DBB-AFFA48A14132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4A4E58AB-0A0C-A7CF-01FE-9B9C60B9E94D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2F20F565-08DE-1A31-63F1-85C12644A136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C8221E-3A2C-11F9-2413-73FB57582EF0}"/>
              </a:ext>
            </a:extLst>
          </p:cNvPr>
          <p:cNvGrpSpPr/>
          <p:nvPr/>
        </p:nvGrpSpPr>
        <p:grpSpPr>
          <a:xfrm>
            <a:off x="7165930" y="4933360"/>
            <a:ext cx="432000" cy="1101087"/>
            <a:chOff x="7661706" y="4758711"/>
            <a:chExt cx="432000" cy="1101087"/>
          </a:xfrm>
        </p:grpSpPr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4CABF4B0-965F-F47F-68C1-91FA956290EA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ECCFAB13-2A26-A2EA-8A3A-568E99E72B26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24" name="Rectangle 44">
              <a:extLst>
                <a:ext uri="{FF2B5EF4-FFF2-40B4-BE49-F238E27FC236}">
                  <a16:creationId xmlns:a16="http://schemas.microsoft.com/office/drawing/2014/main" id="{3D0B7719-ACE5-CC38-1246-02FE88B56152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28" name="Rectangle 44">
              <a:extLst>
                <a:ext uri="{FF2B5EF4-FFF2-40B4-BE49-F238E27FC236}">
                  <a16:creationId xmlns:a16="http://schemas.microsoft.com/office/drawing/2014/main" id="{E2DF3762-530E-EB1F-E92A-7BE193E9B547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D7996D2-EE1A-50E0-D061-8CBEE2369994}"/>
              </a:ext>
            </a:extLst>
          </p:cNvPr>
          <p:cNvGrpSpPr/>
          <p:nvPr/>
        </p:nvGrpSpPr>
        <p:grpSpPr>
          <a:xfrm>
            <a:off x="7449046" y="4927158"/>
            <a:ext cx="432000" cy="1101087"/>
            <a:chOff x="7661706" y="4758711"/>
            <a:chExt cx="432000" cy="1101087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DE59A19B-0486-F98C-7B27-CD1F4FE24B65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35" name="Rectangle 44">
              <a:extLst>
                <a:ext uri="{FF2B5EF4-FFF2-40B4-BE49-F238E27FC236}">
                  <a16:creationId xmlns:a16="http://schemas.microsoft.com/office/drawing/2014/main" id="{BCE879A8-06B4-AF47-2673-A9C66451BC10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37" name="Rectangle 44">
              <a:extLst>
                <a:ext uri="{FF2B5EF4-FFF2-40B4-BE49-F238E27FC236}">
                  <a16:creationId xmlns:a16="http://schemas.microsoft.com/office/drawing/2014/main" id="{C9D51F71-A01F-4CED-8A99-876BFB5213A3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  <p:sp>
          <p:nvSpPr>
            <p:cNvPr id="38" name="Rectangle 44">
              <a:extLst>
                <a:ext uri="{FF2B5EF4-FFF2-40B4-BE49-F238E27FC236}">
                  <a16:creationId xmlns:a16="http://schemas.microsoft.com/office/drawing/2014/main" id="{7F2BC4CA-E573-4164-53F7-0E75F384C1DB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BBC2061D-FD0B-EE94-7FFD-B3B150F0626A}"/>
              </a:ext>
            </a:extLst>
          </p:cNvPr>
          <p:cNvGrpSpPr/>
          <p:nvPr/>
        </p:nvGrpSpPr>
        <p:grpSpPr>
          <a:xfrm>
            <a:off x="7721749" y="4919231"/>
            <a:ext cx="432000" cy="1101087"/>
            <a:chOff x="7661706" y="4758711"/>
            <a:chExt cx="432000" cy="1101087"/>
          </a:xfrm>
        </p:grpSpPr>
        <p:sp>
          <p:nvSpPr>
            <p:cNvPr id="41" name="Rectangle 44">
              <a:extLst>
                <a:ext uri="{FF2B5EF4-FFF2-40B4-BE49-F238E27FC236}">
                  <a16:creationId xmlns:a16="http://schemas.microsoft.com/office/drawing/2014/main" id="{B6C2CF63-FF0F-0FAC-BDA3-A64F09CF3418}"/>
                </a:ext>
              </a:extLst>
            </p:cNvPr>
            <p:cNvSpPr/>
            <p:nvPr/>
          </p:nvSpPr>
          <p:spPr>
            <a:xfrm>
              <a:off x="7661706" y="4758711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6283939C-F1F9-A757-DE47-0E4C2D552680}"/>
                </a:ext>
              </a:extLst>
            </p:cNvPr>
            <p:cNvSpPr/>
            <p:nvPr/>
          </p:nvSpPr>
          <p:spPr>
            <a:xfrm>
              <a:off x="7661706" y="5033407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id="{2A687954-2CC3-4BA1-6D89-0B1605456C96}"/>
                </a:ext>
              </a:extLst>
            </p:cNvPr>
            <p:cNvSpPr/>
            <p:nvPr/>
          </p:nvSpPr>
          <p:spPr>
            <a:xfrm>
              <a:off x="7661706" y="5308103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OFF</a:t>
              </a: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986421AA-1981-5650-4F45-987D8007A221}"/>
                </a:ext>
              </a:extLst>
            </p:cNvPr>
            <p:cNvSpPr/>
            <p:nvPr/>
          </p:nvSpPr>
          <p:spPr>
            <a:xfrm>
              <a:off x="7661706" y="5582799"/>
              <a:ext cx="432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ON</a:t>
              </a:r>
            </a:p>
          </p:txBody>
        </p:sp>
      </p:grp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2C28FD0-DA6C-6163-6E4C-DC030DB522C7}"/>
              </a:ext>
            </a:extLst>
          </p:cNvPr>
          <p:cNvCxnSpPr/>
          <p:nvPr/>
        </p:nvCxnSpPr>
        <p:spPr>
          <a:xfrm>
            <a:off x="7109227" y="4795164"/>
            <a:ext cx="8862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8">
            <a:extLst>
              <a:ext uri="{FF2B5EF4-FFF2-40B4-BE49-F238E27FC236}">
                <a16:creationId xmlns:a16="http://schemas.microsoft.com/office/drawing/2014/main" id="{ED039BB9-78AE-EC06-6501-61BAB7554045}"/>
              </a:ext>
            </a:extLst>
          </p:cNvPr>
          <p:cNvSpPr/>
          <p:nvPr/>
        </p:nvSpPr>
        <p:spPr>
          <a:xfrm>
            <a:off x="7524992" y="4526366"/>
            <a:ext cx="4956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chemeClr val="dk1"/>
                </a:solidFill>
              </a:rPr>
              <a:t>Time</a:t>
            </a:r>
            <a:endParaRPr lang="en-VN" sz="1200" dirty="0">
              <a:solidFill>
                <a:schemeClr val="dk1"/>
              </a:solidFill>
            </a:endParaRPr>
          </a:p>
        </p:txBody>
      </p:sp>
      <p:sp>
        <p:nvSpPr>
          <p:cNvPr id="4" name="スライド番号プレースホルダー 1">
            <a:extLst>
              <a:ext uri="{FF2B5EF4-FFF2-40B4-BE49-F238E27FC236}">
                <a16:creationId xmlns:a16="http://schemas.microsoft.com/office/drawing/2014/main" id="{CE1B3FE1-907A-2CAC-1685-7A4EF418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717" y="6083385"/>
            <a:ext cx="577795" cy="457200"/>
          </a:xfrm>
        </p:spPr>
        <p:txBody>
          <a:bodyPr/>
          <a:lstStyle/>
          <a:p>
            <a:pPr>
              <a:defRPr/>
            </a:pPr>
            <a:r>
              <a:rPr lang="ja-JP" altLang="en-US" sz="1600" b="1" dirty="0">
                <a:solidFill>
                  <a:schemeClr val="tx1"/>
                </a:solidFill>
              </a:rPr>
              <a:t>図</a:t>
            </a:r>
            <a:fld id="{1F49A75F-B5DC-4E46-82B5-4E987B9C5CB7}" type="slidenum">
              <a:rPr lang="ja-JP" altLang="en-US" sz="1600" b="1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ja-JP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36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24638</TotalTime>
  <Words>1647</Words>
  <Application>Microsoft Office PowerPoint</Application>
  <PresentationFormat>画面に合わせる (4:3)</PresentationFormat>
  <Paragraphs>922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メイリオ</vt:lpstr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N. Dang</dc:creator>
  <cp:lastModifiedBy>土井 健二</cp:lastModifiedBy>
  <cp:revision>205</cp:revision>
  <cp:lastPrinted>2024-02-02T01:46:35Z</cp:lastPrinted>
  <dcterms:created xsi:type="dcterms:W3CDTF">2022-05-25T05:47:35Z</dcterms:created>
  <dcterms:modified xsi:type="dcterms:W3CDTF">2024-02-18T06:30:47Z</dcterms:modified>
</cp:coreProperties>
</file>