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937" r:id="rId1"/>
    <p:sldMasterId id="2147483945" r:id="rId2"/>
  </p:sldMasterIdLst>
  <p:notesMasterIdLst>
    <p:notesMasterId r:id="rId29"/>
  </p:notesMasterIdLst>
  <p:handoutMasterIdLst>
    <p:handoutMasterId r:id="rId30"/>
  </p:handoutMasterIdLst>
  <p:sldIdLst>
    <p:sldId id="280" r:id="rId3"/>
    <p:sldId id="305" r:id="rId4"/>
    <p:sldId id="296" r:id="rId5"/>
    <p:sldId id="367" r:id="rId6"/>
    <p:sldId id="309" r:id="rId7"/>
    <p:sldId id="364" r:id="rId8"/>
    <p:sldId id="459" r:id="rId9"/>
    <p:sldId id="381" r:id="rId10"/>
    <p:sldId id="382" r:id="rId11"/>
    <p:sldId id="466" r:id="rId12"/>
    <p:sldId id="467" r:id="rId13"/>
    <p:sldId id="469" r:id="rId14"/>
    <p:sldId id="462" r:id="rId15"/>
    <p:sldId id="463" r:id="rId16"/>
    <p:sldId id="470" r:id="rId17"/>
    <p:sldId id="464" r:id="rId18"/>
    <p:sldId id="468" r:id="rId19"/>
    <p:sldId id="297" r:id="rId20"/>
    <p:sldId id="317" r:id="rId21"/>
    <p:sldId id="465" r:id="rId22"/>
    <p:sldId id="319" r:id="rId23"/>
    <p:sldId id="342" r:id="rId24"/>
    <p:sldId id="307" r:id="rId25"/>
    <p:sldId id="365" r:id="rId26"/>
    <p:sldId id="423" r:id="rId27"/>
    <p:sldId id="306" r:id="rId28"/>
  </p:sldIdLst>
  <p:sldSz cx="10693400" cy="7561263"/>
  <p:notesSz cx="7010400" cy="9296400"/>
  <p:defaultTextStyle>
    <a:defPPr>
      <a:defRPr lang="ja-JP"/>
    </a:defPPr>
    <a:lvl1pPr algn="l" rtl="0" fontAlgn="base">
      <a:spcBef>
        <a:spcPct val="0"/>
      </a:spcBef>
      <a:spcAft>
        <a:spcPct val="0"/>
      </a:spcAft>
      <a:defRPr kumimoji="1" sz="2700" kern="1200">
        <a:solidFill>
          <a:srgbClr val="000000"/>
        </a:solidFill>
        <a:latin typeface="Times New Roman" charset="0"/>
        <a:ea typeface="ＭＳ Ｐゴシック" pitchFamily="50" charset="-128"/>
        <a:cs typeface="+mn-cs"/>
      </a:defRPr>
    </a:lvl1pPr>
    <a:lvl2pPr marL="457040" algn="l" rtl="0" fontAlgn="base">
      <a:spcBef>
        <a:spcPct val="0"/>
      </a:spcBef>
      <a:spcAft>
        <a:spcPct val="0"/>
      </a:spcAft>
      <a:defRPr kumimoji="1" sz="2700" kern="1200">
        <a:solidFill>
          <a:srgbClr val="000000"/>
        </a:solidFill>
        <a:latin typeface="Times New Roman" charset="0"/>
        <a:ea typeface="ＭＳ Ｐゴシック" pitchFamily="50" charset="-128"/>
        <a:cs typeface="+mn-cs"/>
      </a:defRPr>
    </a:lvl2pPr>
    <a:lvl3pPr marL="914077" algn="l" rtl="0" fontAlgn="base">
      <a:spcBef>
        <a:spcPct val="0"/>
      </a:spcBef>
      <a:spcAft>
        <a:spcPct val="0"/>
      </a:spcAft>
      <a:defRPr kumimoji="1" sz="2700" kern="1200">
        <a:solidFill>
          <a:srgbClr val="000000"/>
        </a:solidFill>
        <a:latin typeface="Times New Roman" charset="0"/>
        <a:ea typeface="ＭＳ Ｐゴシック" pitchFamily="50" charset="-128"/>
        <a:cs typeface="+mn-cs"/>
      </a:defRPr>
    </a:lvl3pPr>
    <a:lvl4pPr marL="1371116" algn="l" rtl="0" fontAlgn="base">
      <a:spcBef>
        <a:spcPct val="0"/>
      </a:spcBef>
      <a:spcAft>
        <a:spcPct val="0"/>
      </a:spcAft>
      <a:defRPr kumimoji="1" sz="2700" kern="1200">
        <a:solidFill>
          <a:srgbClr val="000000"/>
        </a:solidFill>
        <a:latin typeface="Times New Roman" charset="0"/>
        <a:ea typeface="ＭＳ Ｐゴシック" pitchFamily="50" charset="-128"/>
        <a:cs typeface="+mn-cs"/>
      </a:defRPr>
    </a:lvl4pPr>
    <a:lvl5pPr marL="1828154" algn="l" rtl="0" fontAlgn="base">
      <a:spcBef>
        <a:spcPct val="0"/>
      </a:spcBef>
      <a:spcAft>
        <a:spcPct val="0"/>
      </a:spcAft>
      <a:defRPr kumimoji="1" sz="2700" kern="1200">
        <a:solidFill>
          <a:srgbClr val="000000"/>
        </a:solidFill>
        <a:latin typeface="Times New Roman" charset="0"/>
        <a:ea typeface="ＭＳ Ｐゴシック" pitchFamily="50" charset="-128"/>
        <a:cs typeface="+mn-cs"/>
      </a:defRPr>
    </a:lvl5pPr>
    <a:lvl6pPr marL="2285194" algn="l" defTabSz="914077" rtl="0" eaLnBrk="1" latinLnBrk="0" hangingPunct="1">
      <a:defRPr kumimoji="1" sz="2700" kern="1200">
        <a:solidFill>
          <a:srgbClr val="000000"/>
        </a:solidFill>
        <a:latin typeface="Times New Roman" charset="0"/>
        <a:ea typeface="ＭＳ Ｐゴシック" pitchFamily="50" charset="-128"/>
        <a:cs typeface="+mn-cs"/>
      </a:defRPr>
    </a:lvl6pPr>
    <a:lvl7pPr marL="2742233" algn="l" defTabSz="914077" rtl="0" eaLnBrk="1" latinLnBrk="0" hangingPunct="1">
      <a:defRPr kumimoji="1" sz="2700" kern="1200">
        <a:solidFill>
          <a:srgbClr val="000000"/>
        </a:solidFill>
        <a:latin typeface="Times New Roman" charset="0"/>
        <a:ea typeface="ＭＳ Ｐゴシック" pitchFamily="50" charset="-128"/>
        <a:cs typeface="+mn-cs"/>
      </a:defRPr>
    </a:lvl7pPr>
    <a:lvl8pPr marL="3199271" algn="l" defTabSz="914077" rtl="0" eaLnBrk="1" latinLnBrk="0" hangingPunct="1">
      <a:defRPr kumimoji="1" sz="2700" kern="1200">
        <a:solidFill>
          <a:srgbClr val="000000"/>
        </a:solidFill>
        <a:latin typeface="Times New Roman" charset="0"/>
        <a:ea typeface="ＭＳ Ｐゴシック" pitchFamily="50" charset="-128"/>
        <a:cs typeface="+mn-cs"/>
      </a:defRPr>
    </a:lvl8pPr>
    <a:lvl9pPr marL="3656309" algn="l" defTabSz="914077" rtl="0" eaLnBrk="1" latinLnBrk="0" hangingPunct="1">
      <a:defRPr kumimoji="1" sz="2700" kern="1200">
        <a:solidFill>
          <a:srgbClr val="000000"/>
        </a:solidFill>
        <a:latin typeface="Times New Roman" charset="0"/>
        <a:ea typeface="ＭＳ Ｐゴシック" pitchFamily="50" charset="-128"/>
        <a:cs typeface="+mn-cs"/>
      </a:defRPr>
    </a:lvl9pPr>
  </p:defaultTextStyle>
  <p:extLst>
    <p:ext uri="{EFAFB233-063F-42B5-8137-9DF3F51BA10A}">
      <p15:sldGuideLst xmlns:p15="http://schemas.microsoft.com/office/powerpoint/2012/main">
        <p15:guide id="1" orient="horz" pos="2382">
          <p15:clr>
            <a:srgbClr val="A4A3A4"/>
          </p15:clr>
        </p15:guide>
        <p15:guide id="2" pos="3368">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SOKUSIN" initials="" lastIdx="1" clrIdx="0"/>
  <p:cmAuthor id="1" name="黄 华锟" initials="黄" lastIdx="1" clrIdx="1">
    <p:extLst>
      <p:ext uri="{19B8F6BF-5375-455C-9EA6-DF929625EA0E}">
        <p15:presenceInfo xmlns:p15="http://schemas.microsoft.com/office/powerpoint/2012/main" userId="ef30e15dd5bd3d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a:srgbClr val="FFCCCC"/>
    <a:srgbClr val="FF7C80"/>
    <a:srgbClr val="CC6600"/>
    <a:srgbClr val="CC9900"/>
    <a:srgbClr val="FF0066"/>
    <a:srgbClr val="FDFFE5"/>
    <a:srgbClr val="FFFFCC"/>
    <a:srgbClr val="FFF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81" autoAdjust="0"/>
    <p:restoredTop sz="94274" autoAdjust="0"/>
  </p:normalViewPr>
  <p:slideViewPr>
    <p:cSldViewPr snapToGrid="0">
      <p:cViewPr varScale="1">
        <p:scale>
          <a:sx n="137" d="100"/>
          <a:sy n="137" d="100"/>
        </p:scale>
        <p:origin x="848" y="200"/>
      </p:cViewPr>
      <p:guideLst>
        <p:guide orient="horz" pos="2382"/>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9412"/>
    </p:cViewPr>
  </p:sorterViewPr>
  <p:notesViewPr>
    <p:cSldViewPr snapToGrid="0">
      <p:cViewPr varScale="1">
        <p:scale>
          <a:sx n="77" d="100"/>
          <a:sy n="77" d="100"/>
        </p:scale>
        <p:origin x="-2700" y="-108"/>
      </p:cViewPr>
      <p:guideLst>
        <p:guide orient="horz" pos="2928"/>
        <p:guide pos="220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1"/>
            <a:ext cx="3038699" cy="465554"/>
          </a:xfrm>
          <a:prstGeom prst="rect">
            <a:avLst/>
          </a:prstGeom>
          <a:noFill/>
          <a:ln w="9525">
            <a:noFill/>
            <a:miter lim="800000"/>
            <a:headEnd/>
            <a:tailEnd/>
          </a:ln>
          <a:effectLst/>
        </p:spPr>
        <p:txBody>
          <a:bodyPr vert="horz" wrap="square" lIns="92079" tIns="46039" rIns="92079" bIns="46039" numCol="1" anchor="t" anchorCtr="0" compatLnSpc="1">
            <a:prstTxWarp prst="textNoShape">
              <a:avLst/>
            </a:prstTxWarp>
          </a:bodyPr>
          <a:lstStyle>
            <a:lvl1pPr defTabSz="920008">
              <a:defRPr sz="1200">
                <a:solidFill>
                  <a:schemeClr val="tx1"/>
                </a:solidFill>
                <a:latin typeface="Arial" charset="0"/>
              </a:defRPr>
            </a:lvl1pPr>
          </a:lstStyle>
          <a:p>
            <a:endParaRPr lang="en-US" altLang="ja-JP"/>
          </a:p>
        </p:txBody>
      </p:sp>
      <p:sp>
        <p:nvSpPr>
          <p:cNvPr id="24579" name="Rectangle 3"/>
          <p:cNvSpPr>
            <a:spLocks noGrp="1" noChangeArrowheads="1"/>
          </p:cNvSpPr>
          <p:nvPr>
            <p:ph type="dt" sz="quarter" idx="1"/>
          </p:nvPr>
        </p:nvSpPr>
        <p:spPr bwMode="auto">
          <a:xfrm>
            <a:off x="3970093" y="1"/>
            <a:ext cx="3038699" cy="465554"/>
          </a:xfrm>
          <a:prstGeom prst="rect">
            <a:avLst/>
          </a:prstGeom>
          <a:noFill/>
          <a:ln w="9525">
            <a:noFill/>
            <a:miter lim="800000"/>
            <a:headEnd/>
            <a:tailEnd/>
          </a:ln>
          <a:effectLst/>
        </p:spPr>
        <p:txBody>
          <a:bodyPr vert="horz" wrap="square" lIns="92079" tIns="46039" rIns="92079" bIns="46039" numCol="1" anchor="t" anchorCtr="0" compatLnSpc="1">
            <a:prstTxWarp prst="textNoShape">
              <a:avLst/>
            </a:prstTxWarp>
          </a:bodyPr>
          <a:lstStyle>
            <a:lvl1pPr algn="r" defTabSz="920008">
              <a:defRPr sz="1200">
                <a:solidFill>
                  <a:schemeClr val="tx1"/>
                </a:solidFill>
                <a:latin typeface="Arial" charset="0"/>
              </a:defRPr>
            </a:lvl1pPr>
          </a:lstStyle>
          <a:p>
            <a:endParaRPr lang="en-US" altLang="ja-JP"/>
          </a:p>
        </p:txBody>
      </p:sp>
      <p:sp>
        <p:nvSpPr>
          <p:cNvPr id="24580" name="Rectangle 4"/>
          <p:cNvSpPr>
            <a:spLocks noGrp="1" noChangeArrowheads="1"/>
          </p:cNvSpPr>
          <p:nvPr>
            <p:ph type="ftr" sz="quarter" idx="2"/>
          </p:nvPr>
        </p:nvSpPr>
        <p:spPr bwMode="auto">
          <a:xfrm>
            <a:off x="0" y="8829377"/>
            <a:ext cx="3038699" cy="465554"/>
          </a:xfrm>
          <a:prstGeom prst="rect">
            <a:avLst/>
          </a:prstGeom>
          <a:noFill/>
          <a:ln w="9525">
            <a:noFill/>
            <a:miter lim="800000"/>
            <a:headEnd/>
            <a:tailEnd/>
          </a:ln>
          <a:effectLst/>
        </p:spPr>
        <p:txBody>
          <a:bodyPr vert="horz" wrap="square" lIns="92079" tIns="46039" rIns="92079" bIns="46039" numCol="1" anchor="b" anchorCtr="0" compatLnSpc="1">
            <a:prstTxWarp prst="textNoShape">
              <a:avLst/>
            </a:prstTxWarp>
          </a:bodyPr>
          <a:lstStyle>
            <a:lvl1pPr defTabSz="920008">
              <a:defRPr sz="1200">
                <a:solidFill>
                  <a:schemeClr val="tx1"/>
                </a:solidFill>
                <a:latin typeface="Arial" charset="0"/>
              </a:defRPr>
            </a:lvl1pPr>
          </a:lstStyle>
          <a:p>
            <a:endParaRPr lang="en-US" altLang="ja-JP"/>
          </a:p>
        </p:txBody>
      </p:sp>
      <p:sp>
        <p:nvSpPr>
          <p:cNvPr id="24581" name="Rectangle 5"/>
          <p:cNvSpPr>
            <a:spLocks noGrp="1" noChangeArrowheads="1"/>
          </p:cNvSpPr>
          <p:nvPr>
            <p:ph type="sldNum" sz="quarter" idx="3"/>
          </p:nvPr>
        </p:nvSpPr>
        <p:spPr bwMode="auto">
          <a:xfrm>
            <a:off x="3970093" y="8829377"/>
            <a:ext cx="3038699" cy="465554"/>
          </a:xfrm>
          <a:prstGeom prst="rect">
            <a:avLst/>
          </a:prstGeom>
          <a:noFill/>
          <a:ln w="9525">
            <a:noFill/>
            <a:miter lim="800000"/>
            <a:headEnd/>
            <a:tailEnd/>
          </a:ln>
          <a:effectLst/>
        </p:spPr>
        <p:txBody>
          <a:bodyPr vert="horz" wrap="square" lIns="92079" tIns="46039" rIns="92079" bIns="46039" numCol="1" anchor="b" anchorCtr="0" compatLnSpc="1">
            <a:prstTxWarp prst="textNoShape">
              <a:avLst/>
            </a:prstTxWarp>
          </a:bodyPr>
          <a:lstStyle>
            <a:lvl1pPr algn="r" defTabSz="920008">
              <a:defRPr sz="1200">
                <a:solidFill>
                  <a:schemeClr val="tx1"/>
                </a:solidFill>
                <a:latin typeface="Arial" charset="0"/>
              </a:defRPr>
            </a:lvl1pPr>
          </a:lstStyle>
          <a:p>
            <a:fld id="{F957ECD2-711E-472B-A2EA-C424A20A21D8}" type="slidenum">
              <a:rPr lang="en-US" altLang="ja-JP"/>
              <a:pPr/>
              <a:t>‹#›</a:t>
            </a:fld>
            <a:endParaRPr lang="en-US" altLang="ja-JP"/>
          </a:p>
        </p:txBody>
      </p:sp>
    </p:spTree>
    <p:extLst>
      <p:ext uri="{BB962C8B-B14F-4D97-AF65-F5344CB8AC3E}">
        <p14:creationId xmlns:p14="http://schemas.microsoft.com/office/powerpoint/2010/main" val="473332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1"/>
            <a:ext cx="3038699" cy="465554"/>
          </a:xfrm>
          <a:prstGeom prst="rect">
            <a:avLst/>
          </a:prstGeom>
          <a:noFill/>
          <a:ln w="9525">
            <a:noFill/>
            <a:miter lim="800000"/>
            <a:headEnd/>
            <a:tailEnd/>
          </a:ln>
          <a:effectLst/>
        </p:spPr>
        <p:txBody>
          <a:bodyPr vert="horz" wrap="square" lIns="92079" tIns="46039" rIns="92079" bIns="46039" numCol="1" anchor="t" anchorCtr="0" compatLnSpc="1">
            <a:prstTxWarp prst="textNoShape">
              <a:avLst/>
            </a:prstTxWarp>
          </a:bodyPr>
          <a:lstStyle>
            <a:lvl1pPr defTabSz="920008">
              <a:defRPr sz="1200">
                <a:solidFill>
                  <a:schemeClr val="tx1"/>
                </a:solidFill>
                <a:latin typeface="Arial" charset="0"/>
              </a:defRPr>
            </a:lvl1pPr>
          </a:lstStyle>
          <a:p>
            <a:endParaRPr lang="en-US" altLang="ja-JP"/>
          </a:p>
        </p:txBody>
      </p:sp>
      <p:sp>
        <p:nvSpPr>
          <p:cNvPr id="22531" name="Rectangle 3"/>
          <p:cNvSpPr>
            <a:spLocks noGrp="1" noChangeArrowheads="1"/>
          </p:cNvSpPr>
          <p:nvPr>
            <p:ph type="dt" idx="1"/>
          </p:nvPr>
        </p:nvSpPr>
        <p:spPr bwMode="auto">
          <a:xfrm>
            <a:off x="3970093" y="1"/>
            <a:ext cx="3038699" cy="465554"/>
          </a:xfrm>
          <a:prstGeom prst="rect">
            <a:avLst/>
          </a:prstGeom>
          <a:noFill/>
          <a:ln w="9525">
            <a:noFill/>
            <a:miter lim="800000"/>
            <a:headEnd/>
            <a:tailEnd/>
          </a:ln>
          <a:effectLst/>
        </p:spPr>
        <p:txBody>
          <a:bodyPr vert="horz" wrap="square" lIns="92079" tIns="46039" rIns="92079" bIns="46039" numCol="1" anchor="t" anchorCtr="0" compatLnSpc="1">
            <a:prstTxWarp prst="textNoShape">
              <a:avLst/>
            </a:prstTxWarp>
          </a:bodyPr>
          <a:lstStyle>
            <a:lvl1pPr algn="r" defTabSz="920008">
              <a:defRPr sz="1200">
                <a:solidFill>
                  <a:schemeClr val="tx1"/>
                </a:solidFill>
                <a:latin typeface="Arial" charset="0"/>
              </a:defRPr>
            </a:lvl1pPr>
          </a:lstStyle>
          <a:p>
            <a:endParaRPr lang="en-US" altLang="ja-JP"/>
          </a:p>
        </p:txBody>
      </p:sp>
      <p:sp>
        <p:nvSpPr>
          <p:cNvPr id="22532" name="Rectangle 4"/>
          <p:cNvSpPr>
            <a:spLocks noGrp="1" noRot="1" noChangeAspect="1" noChangeArrowheads="1" noTextEdit="1"/>
          </p:cNvSpPr>
          <p:nvPr>
            <p:ph type="sldImg" idx="2"/>
          </p:nvPr>
        </p:nvSpPr>
        <p:spPr bwMode="auto">
          <a:xfrm>
            <a:off x="1041400" y="695325"/>
            <a:ext cx="4930775" cy="348615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99755" y="4416157"/>
            <a:ext cx="5610894" cy="4184113"/>
          </a:xfrm>
          <a:prstGeom prst="rect">
            <a:avLst/>
          </a:prstGeom>
          <a:noFill/>
          <a:ln w="9525">
            <a:noFill/>
            <a:miter lim="800000"/>
            <a:headEnd/>
            <a:tailEnd/>
          </a:ln>
          <a:effectLst/>
        </p:spPr>
        <p:txBody>
          <a:bodyPr vert="horz" wrap="square" lIns="92079" tIns="46039" rIns="92079" bIns="46039"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2534" name="Rectangle 6"/>
          <p:cNvSpPr>
            <a:spLocks noGrp="1" noChangeArrowheads="1"/>
          </p:cNvSpPr>
          <p:nvPr>
            <p:ph type="ftr" sz="quarter" idx="4"/>
          </p:nvPr>
        </p:nvSpPr>
        <p:spPr bwMode="auto">
          <a:xfrm>
            <a:off x="0" y="8829377"/>
            <a:ext cx="3038699" cy="465554"/>
          </a:xfrm>
          <a:prstGeom prst="rect">
            <a:avLst/>
          </a:prstGeom>
          <a:noFill/>
          <a:ln w="9525">
            <a:noFill/>
            <a:miter lim="800000"/>
            <a:headEnd/>
            <a:tailEnd/>
          </a:ln>
          <a:effectLst/>
        </p:spPr>
        <p:txBody>
          <a:bodyPr vert="horz" wrap="square" lIns="92079" tIns="46039" rIns="92079" bIns="46039" numCol="1" anchor="b" anchorCtr="0" compatLnSpc="1">
            <a:prstTxWarp prst="textNoShape">
              <a:avLst/>
            </a:prstTxWarp>
          </a:bodyPr>
          <a:lstStyle>
            <a:lvl1pPr defTabSz="920008">
              <a:defRPr sz="1200">
                <a:solidFill>
                  <a:schemeClr val="tx1"/>
                </a:solidFill>
                <a:latin typeface="Arial" charset="0"/>
              </a:defRPr>
            </a:lvl1pPr>
          </a:lstStyle>
          <a:p>
            <a:endParaRPr lang="en-US" altLang="ja-JP"/>
          </a:p>
        </p:txBody>
      </p:sp>
      <p:sp>
        <p:nvSpPr>
          <p:cNvPr id="22535" name="Rectangle 7"/>
          <p:cNvSpPr>
            <a:spLocks noGrp="1" noChangeArrowheads="1"/>
          </p:cNvSpPr>
          <p:nvPr>
            <p:ph type="sldNum" sz="quarter" idx="5"/>
          </p:nvPr>
        </p:nvSpPr>
        <p:spPr bwMode="auto">
          <a:xfrm>
            <a:off x="3970093" y="8829377"/>
            <a:ext cx="3038699" cy="465554"/>
          </a:xfrm>
          <a:prstGeom prst="rect">
            <a:avLst/>
          </a:prstGeom>
          <a:noFill/>
          <a:ln w="9525">
            <a:noFill/>
            <a:miter lim="800000"/>
            <a:headEnd/>
            <a:tailEnd/>
          </a:ln>
          <a:effectLst/>
        </p:spPr>
        <p:txBody>
          <a:bodyPr vert="horz" wrap="square" lIns="92079" tIns="46039" rIns="92079" bIns="46039" numCol="1" anchor="b" anchorCtr="0" compatLnSpc="1">
            <a:prstTxWarp prst="textNoShape">
              <a:avLst/>
            </a:prstTxWarp>
          </a:bodyPr>
          <a:lstStyle>
            <a:lvl1pPr algn="r" defTabSz="920008">
              <a:defRPr sz="1200">
                <a:solidFill>
                  <a:schemeClr val="tx1"/>
                </a:solidFill>
                <a:latin typeface="Arial" charset="0"/>
              </a:defRPr>
            </a:lvl1pPr>
          </a:lstStyle>
          <a:p>
            <a:fld id="{01FA7972-CF48-4B5D-9DB2-CC8C26502513}" type="slidenum">
              <a:rPr lang="en-US" altLang="ja-JP"/>
              <a:pPr/>
              <a:t>‹#›</a:t>
            </a:fld>
            <a:endParaRPr lang="en-US" altLang="ja-JP"/>
          </a:p>
        </p:txBody>
      </p:sp>
    </p:spTree>
    <p:extLst>
      <p:ext uri="{BB962C8B-B14F-4D97-AF65-F5344CB8AC3E}">
        <p14:creationId xmlns:p14="http://schemas.microsoft.com/office/powerpoint/2010/main" val="3404250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300" kern="1200">
        <a:solidFill>
          <a:schemeClr val="tx1"/>
        </a:solidFill>
        <a:latin typeface="Arial" charset="0"/>
        <a:ea typeface="ＭＳ Ｐ明朝" pitchFamily="18" charset="-128"/>
        <a:cs typeface="+mn-cs"/>
      </a:defRPr>
    </a:lvl1pPr>
    <a:lvl2pPr marL="457040" algn="l" rtl="0" fontAlgn="base">
      <a:spcBef>
        <a:spcPct val="30000"/>
      </a:spcBef>
      <a:spcAft>
        <a:spcPct val="0"/>
      </a:spcAft>
      <a:defRPr kumimoji="1" sz="1300" kern="1200">
        <a:solidFill>
          <a:schemeClr val="tx1"/>
        </a:solidFill>
        <a:latin typeface="Arial" charset="0"/>
        <a:ea typeface="ＭＳ Ｐ明朝" pitchFamily="18" charset="-128"/>
        <a:cs typeface="+mn-cs"/>
      </a:defRPr>
    </a:lvl2pPr>
    <a:lvl3pPr marL="914077" algn="l" rtl="0" fontAlgn="base">
      <a:spcBef>
        <a:spcPct val="30000"/>
      </a:spcBef>
      <a:spcAft>
        <a:spcPct val="0"/>
      </a:spcAft>
      <a:defRPr kumimoji="1" sz="1300" kern="1200">
        <a:solidFill>
          <a:schemeClr val="tx1"/>
        </a:solidFill>
        <a:latin typeface="Arial" charset="0"/>
        <a:ea typeface="ＭＳ Ｐ明朝" pitchFamily="18" charset="-128"/>
        <a:cs typeface="+mn-cs"/>
      </a:defRPr>
    </a:lvl3pPr>
    <a:lvl4pPr marL="1371116" algn="l" rtl="0" fontAlgn="base">
      <a:spcBef>
        <a:spcPct val="30000"/>
      </a:spcBef>
      <a:spcAft>
        <a:spcPct val="0"/>
      </a:spcAft>
      <a:defRPr kumimoji="1" sz="1300" kern="1200">
        <a:solidFill>
          <a:schemeClr val="tx1"/>
        </a:solidFill>
        <a:latin typeface="Arial" charset="0"/>
        <a:ea typeface="ＭＳ Ｐ明朝" pitchFamily="18" charset="-128"/>
        <a:cs typeface="+mn-cs"/>
      </a:defRPr>
    </a:lvl4pPr>
    <a:lvl5pPr marL="1828154" algn="l" rtl="0" fontAlgn="base">
      <a:spcBef>
        <a:spcPct val="30000"/>
      </a:spcBef>
      <a:spcAft>
        <a:spcPct val="0"/>
      </a:spcAft>
      <a:defRPr kumimoji="1" sz="1300" kern="1200">
        <a:solidFill>
          <a:schemeClr val="tx1"/>
        </a:solidFill>
        <a:latin typeface="Arial" charset="0"/>
        <a:ea typeface="ＭＳ Ｐ明朝" pitchFamily="18" charset="-128"/>
        <a:cs typeface="+mn-cs"/>
      </a:defRPr>
    </a:lvl5pPr>
    <a:lvl6pPr marL="2285194" algn="l" defTabSz="914077" rtl="0" eaLnBrk="1" latinLnBrk="0" hangingPunct="1">
      <a:defRPr kumimoji="1" sz="1300" kern="1200">
        <a:solidFill>
          <a:schemeClr val="tx1"/>
        </a:solidFill>
        <a:latin typeface="+mn-lt"/>
        <a:ea typeface="+mn-ea"/>
        <a:cs typeface="+mn-cs"/>
      </a:defRPr>
    </a:lvl6pPr>
    <a:lvl7pPr marL="2742233" algn="l" defTabSz="914077" rtl="0" eaLnBrk="1" latinLnBrk="0" hangingPunct="1">
      <a:defRPr kumimoji="1" sz="1300" kern="1200">
        <a:solidFill>
          <a:schemeClr val="tx1"/>
        </a:solidFill>
        <a:latin typeface="+mn-lt"/>
        <a:ea typeface="+mn-ea"/>
        <a:cs typeface="+mn-cs"/>
      </a:defRPr>
    </a:lvl7pPr>
    <a:lvl8pPr marL="3199271" algn="l" defTabSz="914077" rtl="0" eaLnBrk="1" latinLnBrk="0" hangingPunct="1">
      <a:defRPr kumimoji="1" sz="1300" kern="1200">
        <a:solidFill>
          <a:schemeClr val="tx1"/>
        </a:solidFill>
        <a:latin typeface="+mn-lt"/>
        <a:ea typeface="+mn-ea"/>
        <a:cs typeface="+mn-cs"/>
      </a:defRPr>
    </a:lvl8pPr>
    <a:lvl9pPr marL="3656309" algn="l" defTabSz="914077" rtl="0" eaLnBrk="1" latinLnBrk="0" hangingPunct="1">
      <a:defRPr kumimoji="1"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98DA8-6693-440C-82C0-CF56A4EE99D6}" type="slidenum">
              <a:rPr lang="en-US" altLang="ja-JP"/>
              <a:pPr/>
              <a:t>1</a:t>
            </a:fld>
            <a:endParaRPr lang="en-US" altLang="ja-JP"/>
          </a:p>
        </p:txBody>
      </p:sp>
      <p:sp>
        <p:nvSpPr>
          <p:cNvPr id="116738" name="Rectangle 2"/>
          <p:cNvSpPr>
            <a:spLocks noGrp="1" noRot="1" noChangeAspect="1" noChangeArrowheads="1" noTextEdit="1"/>
          </p:cNvSpPr>
          <p:nvPr>
            <p:ph type="sldImg"/>
          </p:nvPr>
        </p:nvSpPr>
        <p:spPr>
          <a:xfrm>
            <a:off x="1041400" y="695325"/>
            <a:ext cx="4930775" cy="3486150"/>
          </a:xfrm>
          <a:ln/>
        </p:spPr>
      </p:sp>
      <p:sp>
        <p:nvSpPr>
          <p:cNvPr id="116739" name="Rectangle 3"/>
          <p:cNvSpPr>
            <a:spLocks noGrp="1" noChangeArrowheads="1"/>
          </p:cNvSpPr>
          <p:nvPr>
            <p:ph type="body" idx="1"/>
          </p:nvPr>
        </p:nvSpPr>
        <p:spPr/>
        <p:txBody>
          <a:bodyPr/>
          <a:lstStyle/>
          <a:p>
            <a:endParaRPr lang="ja-JP" altLang="ja-JP" dirty="0"/>
          </a:p>
        </p:txBody>
      </p:sp>
    </p:spTree>
    <p:extLst>
      <p:ext uri="{BB962C8B-B14F-4D97-AF65-F5344CB8AC3E}">
        <p14:creationId xmlns:p14="http://schemas.microsoft.com/office/powerpoint/2010/main" val="2181620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11</a:t>
            </a:fld>
            <a:endParaRPr lang="en-US" altLang="ja-JP"/>
          </a:p>
        </p:txBody>
      </p:sp>
    </p:spTree>
    <p:extLst>
      <p:ext uri="{BB962C8B-B14F-4D97-AF65-F5344CB8AC3E}">
        <p14:creationId xmlns:p14="http://schemas.microsoft.com/office/powerpoint/2010/main" val="1018554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12</a:t>
            </a:fld>
            <a:endParaRPr lang="en-US" altLang="ja-JP"/>
          </a:p>
        </p:txBody>
      </p:sp>
    </p:spTree>
    <p:extLst>
      <p:ext uri="{BB962C8B-B14F-4D97-AF65-F5344CB8AC3E}">
        <p14:creationId xmlns:p14="http://schemas.microsoft.com/office/powerpoint/2010/main" val="1524811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13</a:t>
            </a:fld>
            <a:endParaRPr lang="en-US" altLang="ja-JP"/>
          </a:p>
        </p:txBody>
      </p:sp>
    </p:spTree>
    <p:extLst>
      <p:ext uri="{BB962C8B-B14F-4D97-AF65-F5344CB8AC3E}">
        <p14:creationId xmlns:p14="http://schemas.microsoft.com/office/powerpoint/2010/main" val="37518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14</a:t>
            </a:fld>
            <a:endParaRPr lang="en-US" altLang="ja-JP"/>
          </a:p>
        </p:txBody>
      </p:sp>
    </p:spTree>
    <p:extLst>
      <p:ext uri="{BB962C8B-B14F-4D97-AF65-F5344CB8AC3E}">
        <p14:creationId xmlns:p14="http://schemas.microsoft.com/office/powerpoint/2010/main" val="2089808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16</a:t>
            </a:fld>
            <a:endParaRPr lang="en-US" altLang="ja-JP"/>
          </a:p>
        </p:txBody>
      </p:sp>
    </p:spTree>
    <p:extLst>
      <p:ext uri="{BB962C8B-B14F-4D97-AF65-F5344CB8AC3E}">
        <p14:creationId xmlns:p14="http://schemas.microsoft.com/office/powerpoint/2010/main" val="1650158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17</a:t>
            </a:fld>
            <a:endParaRPr lang="en-US" altLang="ja-JP"/>
          </a:p>
        </p:txBody>
      </p:sp>
    </p:spTree>
    <p:extLst>
      <p:ext uri="{BB962C8B-B14F-4D97-AF65-F5344CB8AC3E}">
        <p14:creationId xmlns:p14="http://schemas.microsoft.com/office/powerpoint/2010/main" val="3430709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18</a:t>
            </a:fld>
            <a:endParaRPr lang="en-US" altLang="ja-JP"/>
          </a:p>
        </p:txBody>
      </p:sp>
    </p:spTree>
    <p:extLst>
      <p:ext uri="{BB962C8B-B14F-4D97-AF65-F5344CB8AC3E}">
        <p14:creationId xmlns:p14="http://schemas.microsoft.com/office/powerpoint/2010/main" val="416479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19</a:t>
            </a:fld>
            <a:endParaRPr lang="en-US" altLang="ja-JP"/>
          </a:p>
        </p:txBody>
      </p:sp>
    </p:spTree>
    <p:extLst>
      <p:ext uri="{BB962C8B-B14F-4D97-AF65-F5344CB8AC3E}">
        <p14:creationId xmlns:p14="http://schemas.microsoft.com/office/powerpoint/2010/main" val="3793562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20</a:t>
            </a:fld>
            <a:endParaRPr lang="en-US" altLang="ja-JP"/>
          </a:p>
        </p:txBody>
      </p:sp>
    </p:spTree>
    <p:extLst>
      <p:ext uri="{BB962C8B-B14F-4D97-AF65-F5344CB8AC3E}">
        <p14:creationId xmlns:p14="http://schemas.microsoft.com/office/powerpoint/2010/main" val="1042757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21</a:t>
            </a:fld>
            <a:endParaRPr lang="en-US" altLang="ja-JP"/>
          </a:p>
        </p:txBody>
      </p:sp>
    </p:spTree>
    <p:extLst>
      <p:ext uri="{BB962C8B-B14F-4D97-AF65-F5344CB8AC3E}">
        <p14:creationId xmlns:p14="http://schemas.microsoft.com/office/powerpoint/2010/main" val="236372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2</a:t>
            </a:fld>
            <a:endParaRPr lang="en-US" altLang="ja-JP"/>
          </a:p>
        </p:txBody>
      </p:sp>
    </p:spTree>
    <p:extLst>
      <p:ext uri="{BB962C8B-B14F-4D97-AF65-F5344CB8AC3E}">
        <p14:creationId xmlns:p14="http://schemas.microsoft.com/office/powerpoint/2010/main" val="2396723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22</a:t>
            </a:fld>
            <a:endParaRPr lang="en-US" altLang="ja-JP"/>
          </a:p>
        </p:txBody>
      </p:sp>
    </p:spTree>
    <p:extLst>
      <p:ext uri="{BB962C8B-B14F-4D97-AF65-F5344CB8AC3E}">
        <p14:creationId xmlns:p14="http://schemas.microsoft.com/office/powerpoint/2010/main" val="426227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23</a:t>
            </a:fld>
            <a:endParaRPr lang="en-US" altLang="ja-JP"/>
          </a:p>
        </p:txBody>
      </p:sp>
    </p:spTree>
    <p:extLst>
      <p:ext uri="{BB962C8B-B14F-4D97-AF65-F5344CB8AC3E}">
        <p14:creationId xmlns:p14="http://schemas.microsoft.com/office/powerpoint/2010/main" val="3817150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24</a:t>
            </a:fld>
            <a:endParaRPr lang="en-US" altLang="ja-JP"/>
          </a:p>
        </p:txBody>
      </p:sp>
    </p:spTree>
    <p:extLst>
      <p:ext uri="{BB962C8B-B14F-4D97-AF65-F5344CB8AC3E}">
        <p14:creationId xmlns:p14="http://schemas.microsoft.com/office/powerpoint/2010/main" val="18182058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in Fig. 2, to overcome the aforementioned challenges faced by the conventional system, we propose an AI-enabled smart biomedical detection/diagnosis system. </a:t>
            </a:r>
          </a:p>
          <a:p>
            <a:endParaRPr lang="en-US" dirty="0"/>
          </a:p>
          <a:p>
            <a:r>
              <a:rPr lang="en-US" dirty="0"/>
              <a:t>Particularly, we present a smart software-hardware platform which combines the merits of </a:t>
            </a:r>
          </a:p>
          <a:p>
            <a:r>
              <a:rPr lang="en-US" dirty="0"/>
              <a:t>software (refers to user interfaces) and hardware (i.e., AI Chip) in terms of </a:t>
            </a:r>
            <a:r>
              <a:rPr lang="en-US" b="1" dirty="0"/>
              <a:t>efficient processing, high speed, and low cost</a:t>
            </a:r>
            <a:r>
              <a:rPr lang="en-US" dirty="0"/>
              <a:t>. </a:t>
            </a:r>
          </a:p>
          <a:p>
            <a:endParaRPr lang="en-US" dirty="0"/>
          </a:p>
          <a:p>
            <a:r>
              <a:rPr lang="en-US" dirty="0"/>
              <a:t>Furthermore, we develop a deep learning (DL)-based system for automatic diagnosis of COVID-19. </a:t>
            </a:r>
          </a:p>
          <a:p>
            <a:r>
              <a:rPr lang="en-US" dirty="0"/>
              <a:t>Based on the proposed system, users can conveniently upload their chest X-ray images for automatic diagnosis and returning timely results. </a:t>
            </a:r>
          </a:p>
          <a:p>
            <a:endParaRPr lang="en-US" dirty="0"/>
          </a:p>
          <a:p>
            <a:r>
              <a:rPr lang="en-US" dirty="0"/>
              <a:t>In addition to improve the diagnosis accuracy, we then develop a federated model learning (FML) architecture for aggregating a global model. </a:t>
            </a:r>
          </a:p>
          <a:p>
            <a:r>
              <a:rPr lang="en-US" dirty="0"/>
              <a:t>Since the FML architecture allows hospitals sharing trained models without revealing real datasets, the data privacy of patients is thereby preserved. </a:t>
            </a:r>
          </a:p>
        </p:txBody>
      </p:sp>
      <p:sp>
        <p:nvSpPr>
          <p:cNvPr id="4" name="Slide Number Placeholder 3"/>
          <p:cNvSpPr>
            <a:spLocks noGrp="1"/>
          </p:cNvSpPr>
          <p:nvPr>
            <p:ph type="sldNum" sz="quarter" idx="5"/>
          </p:nvPr>
        </p:nvSpPr>
        <p:spPr/>
        <p:txBody>
          <a:bodyPr/>
          <a:lstStyle/>
          <a:p>
            <a:pPr defTabSz="901233" fontAlgn="auto">
              <a:spcBef>
                <a:spcPts val="0"/>
              </a:spcBef>
              <a:spcAft>
                <a:spcPts val="0"/>
              </a:spcAft>
              <a:defRPr/>
            </a:pPr>
            <a:fld id="{2D6EB03B-A0E7-4858-8A5F-B5F1A09EF978}" type="slidenum">
              <a:rPr kumimoji="0" lang="en-US">
                <a:solidFill>
                  <a:prstClr val="black"/>
                </a:solidFill>
                <a:latin typeface="Calibri" panose="020F0502020204030204"/>
                <a:ea typeface="+mn-ea"/>
              </a:rPr>
              <a:pPr defTabSz="901233" fontAlgn="auto">
                <a:spcBef>
                  <a:spcPts val="0"/>
                </a:spcBef>
                <a:spcAft>
                  <a:spcPts val="0"/>
                </a:spcAft>
                <a:defRPr/>
              </a:pPr>
              <a:t>25</a:t>
            </a:fld>
            <a:endParaRPr kumimoji="0" lang="en-US">
              <a:solidFill>
                <a:prstClr val="black"/>
              </a:solidFill>
              <a:latin typeface="Calibri" panose="020F0502020204030204"/>
              <a:ea typeface="+mn-ea"/>
            </a:endParaRPr>
          </a:p>
        </p:txBody>
      </p:sp>
    </p:spTree>
    <p:extLst>
      <p:ext uri="{BB962C8B-B14F-4D97-AF65-F5344CB8AC3E}">
        <p14:creationId xmlns:p14="http://schemas.microsoft.com/office/powerpoint/2010/main" val="1811158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26</a:t>
            </a:fld>
            <a:endParaRPr lang="en-US" altLang="ja-JP"/>
          </a:p>
        </p:txBody>
      </p:sp>
    </p:spTree>
    <p:extLst>
      <p:ext uri="{BB962C8B-B14F-4D97-AF65-F5344CB8AC3E}">
        <p14:creationId xmlns:p14="http://schemas.microsoft.com/office/powerpoint/2010/main" val="145054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3</a:t>
            </a:fld>
            <a:endParaRPr lang="en-US" altLang="ja-JP"/>
          </a:p>
        </p:txBody>
      </p:sp>
    </p:spTree>
    <p:extLst>
      <p:ext uri="{BB962C8B-B14F-4D97-AF65-F5344CB8AC3E}">
        <p14:creationId xmlns:p14="http://schemas.microsoft.com/office/powerpoint/2010/main" val="3490136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5</a:t>
            </a:fld>
            <a:endParaRPr lang="en-US" altLang="ja-JP"/>
          </a:p>
        </p:txBody>
      </p:sp>
    </p:spTree>
    <p:extLst>
      <p:ext uri="{BB962C8B-B14F-4D97-AF65-F5344CB8AC3E}">
        <p14:creationId xmlns:p14="http://schemas.microsoft.com/office/powerpoint/2010/main" val="32365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6</a:t>
            </a:fld>
            <a:endParaRPr lang="en-US" altLang="ja-JP"/>
          </a:p>
        </p:txBody>
      </p:sp>
    </p:spTree>
    <p:extLst>
      <p:ext uri="{BB962C8B-B14F-4D97-AF65-F5344CB8AC3E}">
        <p14:creationId xmlns:p14="http://schemas.microsoft.com/office/powerpoint/2010/main" val="3807800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7</a:t>
            </a:fld>
            <a:endParaRPr lang="en-US" altLang="ja-JP"/>
          </a:p>
        </p:txBody>
      </p:sp>
    </p:spTree>
    <p:extLst>
      <p:ext uri="{BB962C8B-B14F-4D97-AF65-F5344CB8AC3E}">
        <p14:creationId xmlns:p14="http://schemas.microsoft.com/office/powerpoint/2010/main" val="4007422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8</a:t>
            </a:fld>
            <a:endParaRPr lang="en-US" altLang="ja-JP"/>
          </a:p>
        </p:txBody>
      </p:sp>
    </p:spTree>
    <p:extLst>
      <p:ext uri="{BB962C8B-B14F-4D97-AF65-F5344CB8AC3E}">
        <p14:creationId xmlns:p14="http://schemas.microsoft.com/office/powerpoint/2010/main" val="177049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9</a:t>
            </a:fld>
            <a:endParaRPr lang="en-US" altLang="ja-JP"/>
          </a:p>
        </p:txBody>
      </p:sp>
    </p:spTree>
    <p:extLst>
      <p:ext uri="{BB962C8B-B14F-4D97-AF65-F5344CB8AC3E}">
        <p14:creationId xmlns:p14="http://schemas.microsoft.com/office/powerpoint/2010/main" val="2806710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FA7972-CF48-4B5D-9DB2-CC8C26502513}" type="slidenum">
              <a:rPr lang="en-US" altLang="ja-JP" smtClean="0"/>
              <a:pPr/>
              <a:t>10</a:t>
            </a:fld>
            <a:endParaRPr lang="en-US" altLang="ja-JP"/>
          </a:p>
        </p:txBody>
      </p:sp>
    </p:spTree>
    <p:extLst>
      <p:ext uri="{BB962C8B-B14F-4D97-AF65-F5344CB8AC3E}">
        <p14:creationId xmlns:p14="http://schemas.microsoft.com/office/powerpoint/2010/main" val="22790337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2" name="グループ化 1"/>
          <p:cNvGrpSpPr/>
          <p:nvPr userDrawn="1"/>
        </p:nvGrpSpPr>
        <p:grpSpPr>
          <a:xfrm>
            <a:off x="-4402" y="4378036"/>
            <a:ext cx="10697803" cy="3191042"/>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solidFill>
                  <a:schemeClr val="bg1"/>
                </a:solidFill>
              </a:endParaRPr>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solidFill>
                  <a:schemeClr val="bg1"/>
                </a:solidFill>
              </a:endParaRPr>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solidFill>
                  <a:schemeClr val="bg1"/>
                </a:solidFill>
              </a:endParaRPr>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7" name="サブタイトル 16"/>
          <p:cNvSpPr>
            <a:spLocks noGrp="1"/>
          </p:cNvSpPr>
          <p:nvPr>
            <p:ph type="subTitle" idx="1"/>
          </p:nvPr>
        </p:nvSpPr>
        <p:spPr>
          <a:xfrm>
            <a:off x="3408219" y="6169890"/>
            <a:ext cx="7285181" cy="1391373"/>
          </a:xfrm>
        </p:spPr>
        <p:txBody>
          <a:bodyPr lIns="52153" rIns="52153">
            <a:normAutofit/>
          </a:bodyPr>
          <a:lstStyle>
            <a:lvl1pPr marL="0" marR="73014" indent="0" algn="l">
              <a:spcBef>
                <a:spcPts val="50"/>
              </a:spcBef>
              <a:buNone/>
              <a:defRPr sz="2400">
                <a:solidFill>
                  <a:schemeClr val="bg1"/>
                </a:solidFill>
              </a:defRPr>
            </a:lvl1pPr>
            <a:lvl2pPr marL="521528" indent="0" algn="ctr">
              <a:buNone/>
            </a:lvl2pPr>
            <a:lvl3pPr marL="1043056" indent="0" algn="ctr">
              <a:buNone/>
            </a:lvl3pPr>
            <a:lvl4pPr marL="1564584" indent="0" algn="ctr">
              <a:buNone/>
            </a:lvl4pPr>
            <a:lvl5pPr marL="2086112" indent="0" algn="ctr">
              <a:buNone/>
            </a:lvl5pPr>
            <a:lvl6pPr marL="2607640" indent="0" algn="ctr">
              <a:buNone/>
            </a:lvl6pPr>
            <a:lvl7pPr marL="3129168" indent="0" algn="ctr">
              <a:buNone/>
            </a:lvl7pPr>
            <a:lvl8pPr marL="3650696" indent="0" algn="ctr">
              <a:buNone/>
            </a:lvl8pPr>
            <a:lvl9pPr marL="4172224" indent="0" algn="ctr">
              <a:buNone/>
            </a:lvl9pPr>
            <a:extLst/>
          </a:lstStyle>
          <a:p>
            <a:r>
              <a:rPr kumimoji="0" lang="ja-JP" altLang="en-US" dirty="0"/>
              <a:t>マスタ サブタイトルの書式設定</a:t>
            </a:r>
            <a:endParaRPr kumimoji="0" lang="en-US" dirty="0"/>
          </a:p>
        </p:txBody>
      </p:sp>
      <p:sp>
        <p:nvSpPr>
          <p:cNvPr id="10" name="直角三角形 9"/>
          <p:cNvSpPr/>
          <p:nvPr/>
        </p:nvSpPr>
        <p:spPr>
          <a:xfrm>
            <a:off x="-2" y="5142438"/>
            <a:ext cx="1070169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4306" tIns="52153" rIns="104306" bIns="52153" anchor="ctr"/>
          <a:lstStyle/>
          <a:p>
            <a:pPr algn="ctr" eaLnBrk="1" latinLnBrk="0" hangingPunct="1"/>
            <a:endParaRPr kumimoji="0" lang="en-US"/>
          </a:p>
        </p:txBody>
      </p:sp>
      <p:sp>
        <p:nvSpPr>
          <p:cNvPr id="9" name="タイトル 8"/>
          <p:cNvSpPr>
            <a:spLocks noGrp="1"/>
          </p:cNvSpPr>
          <p:nvPr>
            <p:ph type="ctrTitle"/>
          </p:nvPr>
        </p:nvSpPr>
        <p:spPr>
          <a:xfrm>
            <a:off x="783532" y="999459"/>
            <a:ext cx="9089390" cy="3397049"/>
          </a:xfrm>
        </p:spPr>
        <p:txBody>
          <a:bodyPr vert="horz" anchor="t">
            <a:normAutofit/>
            <a:scene3d>
              <a:camera prst="orthographicFront"/>
              <a:lightRig rig="soft" dir="t"/>
            </a:scene3d>
            <a:sp3d prstMaterial="softEdge">
              <a:bevelT w="25400" h="25400"/>
            </a:sp3d>
          </a:bodyPr>
          <a:lstStyle>
            <a:lvl1pPr algn="l">
              <a:defRPr sz="5500" b="1">
                <a:solidFill>
                  <a:schemeClr val="tx2"/>
                </a:solidFill>
                <a:effectLst>
                  <a:outerShdw blurRad="31750" dist="25400" dir="5400000" algn="tl" rotWithShape="0">
                    <a:srgbClr val="000000">
                      <a:alpha val="25000"/>
                    </a:srgbClr>
                  </a:outerShdw>
                </a:effectLst>
              </a:defRPr>
            </a:lvl1pPr>
            <a:extLst/>
          </a:lstStyle>
          <a:p>
            <a:r>
              <a:rPr kumimoji="0" lang="ja-JP" altLang="en-US" dirty="0"/>
              <a:t>マスタ タイトルの書式設定</a:t>
            </a:r>
            <a:endParaRPr kumimoji="0" lang="en-US" dirty="0"/>
          </a:p>
        </p:txBody>
      </p:sp>
      <p:sp>
        <p:nvSpPr>
          <p:cNvPr id="13" name="正方形/長方形 12"/>
          <p:cNvSpPr/>
          <p:nvPr userDrawn="1"/>
        </p:nvSpPr>
        <p:spPr>
          <a:xfrm>
            <a:off x="815010" y="546662"/>
            <a:ext cx="613244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rtlCol="0" anchor="ctr"/>
          <a:lstStyle/>
          <a:p>
            <a:r>
              <a:rPr kumimoji="1" lang="en-US" altLang="ja-JP" sz="2400" dirty="0"/>
              <a:t>Title of the Invention</a:t>
            </a:r>
            <a:r>
              <a:rPr kumimoji="1" lang="ja-JP" altLang="en-US" sz="2400" baseline="0" dirty="0"/>
              <a:t> </a:t>
            </a:r>
            <a:r>
              <a:rPr kumimoji="1" lang="ja-JP" altLang="en-US" sz="2400" dirty="0"/>
              <a:t>発明の名称　</a:t>
            </a:r>
          </a:p>
        </p:txBody>
      </p:sp>
      <p:sp>
        <p:nvSpPr>
          <p:cNvPr id="14" name="正方形/長方形 13"/>
          <p:cNvSpPr/>
          <p:nvPr userDrawn="1"/>
        </p:nvSpPr>
        <p:spPr>
          <a:xfrm>
            <a:off x="814036" y="6182077"/>
            <a:ext cx="2624903" cy="1200329"/>
          </a:xfrm>
          <a:prstGeom prst="rect">
            <a:avLst/>
          </a:prstGeom>
        </p:spPr>
        <p:txBody>
          <a:bodyPr wrap="square">
            <a:spAutoFit/>
          </a:bodyPr>
          <a:lstStyle/>
          <a:p>
            <a:pPr lvl="0" algn="l">
              <a:spcBef>
                <a:spcPts val="20"/>
              </a:spcBef>
            </a:pPr>
            <a:r>
              <a:rPr lang="en-US" altLang="ja-JP" sz="2400" dirty="0">
                <a:solidFill>
                  <a:schemeClr val="bg1"/>
                </a:solidFill>
                <a:latin typeface="Lucida Sans Unicode"/>
                <a:ea typeface="ＭＳ Ｐゴシック"/>
              </a:rPr>
              <a:t>Affiliation </a:t>
            </a:r>
            <a:r>
              <a:rPr lang="ja-JP" altLang="en-US" sz="2400" dirty="0">
                <a:solidFill>
                  <a:schemeClr val="bg1"/>
                </a:solidFill>
                <a:latin typeface="Lucida Sans Unicode"/>
                <a:ea typeface="ＭＳ Ｐゴシック"/>
              </a:rPr>
              <a:t>所属 </a:t>
            </a:r>
            <a:r>
              <a:rPr lang="en-US" altLang="ja-JP" sz="2400" dirty="0">
                <a:solidFill>
                  <a:schemeClr val="bg1"/>
                </a:solidFill>
                <a:latin typeface="Lucida Sans Unicode"/>
                <a:ea typeface="ＭＳ Ｐゴシック"/>
              </a:rPr>
              <a:t>:</a:t>
            </a:r>
          </a:p>
          <a:p>
            <a:pPr lvl="0" algn="l">
              <a:spcBef>
                <a:spcPts val="20"/>
              </a:spcBef>
            </a:pPr>
            <a:r>
              <a:rPr lang="en-US" altLang="ja-JP" sz="2400" dirty="0">
                <a:solidFill>
                  <a:schemeClr val="bg1"/>
                </a:solidFill>
                <a:latin typeface="Lucida Sans Unicode"/>
                <a:ea typeface="ＭＳ Ｐゴシック"/>
              </a:rPr>
              <a:t>Title </a:t>
            </a:r>
            <a:r>
              <a:rPr lang="ja-JP" altLang="en-US" sz="2400" dirty="0">
                <a:solidFill>
                  <a:schemeClr val="bg1"/>
                </a:solidFill>
                <a:latin typeface="Lucida Sans Unicode"/>
                <a:ea typeface="ＭＳ Ｐゴシック"/>
              </a:rPr>
              <a:t>職名 </a:t>
            </a:r>
            <a:r>
              <a:rPr lang="en-US" altLang="ja-JP" sz="2400" dirty="0">
                <a:solidFill>
                  <a:schemeClr val="bg1"/>
                </a:solidFill>
                <a:latin typeface="Lucida Sans Unicode"/>
                <a:ea typeface="ＭＳ Ｐゴシック"/>
              </a:rPr>
              <a:t>:</a:t>
            </a:r>
          </a:p>
          <a:p>
            <a:pPr lvl="0" algn="l">
              <a:spcBef>
                <a:spcPts val="20"/>
              </a:spcBef>
            </a:pPr>
            <a:r>
              <a:rPr lang="en-US" altLang="ja-JP" sz="2400" dirty="0">
                <a:solidFill>
                  <a:schemeClr val="bg1"/>
                </a:solidFill>
                <a:latin typeface="Lucida Sans Unicode"/>
                <a:ea typeface="ＭＳ Ｐゴシック"/>
              </a:rPr>
              <a:t>Name </a:t>
            </a:r>
            <a:r>
              <a:rPr lang="ja-JP" altLang="en-US" sz="2400" dirty="0">
                <a:solidFill>
                  <a:schemeClr val="bg1"/>
                </a:solidFill>
                <a:latin typeface="Lucida Sans Unicode"/>
                <a:ea typeface="ＭＳ Ｐゴシック"/>
              </a:rPr>
              <a:t>氏名 </a:t>
            </a:r>
            <a:r>
              <a:rPr lang="en-US" altLang="ja-JP" sz="2400" dirty="0">
                <a:solidFill>
                  <a:schemeClr val="bg1"/>
                </a:solidFill>
                <a:latin typeface="Lucida Sans Unicode"/>
                <a:ea typeface="ＭＳ Ｐゴシック"/>
              </a:rPr>
              <a:t>:</a:t>
            </a:r>
            <a:endParaRPr lang="ja-JP" altLang="en-US" sz="2400" dirty="0">
              <a:solidFill>
                <a:schemeClr val="bg1"/>
              </a:solidFill>
              <a:latin typeface="Lucida Sans Unicode"/>
              <a:ea typeface="ＭＳ Ｐゴシック"/>
            </a:endParaRPr>
          </a:p>
        </p:txBody>
      </p:sp>
      <p:sp>
        <p:nvSpPr>
          <p:cNvPr id="15" name="正方形/長方形 14"/>
          <p:cNvSpPr/>
          <p:nvPr userDrawn="1"/>
        </p:nvSpPr>
        <p:spPr>
          <a:xfrm>
            <a:off x="818325" y="5607862"/>
            <a:ext cx="2728439" cy="437321"/>
          </a:xfrm>
          <a:prstGeom prst="rect">
            <a:avLst/>
          </a:prstGeom>
        </p:spPr>
        <p:style>
          <a:lnRef idx="2">
            <a:schemeClr val="dk1">
              <a:shade val="50000"/>
            </a:schemeClr>
          </a:lnRef>
          <a:fillRef idx="1">
            <a:schemeClr val="dk1"/>
          </a:fillRef>
          <a:effectRef idx="0">
            <a:schemeClr val="dk1"/>
          </a:effectRef>
          <a:fontRef idx="minor">
            <a:schemeClr val="lt1"/>
          </a:fontRef>
        </p:style>
        <p:txBody>
          <a:bodyPr lIns="91408" tIns="45704" rIns="91408" bIns="45704" rtlCol="0" anchor="ctr"/>
          <a:lstStyle/>
          <a:p>
            <a:r>
              <a:rPr kumimoji="1" lang="en-US" altLang="ja-JP" sz="2400" dirty="0"/>
              <a:t>Presenter </a:t>
            </a:r>
            <a:r>
              <a:rPr lang="ja-JP" altLang="en-US" sz="2400" dirty="0"/>
              <a:t>発表者</a:t>
            </a:r>
            <a:r>
              <a:rPr kumimoji="1" lang="ja-JP" altLang="en-US" sz="2400" dirty="0"/>
              <a:t>　</a:t>
            </a:r>
          </a:p>
        </p:txBody>
      </p:sp>
      <p:sp>
        <p:nvSpPr>
          <p:cNvPr id="16" name="テキスト ボックス 15"/>
          <p:cNvSpPr txBox="1"/>
          <p:nvPr userDrawn="1"/>
        </p:nvSpPr>
        <p:spPr>
          <a:xfrm>
            <a:off x="7601527" y="0"/>
            <a:ext cx="3091873" cy="646331"/>
          </a:xfrm>
          <a:prstGeom prst="rect">
            <a:avLst/>
          </a:prstGeom>
          <a:noFill/>
        </p:spPr>
        <p:txBody>
          <a:bodyPr wrap="square" rtlCol="0">
            <a:spAutoFit/>
          </a:bodyPr>
          <a:lstStyle/>
          <a:p>
            <a:pPr algn="r"/>
            <a:r>
              <a:rPr kumimoji="1" lang="en-US" altLang="ja-JP" sz="1800" dirty="0">
                <a:solidFill>
                  <a:schemeClr val="accent1">
                    <a:lumMod val="50000"/>
                  </a:schemeClr>
                </a:solidFill>
                <a:effectLst/>
                <a:latin typeface="+mj-lt"/>
                <a:ea typeface="+mj-ea"/>
              </a:rPr>
              <a:t>Patent Application</a:t>
            </a:r>
          </a:p>
          <a:p>
            <a:pPr algn="r"/>
            <a:r>
              <a:rPr kumimoji="1" lang="ja-JP" altLang="en-US" sz="1800" dirty="0">
                <a:solidFill>
                  <a:schemeClr val="accent1">
                    <a:lumMod val="50000"/>
                  </a:schemeClr>
                </a:solidFill>
                <a:effectLst/>
                <a:latin typeface="+mj-lt"/>
                <a:ea typeface="+mj-ea"/>
              </a:rPr>
              <a:t>（特許出願）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B3E09D-62B1-4B00-8C69-7BEC02E02C60}"/>
              </a:ext>
            </a:extLst>
          </p:cNvPr>
          <p:cNvSpPr>
            <a:spLocks noGrp="1"/>
          </p:cNvSpPr>
          <p:nvPr>
            <p:ph type="dt" sz="half" idx="10"/>
          </p:nvPr>
        </p:nvSpPr>
        <p:spPr/>
        <p:txBody>
          <a:bodyPr/>
          <a:lstStyle/>
          <a:p>
            <a:fld id="{16638991-C3DE-4800-9A4F-73E864D8693F}" type="datetime1">
              <a:rPr lang="en-US" smtClean="0"/>
              <a:t>10/20/23</a:t>
            </a:fld>
            <a:endParaRPr lang="en-US"/>
          </a:p>
        </p:txBody>
      </p:sp>
      <p:sp>
        <p:nvSpPr>
          <p:cNvPr id="3" name="Footer Placeholder 2">
            <a:extLst>
              <a:ext uri="{FF2B5EF4-FFF2-40B4-BE49-F238E27FC236}">
                <a16:creationId xmlns:a16="http://schemas.microsoft.com/office/drawing/2014/main" id="{2820014D-F941-4659-8EB7-D4F2E2F7CD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A8B80C-5F37-45A0-A3C2-FCECD597ABBB}"/>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935748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3098-FEEF-4D96-B6B6-3D7D051C3A11}"/>
              </a:ext>
            </a:extLst>
          </p:cNvPr>
          <p:cNvSpPr>
            <a:spLocks noGrp="1"/>
          </p:cNvSpPr>
          <p:nvPr>
            <p:ph type="title"/>
          </p:nvPr>
        </p:nvSpPr>
        <p:spPr>
          <a:xfrm>
            <a:off x="736564" y="504084"/>
            <a:ext cx="3448900" cy="1764295"/>
          </a:xfrm>
        </p:spPr>
        <p:txBody>
          <a:bodyPr anchor="b"/>
          <a:lstStyle>
            <a:lvl1pPr>
              <a:defRPr sz="2807"/>
            </a:lvl1pPr>
          </a:lstStyle>
          <a:p>
            <a:r>
              <a:rPr lang="en-US"/>
              <a:t>Click to edit Master title style</a:t>
            </a:r>
          </a:p>
        </p:txBody>
      </p:sp>
      <p:sp>
        <p:nvSpPr>
          <p:cNvPr id="3" name="Content Placeholder 2">
            <a:extLst>
              <a:ext uri="{FF2B5EF4-FFF2-40B4-BE49-F238E27FC236}">
                <a16:creationId xmlns:a16="http://schemas.microsoft.com/office/drawing/2014/main" id="{C6068395-7640-443E-B6BB-A54F1BB356CA}"/>
              </a:ext>
            </a:extLst>
          </p:cNvPr>
          <p:cNvSpPr>
            <a:spLocks noGrp="1"/>
          </p:cNvSpPr>
          <p:nvPr>
            <p:ph idx="1"/>
          </p:nvPr>
        </p:nvSpPr>
        <p:spPr>
          <a:xfrm>
            <a:off x="4546088" y="1088682"/>
            <a:ext cx="5413534" cy="5373398"/>
          </a:xfrm>
        </p:spPr>
        <p:txBody>
          <a:bodyPr/>
          <a:lstStyle>
            <a:lvl1pPr>
              <a:defRPr sz="2807"/>
            </a:lvl1pPr>
            <a:lvl2pPr>
              <a:defRPr sz="2456"/>
            </a:lvl2pPr>
            <a:lvl3pPr>
              <a:defRPr sz="2105"/>
            </a:lvl3pPr>
            <a:lvl4pPr>
              <a:defRPr sz="1754"/>
            </a:lvl4pPr>
            <a:lvl5pPr>
              <a:defRPr sz="1754"/>
            </a:lvl5pPr>
            <a:lvl6pPr>
              <a:defRPr sz="1754"/>
            </a:lvl6pPr>
            <a:lvl7pPr>
              <a:defRPr sz="1754"/>
            </a:lvl7pPr>
            <a:lvl8pPr>
              <a:defRPr sz="1754"/>
            </a:lvl8pPr>
            <a:lvl9pPr>
              <a:defRPr sz="175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4F95F0-2FE3-442D-89DB-046905E713AB}"/>
              </a:ext>
            </a:extLst>
          </p:cNvPr>
          <p:cNvSpPr>
            <a:spLocks noGrp="1"/>
          </p:cNvSpPr>
          <p:nvPr>
            <p:ph type="body" sz="half" idx="2"/>
          </p:nvPr>
        </p:nvSpPr>
        <p:spPr>
          <a:xfrm>
            <a:off x="736564" y="2268379"/>
            <a:ext cx="3448900" cy="4202453"/>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en-US"/>
              <a:t>Edit Master text styles</a:t>
            </a:r>
          </a:p>
        </p:txBody>
      </p:sp>
      <p:sp>
        <p:nvSpPr>
          <p:cNvPr id="5" name="Date Placeholder 4">
            <a:extLst>
              <a:ext uri="{FF2B5EF4-FFF2-40B4-BE49-F238E27FC236}">
                <a16:creationId xmlns:a16="http://schemas.microsoft.com/office/drawing/2014/main" id="{56E0EDD1-8351-4C4B-ABE5-7557CBC41239}"/>
              </a:ext>
            </a:extLst>
          </p:cNvPr>
          <p:cNvSpPr>
            <a:spLocks noGrp="1"/>
          </p:cNvSpPr>
          <p:nvPr>
            <p:ph type="dt" sz="half" idx="10"/>
          </p:nvPr>
        </p:nvSpPr>
        <p:spPr/>
        <p:txBody>
          <a:bodyPr/>
          <a:lstStyle/>
          <a:p>
            <a:fld id="{9B81BF3D-B676-4914-A08F-1B0315F7CE68}" type="datetime1">
              <a:rPr lang="en-US" smtClean="0"/>
              <a:t>10/20/23</a:t>
            </a:fld>
            <a:endParaRPr lang="en-US"/>
          </a:p>
        </p:txBody>
      </p:sp>
      <p:sp>
        <p:nvSpPr>
          <p:cNvPr id="6" name="Footer Placeholder 5">
            <a:extLst>
              <a:ext uri="{FF2B5EF4-FFF2-40B4-BE49-F238E27FC236}">
                <a16:creationId xmlns:a16="http://schemas.microsoft.com/office/drawing/2014/main" id="{627C6847-0CF8-4833-9736-3ABBB5DFF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D03BA-4120-428A-B659-BC95E72B8DE5}"/>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388848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E2EF6-57D2-4ACB-B002-2957AB4AD8ED}"/>
              </a:ext>
            </a:extLst>
          </p:cNvPr>
          <p:cNvSpPr>
            <a:spLocks noGrp="1"/>
          </p:cNvSpPr>
          <p:nvPr>
            <p:ph type="title"/>
          </p:nvPr>
        </p:nvSpPr>
        <p:spPr>
          <a:xfrm>
            <a:off x="736564" y="504084"/>
            <a:ext cx="3448900" cy="1764295"/>
          </a:xfrm>
        </p:spPr>
        <p:txBody>
          <a:bodyPr anchor="b"/>
          <a:lstStyle>
            <a:lvl1pPr>
              <a:defRPr sz="2807"/>
            </a:lvl1pPr>
          </a:lstStyle>
          <a:p>
            <a:r>
              <a:rPr lang="en-US"/>
              <a:t>Click to edit Master title style</a:t>
            </a:r>
          </a:p>
        </p:txBody>
      </p:sp>
      <p:sp>
        <p:nvSpPr>
          <p:cNvPr id="3" name="Picture Placeholder 2">
            <a:extLst>
              <a:ext uri="{FF2B5EF4-FFF2-40B4-BE49-F238E27FC236}">
                <a16:creationId xmlns:a16="http://schemas.microsoft.com/office/drawing/2014/main" id="{AE1DFE3D-BE5F-4BB8-9E1B-A1E30DBFCC46}"/>
              </a:ext>
            </a:extLst>
          </p:cNvPr>
          <p:cNvSpPr>
            <a:spLocks noGrp="1"/>
          </p:cNvSpPr>
          <p:nvPr>
            <p:ph type="pic" idx="1"/>
          </p:nvPr>
        </p:nvSpPr>
        <p:spPr>
          <a:xfrm>
            <a:off x="4546088" y="1088682"/>
            <a:ext cx="5413534" cy="5373398"/>
          </a:xfrm>
        </p:spPr>
        <p:txBody>
          <a:bodyPr/>
          <a:lstStyle>
            <a:lvl1pPr marL="0" indent="0">
              <a:buNone/>
              <a:defRPr sz="2807"/>
            </a:lvl1pPr>
            <a:lvl2pPr marL="401010" indent="0">
              <a:buNone/>
              <a:defRPr sz="2456"/>
            </a:lvl2pPr>
            <a:lvl3pPr marL="802020" indent="0">
              <a:buNone/>
              <a:defRPr sz="2105"/>
            </a:lvl3pPr>
            <a:lvl4pPr marL="1203030" indent="0">
              <a:buNone/>
              <a:defRPr sz="1754"/>
            </a:lvl4pPr>
            <a:lvl5pPr marL="1604040" indent="0">
              <a:buNone/>
              <a:defRPr sz="1754"/>
            </a:lvl5pPr>
            <a:lvl6pPr marL="2005051" indent="0">
              <a:buNone/>
              <a:defRPr sz="1754"/>
            </a:lvl6pPr>
            <a:lvl7pPr marL="2406061" indent="0">
              <a:buNone/>
              <a:defRPr sz="1754"/>
            </a:lvl7pPr>
            <a:lvl8pPr marL="2807071" indent="0">
              <a:buNone/>
              <a:defRPr sz="1754"/>
            </a:lvl8pPr>
            <a:lvl9pPr marL="3208081" indent="0">
              <a:buNone/>
              <a:defRPr sz="1754"/>
            </a:lvl9pPr>
          </a:lstStyle>
          <a:p>
            <a:endParaRPr lang="en-US"/>
          </a:p>
        </p:txBody>
      </p:sp>
      <p:sp>
        <p:nvSpPr>
          <p:cNvPr id="4" name="Text Placeholder 3">
            <a:extLst>
              <a:ext uri="{FF2B5EF4-FFF2-40B4-BE49-F238E27FC236}">
                <a16:creationId xmlns:a16="http://schemas.microsoft.com/office/drawing/2014/main" id="{C6DD5286-3978-4932-9B73-C387F4B4A31B}"/>
              </a:ext>
            </a:extLst>
          </p:cNvPr>
          <p:cNvSpPr>
            <a:spLocks noGrp="1"/>
          </p:cNvSpPr>
          <p:nvPr>
            <p:ph type="body" sz="half" idx="2"/>
          </p:nvPr>
        </p:nvSpPr>
        <p:spPr>
          <a:xfrm>
            <a:off x="736564" y="2268379"/>
            <a:ext cx="3448900" cy="4202453"/>
          </a:xfrm>
        </p:spPr>
        <p:txBody>
          <a:bodyPr/>
          <a:lstStyle>
            <a:lvl1pPr marL="0" indent="0">
              <a:buNone/>
              <a:defRPr sz="1403"/>
            </a:lvl1pPr>
            <a:lvl2pPr marL="401010" indent="0">
              <a:buNone/>
              <a:defRPr sz="1228"/>
            </a:lvl2pPr>
            <a:lvl3pPr marL="802020" indent="0">
              <a:buNone/>
              <a:defRPr sz="1053"/>
            </a:lvl3pPr>
            <a:lvl4pPr marL="1203030" indent="0">
              <a:buNone/>
              <a:defRPr sz="877"/>
            </a:lvl4pPr>
            <a:lvl5pPr marL="1604040" indent="0">
              <a:buNone/>
              <a:defRPr sz="877"/>
            </a:lvl5pPr>
            <a:lvl6pPr marL="2005051" indent="0">
              <a:buNone/>
              <a:defRPr sz="877"/>
            </a:lvl6pPr>
            <a:lvl7pPr marL="2406061" indent="0">
              <a:buNone/>
              <a:defRPr sz="877"/>
            </a:lvl7pPr>
            <a:lvl8pPr marL="2807071" indent="0">
              <a:buNone/>
              <a:defRPr sz="877"/>
            </a:lvl8pPr>
            <a:lvl9pPr marL="3208081" indent="0">
              <a:buNone/>
              <a:defRPr sz="877"/>
            </a:lvl9pPr>
          </a:lstStyle>
          <a:p>
            <a:pPr lvl="0"/>
            <a:r>
              <a:rPr lang="en-US"/>
              <a:t>Edit Master text styles</a:t>
            </a:r>
          </a:p>
        </p:txBody>
      </p:sp>
      <p:sp>
        <p:nvSpPr>
          <p:cNvPr id="5" name="Date Placeholder 4">
            <a:extLst>
              <a:ext uri="{FF2B5EF4-FFF2-40B4-BE49-F238E27FC236}">
                <a16:creationId xmlns:a16="http://schemas.microsoft.com/office/drawing/2014/main" id="{E6498C75-D941-4DF3-B207-121A6D8BEFA7}"/>
              </a:ext>
            </a:extLst>
          </p:cNvPr>
          <p:cNvSpPr>
            <a:spLocks noGrp="1"/>
          </p:cNvSpPr>
          <p:nvPr>
            <p:ph type="dt" sz="half" idx="10"/>
          </p:nvPr>
        </p:nvSpPr>
        <p:spPr/>
        <p:txBody>
          <a:bodyPr/>
          <a:lstStyle/>
          <a:p>
            <a:fld id="{68C3B2C9-BF31-403D-B202-1E4471A2E970}" type="datetime1">
              <a:rPr lang="en-US" smtClean="0"/>
              <a:t>10/20/23</a:t>
            </a:fld>
            <a:endParaRPr lang="en-US"/>
          </a:p>
        </p:txBody>
      </p:sp>
      <p:sp>
        <p:nvSpPr>
          <p:cNvPr id="6" name="Footer Placeholder 5">
            <a:extLst>
              <a:ext uri="{FF2B5EF4-FFF2-40B4-BE49-F238E27FC236}">
                <a16:creationId xmlns:a16="http://schemas.microsoft.com/office/drawing/2014/main" id="{7B16A882-9C21-4F4C-91DD-F3B139B6A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7B7AE6-5E23-40FB-95D2-1641ABE08713}"/>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910390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25D1A-CBF0-440B-81FB-95EE29B967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531F64-0D81-4493-91E6-F825AF28E4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30368-3D99-408F-920C-D530047CEC31}"/>
              </a:ext>
            </a:extLst>
          </p:cNvPr>
          <p:cNvSpPr>
            <a:spLocks noGrp="1"/>
          </p:cNvSpPr>
          <p:nvPr>
            <p:ph type="dt" sz="half" idx="10"/>
          </p:nvPr>
        </p:nvSpPr>
        <p:spPr/>
        <p:txBody>
          <a:bodyPr/>
          <a:lstStyle/>
          <a:p>
            <a:fld id="{64241CE1-CB55-4CF9-89AB-AAA614C2CC35}" type="datetime1">
              <a:rPr lang="en-US" smtClean="0"/>
              <a:t>10/20/23</a:t>
            </a:fld>
            <a:endParaRPr lang="en-US"/>
          </a:p>
        </p:txBody>
      </p:sp>
      <p:sp>
        <p:nvSpPr>
          <p:cNvPr id="5" name="Footer Placeholder 4">
            <a:extLst>
              <a:ext uri="{FF2B5EF4-FFF2-40B4-BE49-F238E27FC236}">
                <a16:creationId xmlns:a16="http://schemas.microsoft.com/office/drawing/2014/main" id="{63EE5DF7-A0B4-484A-9841-D86A960A9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E5CF7-598D-4673-8BA7-F68DD2C47218}"/>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4036087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56D222-31A8-4D20-9658-42E29D09402E}"/>
              </a:ext>
            </a:extLst>
          </p:cNvPr>
          <p:cNvSpPr>
            <a:spLocks noGrp="1"/>
          </p:cNvSpPr>
          <p:nvPr>
            <p:ph type="title" orient="vert"/>
          </p:nvPr>
        </p:nvSpPr>
        <p:spPr>
          <a:xfrm>
            <a:off x="7652465" y="402567"/>
            <a:ext cx="2305764" cy="640782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0CF52A-4E57-40C9-AF10-AE7ECEDE405E}"/>
              </a:ext>
            </a:extLst>
          </p:cNvPr>
          <p:cNvSpPr>
            <a:spLocks noGrp="1"/>
          </p:cNvSpPr>
          <p:nvPr>
            <p:ph type="body" orient="vert" idx="1"/>
          </p:nvPr>
        </p:nvSpPr>
        <p:spPr>
          <a:xfrm>
            <a:off x="735171" y="402567"/>
            <a:ext cx="6783626" cy="640782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9FA63-00A4-4340-B658-12C53D8766A0}"/>
              </a:ext>
            </a:extLst>
          </p:cNvPr>
          <p:cNvSpPr>
            <a:spLocks noGrp="1"/>
          </p:cNvSpPr>
          <p:nvPr>
            <p:ph type="dt" sz="half" idx="10"/>
          </p:nvPr>
        </p:nvSpPr>
        <p:spPr/>
        <p:txBody>
          <a:bodyPr/>
          <a:lstStyle/>
          <a:p>
            <a:fld id="{89AB8EC0-A639-49C6-BBED-1693C2D529C6}" type="datetime1">
              <a:rPr lang="en-US" smtClean="0"/>
              <a:t>10/20/23</a:t>
            </a:fld>
            <a:endParaRPr lang="en-US"/>
          </a:p>
        </p:txBody>
      </p:sp>
      <p:sp>
        <p:nvSpPr>
          <p:cNvPr id="5" name="Footer Placeholder 4">
            <a:extLst>
              <a:ext uri="{FF2B5EF4-FFF2-40B4-BE49-F238E27FC236}">
                <a16:creationId xmlns:a16="http://schemas.microsoft.com/office/drawing/2014/main" id="{0E6A880F-A0C7-4EC1-ADC2-21BF6D180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236AD-50D7-4781-9E3E-57017076F168}"/>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349712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534670" y="1357745"/>
            <a:ext cx="9624060" cy="5265572"/>
          </a:xfrm>
        </p:spPr>
        <p:txBody>
          <a:bodyPr/>
          <a:lstStyle>
            <a:lvl1pPr>
              <a:defRPr sz="2800"/>
            </a:lvl1pPr>
            <a:lvl2pPr>
              <a:defRPr sz="2400"/>
            </a:lvl2pPr>
            <a:lvl3pPr>
              <a:defRPr sz="2000"/>
            </a:lvl3pPr>
            <a:lvl4pPr>
              <a:defRPr sz="1800"/>
            </a:lvl4pPr>
            <a:lvl5pPr>
              <a:defRPr sz="1600"/>
            </a:lvl5pPr>
            <a:extLst/>
          </a:lstStyle>
          <a:p>
            <a:pPr lvl="0" eaLnBrk="1" latinLnBrk="0" hangingPunct="1"/>
            <a:r>
              <a:rPr lang="ja-JP" altLang="en-US" dirty="0"/>
              <a:t>マスタ テキストの書式設定</a:t>
            </a:r>
          </a:p>
          <a:p>
            <a:pPr lvl="1" eaLnBrk="1" latinLnBrk="0" hangingPunct="1"/>
            <a:r>
              <a:rPr lang="ja-JP" altLang="en-US" dirty="0"/>
              <a:t>第 </a:t>
            </a:r>
            <a:r>
              <a:rPr lang="en-US" altLang="ja-JP" dirty="0"/>
              <a:t>2 </a:t>
            </a:r>
            <a:r>
              <a:rPr lang="ja-JP" altLang="en-US" dirty="0"/>
              <a:t>レベル</a:t>
            </a:r>
          </a:p>
          <a:p>
            <a:pPr lvl="2" eaLnBrk="1" latinLnBrk="0" hangingPunct="1"/>
            <a:r>
              <a:rPr lang="ja-JP" altLang="en-US" dirty="0"/>
              <a:t>第 </a:t>
            </a:r>
            <a:r>
              <a:rPr lang="en-US" altLang="ja-JP" dirty="0"/>
              <a:t>3 </a:t>
            </a:r>
            <a:r>
              <a:rPr lang="ja-JP" altLang="en-US" dirty="0"/>
              <a:t>レベル</a:t>
            </a:r>
          </a:p>
          <a:p>
            <a:pPr lvl="3" eaLnBrk="1" latinLnBrk="0" hangingPunct="1"/>
            <a:r>
              <a:rPr lang="ja-JP" altLang="en-US" dirty="0"/>
              <a:t>第 </a:t>
            </a:r>
            <a:r>
              <a:rPr lang="en-US" altLang="ja-JP" dirty="0"/>
              <a:t>4 </a:t>
            </a:r>
            <a:r>
              <a:rPr lang="ja-JP" altLang="en-US" dirty="0"/>
              <a:t>レベル</a:t>
            </a:r>
          </a:p>
          <a:p>
            <a:pPr lvl="4" eaLnBrk="1" latinLnBrk="0" hangingPunct="1"/>
            <a:r>
              <a:rPr lang="ja-JP" altLang="en-US" dirty="0"/>
              <a:t>第 </a:t>
            </a:r>
            <a:r>
              <a:rPr lang="en-US" altLang="ja-JP" dirty="0"/>
              <a:t>5 </a:t>
            </a:r>
            <a:r>
              <a:rPr lang="ja-JP" altLang="en-US" dirty="0"/>
              <a:t>レベル</a:t>
            </a:r>
            <a:endParaRPr kumimoji="0" lang="en-US" dirty="0"/>
          </a:p>
        </p:txBody>
      </p:sp>
      <p:sp>
        <p:nvSpPr>
          <p:cNvPr id="7" name="タイトル 6"/>
          <p:cNvSpPr>
            <a:spLocks noGrp="1"/>
          </p:cNvSpPr>
          <p:nvPr>
            <p:ph type="title"/>
          </p:nvPr>
        </p:nvSpPr>
        <p:spPr>
          <a:xfrm>
            <a:off x="534670" y="302802"/>
            <a:ext cx="10158730" cy="528472"/>
          </a:xfrm>
        </p:spPr>
        <p:txBody>
          <a:bodyPr tIns="0" bIns="0" rtlCol="0" anchor="b">
            <a:normAutofit/>
          </a:bodyPr>
          <a:lstStyle>
            <a:lvl1pPr>
              <a:defRPr sz="3200">
                <a:solidFill>
                  <a:schemeClr val="accent1">
                    <a:lumMod val="75000"/>
                  </a:schemeClr>
                </a:solidFill>
              </a:defRPr>
            </a:lvl1pPr>
            <a:extLst/>
          </a:lstStyle>
          <a:p>
            <a:r>
              <a:rPr kumimoji="0" lang="ja-JP" altLang="en-US" dirty="0"/>
              <a:t>マスタ タイトルの書式設定</a:t>
            </a:r>
            <a:endParaRPr kumimoji="0" lang="en-US" dirty="0"/>
          </a:p>
        </p:txBody>
      </p:sp>
      <p:sp>
        <p:nvSpPr>
          <p:cNvPr id="12" name="正方形/長方形 11"/>
          <p:cNvSpPr/>
          <p:nvPr userDrawn="1"/>
        </p:nvSpPr>
        <p:spPr>
          <a:xfrm>
            <a:off x="554182" y="1311571"/>
            <a:ext cx="10139218" cy="554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サブタイトル 16"/>
          <p:cNvSpPr>
            <a:spLocks noGrp="1"/>
          </p:cNvSpPr>
          <p:nvPr>
            <p:ph type="subTitle" idx="13"/>
          </p:nvPr>
        </p:nvSpPr>
        <p:spPr>
          <a:xfrm>
            <a:off x="692728" y="840517"/>
            <a:ext cx="10000672" cy="461810"/>
          </a:xfrm>
        </p:spPr>
        <p:txBody>
          <a:bodyPr lIns="52153" tIns="0" rIns="52153">
            <a:noAutofit/>
          </a:bodyPr>
          <a:lstStyle>
            <a:lvl1pPr marL="0" marR="73014" indent="0" algn="l">
              <a:spcBef>
                <a:spcPts val="50"/>
              </a:spcBef>
              <a:buNone/>
              <a:defRPr sz="2800" b="1">
                <a:solidFill>
                  <a:schemeClr val="accent1">
                    <a:lumMod val="75000"/>
                  </a:schemeClr>
                </a:solidFill>
                <a:effectLst/>
                <a:latin typeface="+mj-ea"/>
                <a:ea typeface="+mj-ea"/>
              </a:defRPr>
            </a:lvl1pPr>
            <a:lvl2pPr marL="521528" indent="0" algn="ctr">
              <a:buNone/>
            </a:lvl2pPr>
            <a:lvl3pPr marL="1043056" indent="0" algn="ctr">
              <a:buNone/>
            </a:lvl3pPr>
            <a:lvl4pPr marL="1564584" indent="0" algn="ctr">
              <a:buNone/>
            </a:lvl4pPr>
            <a:lvl5pPr marL="2086112" indent="0" algn="ctr">
              <a:buNone/>
            </a:lvl5pPr>
            <a:lvl6pPr marL="2607640" indent="0" algn="ctr">
              <a:buNone/>
            </a:lvl6pPr>
            <a:lvl7pPr marL="3129168" indent="0" algn="ctr">
              <a:buNone/>
            </a:lvl7pPr>
            <a:lvl8pPr marL="3650696" indent="0" algn="ctr">
              <a:buNone/>
            </a:lvl8pPr>
            <a:lvl9pPr marL="4172224" indent="0" algn="ctr">
              <a:buNone/>
            </a:lvl9pPr>
            <a:extLst/>
          </a:lstStyle>
          <a:p>
            <a:r>
              <a:rPr kumimoji="0" lang="ja-JP" altLang="en-US" dirty="0"/>
              <a:t>マスタ サブタイトルの書式設定</a:t>
            </a:r>
            <a:endParaRPr kumimoji="0" lang="en-US" dirty="0"/>
          </a:p>
        </p:txBody>
      </p:sp>
      <p:sp>
        <p:nvSpPr>
          <p:cNvPr id="9" name="フッター プレースホルダ 21"/>
          <p:cNvSpPr>
            <a:spLocks noGrp="1"/>
          </p:cNvSpPr>
          <p:nvPr>
            <p:ph type="ftr" sz="quarter" idx="3"/>
          </p:nvPr>
        </p:nvSpPr>
        <p:spPr>
          <a:xfrm>
            <a:off x="7385160" y="7065055"/>
            <a:ext cx="2748991" cy="402567"/>
          </a:xfrm>
          <a:prstGeom prst="rect">
            <a:avLst/>
          </a:prstGeom>
        </p:spPr>
        <p:txBody>
          <a:bodyPr vert="horz" lIns="104306" tIns="52153" rIns="104306" bIns="52153" anchor="b"/>
          <a:lstStyle>
            <a:lvl1pPr algn="r" eaLnBrk="1" latinLnBrk="0" hangingPunct="1">
              <a:defRPr kumimoji="0" sz="1100">
                <a:solidFill>
                  <a:schemeClr val="tx1"/>
                </a:solidFill>
              </a:defRPr>
            </a:lvl1pPr>
            <a:extLst/>
          </a:lstStyle>
          <a:p>
            <a:r>
              <a:rPr kumimoji="1" lang="en-US" altLang="ja-JP" dirty="0"/>
              <a:t>【Patent Application </a:t>
            </a:r>
            <a:r>
              <a:rPr kumimoji="1" lang="ja-JP" altLang="en-US" dirty="0"/>
              <a:t>（特許出願）</a:t>
            </a:r>
            <a:r>
              <a:rPr kumimoji="1" lang="en-US" altLang="ja-JP" dirty="0"/>
              <a:t>】</a:t>
            </a:r>
            <a:endParaRPr kumimoji="1" lang="ja-JP" altLang="en-US" dirty="0"/>
          </a:p>
        </p:txBody>
      </p:sp>
      <p:sp>
        <p:nvSpPr>
          <p:cNvPr id="10" name="スライド番号プレースホルダ 17"/>
          <p:cNvSpPr>
            <a:spLocks noGrp="1"/>
          </p:cNvSpPr>
          <p:nvPr>
            <p:ph type="sldNum" sz="quarter" idx="4"/>
          </p:nvPr>
        </p:nvSpPr>
        <p:spPr>
          <a:xfrm>
            <a:off x="10112504" y="7065056"/>
            <a:ext cx="427736" cy="402567"/>
          </a:xfrm>
          <a:prstGeom prst="rect">
            <a:avLst/>
          </a:prstGeom>
        </p:spPr>
        <p:txBody>
          <a:bodyPr vert="horz" lIns="104306" tIns="52153" rIns="104306" bIns="52153" anchor="b"/>
          <a:lstStyle>
            <a:lvl1pPr algn="r" eaLnBrk="1" latinLnBrk="0" hangingPunct="1">
              <a:defRPr kumimoji="0" sz="1100" b="0">
                <a:solidFill>
                  <a:schemeClr val="tx1"/>
                </a:solidFill>
              </a:defRPr>
            </a:lvl1pPr>
            <a:extLst/>
          </a:lstStyle>
          <a:p>
            <a:fld id="{97080FFD-2836-4FCD-8393-3A078B75A2B8}"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フッター プレースホルダ 21"/>
          <p:cNvSpPr>
            <a:spLocks noGrp="1"/>
          </p:cNvSpPr>
          <p:nvPr>
            <p:ph type="ftr" sz="quarter" idx="3"/>
          </p:nvPr>
        </p:nvSpPr>
        <p:spPr>
          <a:xfrm>
            <a:off x="7385160" y="7065055"/>
            <a:ext cx="2748991" cy="402567"/>
          </a:xfrm>
          <a:prstGeom prst="rect">
            <a:avLst/>
          </a:prstGeom>
        </p:spPr>
        <p:txBody>
          <a:bodyPr vert="horz" lIns="104306" tIns="52153" rIns="104306" bIns="52153" anchor="b"/>
          <a:lstStyle>
            <a:lvl1pPr algn="r" eaLnBrk="1" latinLnBrk="0" hangingPunct="1">
              <a:defRPr kumimoji="0" sz="1100">
                <a:solidFill>
                  <a:schemeClr val="tx1"/>
                </a:solidFill>
              </a:defRPr>
            </a:lvl1pPr>
            <a:extLst/>
          </a:lstStyle>
          <a:p>
            <a:r>
              <a:rPr kumimoji="1" lang="en-US" altLang="ja-JP" dirty="0"/>
              <a:t>【Patent Application </a:t>
            </a:r>
            <a:r>
              <a:rPr kumimoji="1" lang="ja-JP" altLang="en-US" dirty="0"/>
              <a:t>（特許出願）</a:t>
            </a:r>
            <a:r>
              <a:rPr kumimoji="1" lang="en-US" altLang="ja-JP" dirty="0"/>
              <a:t>】</a:t>
            </a:r>
            <a:endParaRPr kumimoji="1" lang="ja-JP" altLang="en-US" dirty="0"/>
          </a:p>
        </p:txBody>
      </p:sp>
      <p:sp>
        <p:nvSpPr>
          <p:cNvPr id="6" name="スライド番号プレースホルダ 17"/>
          <p:cNvSpPr>
            <a:spLocks noGrp="1"/>
          </p:cNvSpPr>
          <p:nvPr>
            <p:ph type="sldNum" sz="quarter" idx="4"/>
          </p:nvPr>
        </p:nvSpPr>
        <p:spPr>
          <a:xfrm>
            <a:off x="10112504" y="7065056"/>
            <a:ext cx="427736" cy="402567"/>
          </a:xfrm>
          <a:prstGeom prst="rect">
            <a:avLst/>
          </a:prstGeom>
        </p:spPr>
        <p:txBody>
          <a:bodyPr vert="horz" lIns="104306" tIns="52153" rIns="104306" bIns="52153" anchor="b"/>
          <a:lstStyle>
            <a:lvl1pPr algn="r" eaLnBrk="1" latinLnBrk="0" hangingPunct="1">
              <a:defRPr kumimoji="0" sz="1100" b="0">
                <a:solidFill>
                  <a:schemeClr val="tx1"/>
                </a:solidFill>
              </a:defRPr>
            </a:lvl1pPr>
            <a:extLst/>
          </a:lstStyle>
          <a:p>
            <a:fld id="{97080FFD-2836-4FCD-8393-3A078B75A2B8}"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3B5B-85A8-4A8F-B0E8-A22BC92120B7}"/>
              </a:ext>
            </a:extLst>
          </p:cNvPr>
          <p:cNvSpPr>
            <a:spLocks noGrp="1"/>
          </p:cNvSpPr>
          <p:nvPr>
            <p:ph type="ctrTitle"/>
          </p:nvPr>
        </p:nvSpPr>
        <p:spPr>
          <a:xfrm>
            <a:off x="1336675" y="1237457"/>
            <a:ext cx="8020050" cy="2632440"/>
          </a:xfrm>
        </p:spPr>
        <p:txBody>
          <a:bodyPr anchor="b"/>
          <a:lstStyle>
            <a:lvl1pPr algn="ctr">
              <a:defRPr sz="5263"/>
            </a:lvl1pPr>
          </a:lstStyle>
          <a:p>
            <a:r>
              <a:rPr lang="en-US"/>
              <a:t>Click to edit Master title style</a:t>
            </a:r>
          </a:p>
        </p:txBody>
      </p:sp>
      <p:sp>
        <p:nvSpPr>
          <p:cNvPr id="3" name="Subtitle 2">
            <a:extLst>
              <a:ext uri="{FF2B5EF4-FFF2-40B4-BE49-F238E27FC236}">
                <a16:creationId xmlns:a16="http://schemas.microsoft.com/office/drawing/2014/main" id="{CB0DD80B-7BFE-453C-B9B6-C2A268F8C707}"/>
              </a:ext>
            </a:extLst>
          </p:cNvPr>
          <p:cNvSpPr>
            <a:spLocks noGrp="1"/>
          </p:cNvSpPr>
          <p:nvPr>
            <p:ph type="subTitle" idx="1"/>
          </p:nvPr>
        </p:nvSpPr>
        <p:spPr>
          <a:xfrm>
            <a:off x="1336675" y="3971414"/>
            <a:ext cx="8020050" cy="1825554"/>
          </a:xfrm>
        </p:spPr>
        <p:txBody>
          <a:bodyPr/>
          <a:lstStyle>
            <a:lvl1pPr marL="0" indent="0" algn="ctr">
              <a:buNone/>
              <a:defRPr sz="2105"/>
            </a:lvl1pPr>
            <a:lvl2pPr marL="401010" indent="0" algn="ctr">
              <a:buNone/>
              <a:defRPr sz="1754"/>
            </a:lvl2pPr>
            <a:lvl3pPr marL="802020" indent="0" algn="ctr">
              <a:buNone/>
              <a:defRPr sz="1579"/>
            </a:lvl3pPr>
            <a:lvl4pPr marL="1203030" indent="0" algn="ctr">
              <a:buNone/>
              <a:defRPr sz="1403"/>
            </a:lvl4pPr>
            <a:lvl5pPr marL="1604040" indent="0" algn="ctr">
              <a:buNone/>
              <a:defRPr sz="1403"/>
            </a:lvl5pPr>
            <a:lvl6pPr marL="2005051" indent="0" algn="ctr">
              <a:buNone/>
              <a:defRPr sz="1403"/>
            </a:lvl6pPr>
            <a:lvl7pPr marL="2406061" indent="0" algn="ctr">
              <a:buNone/>
              <a:defRPr sz="1403"/>
            </a:lvl7pPr>
            <a:lvl8pPr marL="2807071" indent="0" algn="ctr">
              <a:buNone/>
              <a:defRPr sz="1403"/>
            </a:lvl8pPr>
            <a:lvl9pPr marL="3208081" indent="0" algn="ctr">
              <a:buNone/>
              <a:defRPr sz="1403"/>
            </a:lvl9pPr>
          </a:lstStyle>
          <a:p>
            <a:r>
              <a:rPr lang="en-US"/>
              <a:t>Click to edit Master subtitle style</a:t>
            </a:r>
          </a:p>
        </p:txBody>
      </p:sp>
      <p:sp>
        <p:nvSpPr>
          <p:cNvPr id="4" name="Date Placeholder 3">
            <a:extLst>
              <a:ext uri="{FF2B5EF4-FFF2-40B4-BE49-F238E27FC236}">
                <a16:creationId xmlns:a16="http://schemas.microsoft.com/office/drawing/2014/main" id="{BF903036-9FEB-4FBA-9EFF-D883E30AE73D}"/>
              </a:ext>
            </a:extLst>
          </p:cNvPr>
          <p:cNvSpPr>
            <a:spLocks noGrp="1"/>
          </p:cNvSpPr>
          <p:nvPr>
            <p:ph type="dt" sz="half" idx="10"/>
          </p:nvPr>
        </p:nvSpPr>
        <p:spPr/>
        <p:txBody>
          <a:bodyPr/>
          <a:lstStyle/>
          <a:p>
            <a:fld id="{C5F94886-65CE-46AE-8A2E-F217E1C4B605}" type="datetime1">
              <a:rPr lang="en-US" smtClean="0"/>
              <a:t>10/20/23</a:t>
            </a:fld>
            <a:endParaRPr lang="en-US"/>
          </a:p>
        </p:txBody>
      </p:sp>
      <p:sp>
        <p:nvSpPr>
          <p:cNvPr id="5" name="Footer Placeholder 4">
            <a:extLst>
              <a:ext uri="{FF2B5EF4-FFF2-40B4-BE49-F238E27FC236}">
                <a16:creationId xmlns:a16="http://schemas.microsoft.com/office/drawing/2014/main" id="{753629D9-7DB5-43DA-AB95-D5C6EA963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ED5CA-3F99-4E73-B892-AF2F395910DD}"/>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263029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5851-D846-4A5F-92BB-2DB577B33E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FAD774-2A83-478B-BC9E-0C36B57C6C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2FC99-9963-40AE-851B-912B878B5C1A}"/>
              </a:ext>
            </a:extLst>
          </p:cNvPr>
          <p:cNvSpPr>
            <a:spLocks noGrp="1"/>
          </p:cNvSpPr>
          <p:nvPr>
            <p:ph type="dt" sz="half" idx="10"/>
          </p:nvPr>
        </p:nvSpPr>
        <p:spPr/>
        <p:txBody>
          <a:bodyPr/>
          <a:lstStyle/>
          <a:p>
            <a:fld id="{1424D6D5-7CD4-4A6E-945B-136521A689D0}" type="datetime1">
              <a:rPr lang="en-US" smtClean="0"/>
              <a:t>10/20/23</a:t>
            </a:fld>
            <a:endParaRPr lang="en-US"/>
          </a:p>
        </p:txBody>
      </p:sp>
      <p:sp>
        <p:nvSpPr>
          <p:cNvPr id="5" name="Footer Placeholder 4">
            <a:extLst>
              <a:ext uri="{FF2B5EF4-FFF2-40B4-BE49-F238E27FC236}">
                <a16:creationId xmlns:a16="http://schemas.microsoft.com/office/drawing/2014/main" id="{A4B5F2BD-361A-4513-A196-D7118C66F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54EB2-522B-41D6-8AF4-F23DF9A106E6}"/>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319337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5442D-582C-4C83-8C81-84193B8D6655}"/>
              </a:ext>
            </a:extLst>
          </p:cNvPr>
          <p:cNvSpPr>
            <a:spLocks noGrp="1"/>
          </p:cNvSpPr>
          <p:nvPr>
            <p:ph type="title"/>
          </p:nvPr>
        </p:nvSpPr>
        <p:spPr>
          <a:xfrm>
            <a:off x="729602" y="1885066"/>
            <a:ext cx="9223058" cy="3145275"/>
          </a:xfrm>
        </p:spPr>
        <p:txBody>
          <a:bodyPr anchor="b"/>
          <a:lstStyle>
            <a:lvl1pPr>
              <a:defRPr sz="5263"/>
            </a:lvl1pPr>
          </a:lstStyle>
          <a:p>
            <a:r>
              <a:rPr lang="en-US"/>
              <a:t>Click to edit Master title style</a:t>
            </a:r>
          </a:p>
        </p:txBody>
      </p:sp>
      <p:sp>
        <p:nvSpPr>
          <p:cNvPr id="3" name="Text Placeholder 2">
            <a:extLst>
              <a:ext uri="{FF2B5EF4-FFF2-40B4-BE49-F238E27FC236}">
                <a16:creationId xmlns:a16="http://schemas.microsoft.com/office/drawing/2014/main" id="{47581D47-41DE-45E5-B169-88C313AF7956}"/>
              </a:ext>
            </a:extLst>
          </p:cNvPr>
          <p:cNvSpPr>
            <a:spLocks noGrp="1"/>
          </p:cNvSpPr>
          <p:nvPr>
            <p:ph type="body" idx="1"/>
          </p:nvPr>
        </p:nvSpPr>
        <p:spPr>
          <a:xfrm>
            <a:off x="729602" y="5060096"/>
            <a:ext cx="9223058" cy="1654026"/>
          </a:xfrm>
        </p:spPr>
        <p:txBody>
          <a:bodyPr/>
          <a:lstStyle>
            <a:lvl1pPr marL="0" indent="0">
              <a:buNone/>
              <a:defRPr sz="2105">
                <a:solidFill>
                  <a:schemeClr val="tx1">
                    <a:tint val="75000"/>
                  </a:schemeClr>
                </a:solidFill>
              </a:defRPr>
            </a:lvl1pPr>
            <a:lvl2pPr marL="401010" indent="0">
              <a:buNone/>
              <a:defRPr sz="1754">
                <a:solidFill>
                  <a:schemeClr val="tx1">
                    <a:tint val="75000"/>
                  </a:schemeClr>
                </a:solidFill>
              </a:defRPr>
            </a:lvl2pPr>
            <a:lvl3pPr marL="802020" indent="0">
              <a:buNone/>
              <a:defRPr sz="1579">
                <a:solidFill>
                  <a:schemeClr val="tx1">
                    <a:tint val="75000"/>
                  </a:schemeClr>
                </a:solidFill>
              </a:defRPr>
            </a:lvl3pPr>
            <a:lvl4pPr marL="1203030" indent="0">
              <a:buNone/>
              <a:defRPr sz="1403">
                <a:solidFill>
                  <a:schemeClr val="tx1">
                    <a:tint val="75000"/>
                  </a:schemeClr>
                </a:solidFill>
              </a:defRPr>
            </a:lvl4pPr>
            <a:lvl5pPr marL="1604040" indent="0">
              <a:buNone/>
              <a:defRPr sz="1403">
                <a:solidFill>
                  <a:schemeClr val="tx1">
                    <a:tint val="75000"/>
                  </a:schemeClr>
                </a:solidFill>
              </a:defRPr>
            </a:lvl5pPr>
            <a:lvl6pPr marL="2005051" indent="0">
              <a:buNone/>
              <a:defRPr sz="1403">
                <a:solidFill>
                  <a:schemeClr val="tx1">
                    <a:tint val="75000"/>
                  </a:schemeClr>
                </a:solidFill>
              </a:defRPr>
            </a:lvl6pPr>
            <a:lvl7pPr marL="2406061" indent="0">
              <a:buNone/>
              <a:defRPr sz="1403">
                <a:solidFill>
                  <a:schemeClr val="tx1">
                    <a:tint val="75000"/>
                  </a:schemeClr>
                </a:solidFill>
              </a:defRPr>
            </a:lvl7pPr>
            <a:lvl8pPr marL="2807071" indent="0">
              <a:buNone/>
              <a:defRPr sz="1403">
                <a:solidFill>
                  <a:schemeClr val="tx1">
                    <a:tint val="75000"/>
                  </a:schemeClr>
                </a:solidFill>
              </a:defRPr>
            </a:lvl8pPr>
            <a:lvl9pPr marL="3208081" indent="0">
              <a:buNone/>
              <a:defRPr sz="1403">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C7DF8B-6812-4C0B-BE41-5F1DE097F791}"/>
              </a:ext>
            </a:extLst>
          </p:cNvPr>
          <p:cNvSpPr>
            <a:spLocks noGrp="1"/>
          </p:cNvSpPr>
          <p:nvPr>
            <p:ph type="dt" sz="half" idx="10"/>
          </p:nvPr>
        </p:nvSpPr>
        <p:spPr/>
        <p:txBody>
          <a:bodyPr/>
          <a:lstStyle/>
          <a:p>
            <a:fld id="{009C74B1-8C2B-4600-9AE5-E24B4FBD96A5}" type="datetime1">
              <a:rPr lang="en-US" smtClean="0"/>
              <a:t>10/20/23</a:t>
            </a:fld>
            <a:endParaRPr lang="en-US"/>
          </a:p>
        </p:txBody>
      </p:sp>
      <p:sp>
        <p:nvSpPr>
          <p:cNvPr id="5" name="Footer Placeholder 4">
            <a:extLst>
              <a:ext uri="{FF2B5EF4-FFF2-40B4-BE49-F238E27FC236}">
                <a16:creationId xmlns:a16="http://schemas.microsoft.com/office/drawing/2014/main" id="{DD093CEB-1ACB-47B7-BEDB-5E80A83AE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2DEC-31CF-4223-B0B0-B2298138EA06}"/>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311518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FA3D8-DCB6-4E2C-922A-6D3ECE0D32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749D5B-251D-45C7-9D75-FD6D128845DF}"/>
              </a:ext>
            </a:extLst>
          </p:cNvPr>
          <p:cNvSpPr>
            <a:spLocks noGrp="1"/>
          </p:cNvSpPr>
          <p:nvPr>
            <p:ph sz="half" idx="1"/>
          </p:nvPr>
        </p:nvSpPr>
        <p:spPr>
          <a:xfrm>
            <a:off x="735171" y="2012836"/>
            <a:ext cx="4544695" cy="47975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C90CED-3EAB-4A80-8D81-C92035332596}"/>
              </a:ext>
            </a:extLst>
          </p:cNvPr>
          <p:cNvSpPr>
            <a:spLocks noGrp="1"/>
          </p:cNvSpPr>
          <p:nvPr>
            <p:ph sz="half" idx="2"/>
          </p:nvPr>
        </p:nvSpPr>
        <p:spPr>
          <a:xfrm>
            <a:off x="5413534" y="2012836"/>
            <a:ext cx="4544695" cy="47975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491401-076C-48A2-AFB3-3868940450DB}"/>
              </a:ext>
            </a:extLst>
          </p:cNvPr>
          <p:cNvSpPr>
            <a:spLocks noGrp="1"/>
          </p:cNvSpPr>
          <p:nvPr>
            <p:ph type="dt" sz="half" idx="10"/>
          </p:nvPr>
        </p:nvSpPr>
        <p:spPr/>
        <p:txBody>
          <a:bodyPr/>
          <a:lstStyle/>
          <a:p>
            <a:fld id="{68CFC821-D192-4EB6-BF90-A1A7F8F4369A}" type="datetime1">
              <a:rPr lang="en-US" smtClean="0"/>
              <a:t>10/20/23</a:t>
            </a:fld>
            <a:endParaRPr lang="en-US"/>
          </a:p>
        </p:txBody>
      </p:sp>
      <p:sp>
        <p:nvSpPr>
          <p:cNvPr id="6" name="Footer Placeholder 5">
            <a:extLst>
              <a:ext uri="{FF2B5EF4-FFF2-40B4-BE49-F238E27FC236}">
                <a16:creationId xmlns:a16="http://schemas.microsoft.com/office/drawing/2014/main" id="{EAD421FF-4AFC-4076-92A5-FC5CC6707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D7B8D-2BB2-4149-BEBA-15A5D7D9A758}"/>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35978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3787-1004-42F4-B256-C06F161CBAA9}"/>
              </a:ext>
            </a:extLst>
          </p:cNvPr>
          <p:cNvSpPr>
            <a:spLocks noGrp="1"/>
          </p:cNvSpPr>
          <p:nvPr>
            <p:ph type="title"/>
          </p:nvPr>
        </p:nvSpPr>
        <p:spPr>
          <a:xfrm>
            <a:off x="736564" y="402568"/>
            <a:ext cx="9223058" cy="1461495"/>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A610FA-35E4-4511-9AD4-DEEE42DA8269}"/>
              </a:ext>
            </a:extLst>
          </p:cNvPr>
          <p:cNvSpPr>
            <a:spLocks noGrp="1"/>
          </p:cNvSpPr>
          <p:nvPr>
            <p:ph type="body" idx="1"/>
          </p:nvPr>
        </p:nvSpPr>
        <p:spPr>
          <a:xfrm>
            <a:off x="736565" y="1853560"/>
            <a:ext cx="4523809" cy="908401"/>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en-US"/>
              <a:t>Edit Master text styles</a:t>
            </a:r>
          </a:p>
        </p:txBody>
      </p:sp>
      <p:sp>
        <p:nvSpPr>
          <p:cNvPr id="4" name="Content Placeholder 3">
            <a:extLst>
              <a:ext uri="{FF2B5EF4-FFF2-40B4-BE49-F238E27FC236}">
                <a16:creationId xmlns:a16="http://schemas.microsoft.com/office/drawing/2014/main" id="{14F2A982-5F2C-4707-9CDD-4E27B42F5484}"/>
              </a:ext>
            </a:extLst>
          </p:cNvPr>
          <p:cNvSpPr>
            <a:spLocks noGrp="1"/>
          </p:cNvSpPr>
          <p:nvPr>
            <p:ph sz="half" idx="2"/>
          </p:nvPr>
        </p:nvSpPr>
        <p:spPr>
          <a:xfrm>
            <a:off x="736565" y="2761961"/>
            <a:ext cx="4523809" cy="40624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CB20BC-BDCF-4E26-8668-A0E61CFAB25B}"/>
              </a:ext>
            </a:extLst>
          </p:cNvPr>
          <p:cNvSpPr>
            <a:spLocks noGrp="1"/>
          </p:cNvSpPr>
          <p:nvPr>
            <p:ph type="body" sz="quarter" idx="3"/>
          </p:nvPr>
        </p:nvSpPr>
        <p:spPr>
          <a:xfrm>
            <a:off x="5413534" y="1853560"/>
            <a:ext cx="4546088" cy="908401"/>
          </a:xfrm>
        </p:spPr>
        <p:txBody>
          <a:bodyPr anchor="b"/>
          <a:lstStyle>
            <a:lvl1pPr marL="0" indent="0">
              <a:buNone/>
              <a:defRPr sz="2105" b="1"/>
            </a:lvl1pPr>
            <a:lvl2pPr marL="401010" indent="0">
              <a:buNone/>
              <a:defRPr sz="1754" b="1"/>
            </a:lvl2pPr>
            <a:lvl3pPr marL="802020" indent="0">
              <a:buNone/>
              <a:defRPr sz="1579" b="1"/>
            </a:lvl3pPr>
            <a:lvl4pPr marL="1203030" indent="0">
              <a:buNone/>
              <a:defRPr sz="1403" b="1"/>
            </a:lvl4pPr>
            <a:lvl5pPr marL="1604040" indent="0">
              <a:buNone/>
              <a:defRPr sz="1403" b="1"/>
            </a:lvl5pPr>
            <a:lvl6pPr marL="2005051" indent="0">
              <a:buNone/>
              <a:defRPr sz="1403" b="1"/>
            </a:lvl6pPr>
            <a:lvl7pPr marL="2406061" indent="0">
              <a:buNone/>
              <a:defRPr sz="1403" b="1"/>
            </a:lvl7pPr>
            <a:lvl8pPr marL="2807071" indent="0">
              <a:buNone/>
              <a:defRPr sz="1403" b="1"/>
            </a:lvl8pPr>
            <a:lvl9pPr marL="3208081" indent="0">
              <a:buNone/>
              <a:defRPr sz="1403" b="1"/>
            </a:lvl9pPr>
          </a:lstStyle>
          <a:p>
            <a:pPr lvl="0"/>
            <a:r>
              <a:rPr lang="en-US"/>
              <a:t>Edit Master text styles</a:t>
            </a:r>
          </a:p>
        </p:txBody>
      </p:sp>
      <p:sp>
        <p:nvSpPr>
          <p:cNvPr id="6" name="Content Placeholder 5">
            <a:extLst>
              <a:ext uri="{FF2B5EF4-FFF2-40B4-BE49-F238E27FC236}">
                <a16:creationId xmlns:a16="http://schemas.microsoft.com/office/drawing/2014/main" id="{2C9A206C-E1A5-4988-8966-BB07E43BAB6F}"/>
              </a:ext>
            </a:extLst>
          </p:cNvPr>
          <p:cNvSpPr>
            <a:spLocks noGrp="1"/>
          </p:cNvSpPr>
          <p:nvPr>
            <p:ph sz="quarter" idx="4"/>
          </p:nvPr>
        </p:nvSpPr>
        <p:spPr>
          <a:xfrm>
            <a:off x="5413534" y="2761961"/>
            <a:ext cx="4546088" cy="40624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D70FCE-7D8E-4328-A4E8-A36A030834A2}"/>
              </a:ext>
            </a:extLst>
          </p:cNvPr>
          <p:cNvSpPr>
            <a:spLocks noGrp="1"/>
          </p:cNvSpPr>
          <p:nvPr>
            <p:ph type="dt" sz="half" idx="10"/>
          </p:nvPr>
        </p:nvSpPr>
        <p:spPr/>
        <p:txBody>
          <a:bodyPr/>
          <a:lstStyle/>
          <a:p>
            <a:fld id="{F7CBDBC3-052F-4FB0-908D-BAD7D982BE7A}" type="datetime1">
              <a:rPr lang="en-US" smtClean="0"/>
              <a:t>10/20/23</a:t>
            </a:fld>
            <a:endParaRPr lang="en-US"/>
          </a:p>
        </p:txBody>
      </p:sp>
      <p:sp>
        <p:nvSpPr>
          <p:cNvPr id="8" name="Footer Placeholder 7">
            <a:extLst>
              <a:ext uri="{FF2B5EF4-FFF2-40B4-BE49-F238E27FC236}">
                <a16:creationId xmlns:a16="http://schemas.microsoft.com/office/drawing/2014/main" id="{80E955FB-E539-402F-A755-58D0DF9885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ED0A6E-E3A6-4B22-AFB9-731FD0092E40}"/>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129283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6257-3DEE-4A18-88E9-ED99F53667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6A1E44-7B65-4A05-9411-1C4098914331}"/>
              </a:ext>
            </a:extLst>
          </p:cNvPr>
          <p:cNvSpPr>
            <a:spLocks noGrp="1"/>
          </p:cNvSpPr>
          <p:nvPr>
            <p:ph type="dt" sz="half" idx="10"/>
          </p:nvPr>
        </p:nvSpPr>
        <p:spPr/>
        <p:txBody>
          <a:bodyPr/>
          <a:lstStyle/>
          <a:p>
            <a:fld id="{470369BA-BD83-481E-BD57-2F714BA2B081}" type="datetime1">
              <a:rPr lang="en-US" smtClean="0"/>
              <a:t>10/20/23</a:t>
            </a:fld>
            <a:endParaRPr lang="en-US"/>
          </a:p>
        </p:txBody>
      </p:sp>
      <p:sp>
        <p:nvSpPr>
          <p:cNvPr id="4" name="Footer Placeholder 3">
            <a:extLst>
              <a:ext uri="{FF2B5EF4-FFF2-40B4-BE49-F238E27FC236}">
                <a16:creationId xmlns:a16="http://schemas.microsoft.com/office/drawing/2014/main" id="{41723B71-36B1-443F-9730-1E1878E905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62432-F8A6-45CC-8B36-6669C400BC8F}"/>
              </a:ext>
            </a:extLst>
          </p:cNvPr>
          <p:cNvSpPr>
            <a:spLocks noGrp="1"/>
          </p:cNvSpPr>
          <p:nvPr>
            <p:ph type="sldNum" sz="quarter" idx="12"/>
          </p:nvPr>
        </p:nvSpPr>
        <p:spPr/>
        <p:txBody>
          <a:bodyPr/>
          <a:lstStyle/>
          <a:p>
            <a:fld id="{0338344D-9426-41FD-94A4-86DC37D4AF40}" type="slidenum">
              <a:rPr lang="en-US" smtClean="0"/>
              <a:t>‹#›</a:t>
            </a:fld>
            <a:endParaRPr lang="en-US"/>
          </a:p>
        </p:txBody>
      </p:sp>
    </p:spTree>
    <p:extLst>
      <p:ext uri="{BB962C8B-B14F-4D97-AF65-F5344CB8AC3E}">
        <p14:creationId xmlns:p14="http://schemas.microsoft.com/office/powerpoint/2010/main" val="40196682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グループ化 15"/>
          <p:cNvGrpSpPr/>
          <p:nvPr userDrawn="1"/>
        </p:nvGrpSpPr>
        <p:grpSpPr>
          <a:xfrm>
            <a:off x="-10802" y="6613236"/>
            <a:ext cx="6372459" cy="963971"/>
            <a:chOff x="-10802" y="6381250"/>
            <a:chExt cx="6372459" cy="1195957"/>
          </a:xfrm>
        </p:grpSpPr>
        <p:sp>
          <p:nvSpPr>
            <p:cNvPr id="13" name="フリーフォーム 12"/>
            <p:cNvSpPr>
              <a:spLocks/>
            </p:cNvSpPr>
            <p:nvPr/>
          </p:nvSpPr>
          <p:spPr bwMode="auto">
            <a:xfrm>
              <a:off x="583872" y="6554568"/>
              <a:ext cx="5777785" cy="101552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04306" tIns="52153" rIns="104306" bIns="52153" anchor="t" compatLnSpc="1"/>
            <a:lstStyle/>
            <a:p>
              <a:endParaRPr kumimoji="0" lang="en-US"/>
            </a:p>
          </p:txBody>
        </p:sp>
        <p:sp>
          <p:nvSpPr>
            <p:cNvPr id="12" name="フリーフォーム 11"/>
            <p:cNvSpPr>
              <a:spLocks/>
            </p:cNvSpPr>
            <p:nvPr/>
          </p:nvSpPr>
          <p:spPr bwMode="auto">
            <a:xfrm>
              <a:off x="568020" y="6548035"/>
              <a:ext cx="4315777" cy="1029172"/>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04306" tIns="52153" rIns="104306" bIns="52153" anchor="t" compatLnSpc="1"/>
            <a:lstStyle/>
            <a:p>
              <a:endParaRPr kumimoji="0" lang="en-US"/>
            </a:p>
          </p:txBody>
        </p:sp>
        <p:sp>
          <p:nvSpPr>
            <p:cNvPr id="14" name="直角三角形 13"/>
            <p:cNvSpPr>
              <a:spLocks/>
            </p:cNvSpPr>
            <p:nvPr/>
          </p:nvSpPr>
          <p:spPr bwMode="auto">
            <a:xfrm>
              <a:off x="-7066" y="6385125"/>
              <a:ext cx="3978817" cy="1191707"/>
            </a:xfrm>
            <a:prstGeom prst="rtTriangle">
              <a:avLst/>
            </a:prstGeom>
            <a:blipFill>
              <a:blip r:embed="rId5"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04306" tIns="52153" rIns="104306" bIns="52153" anchor="ctr" compatLnSpc="1"/>
            <a:lstStyle/>
            <a:p>
              <a:pPr algn="ctr" eaLnBrk="1" latinLnBrk="0" hangingPunct="1"/>
              <a:endParaRPr kumimoji="0" lang="en-US"/>
            </a:p>
          </p:txBody>
        </p:sp>
        <p:cxnSp>
          <p:nvCxnSpPr>
            <p:cNvPr id="15" name="直線コネクタ 14"/>
            <p:cNvCxnSpPr/>
            <p:nvPr/>
          </p:nvCxnSpPr>
          <p:spPr>
            <a:xfrm>
              <a:off x="-10802" y="6381250"/>
              <a:ext cx="3982554" cy="11955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タイトル プレースホルダ 8"/>
          <p:cNvSpPr>
            <a:spLocks noGrp="1"/>
          </p:cNvSpPr>
          <p:nvPr>
            <p:ph type="title"/>
          </p:nvPr>
        </p:nvSpPr>
        <p:spPr>
          <a:xfrm>
            <a:off x="534670" y="302801"/>
            <a:ext cx="9624060" cy="1260211"/>
          </a:xfrm>
          <a:prstGeom prst="rect">
            <a:avLst/>
          </a:prstGeom>
        </p:spPr>
        <p:txBody>
          <a:bodyPr vert="horz" lIns="104306" tIns="52153" rIns="104306" bIns="52153" anchor="ctr">
            <a:normAutofit/>
            <a:scene3d>
              <a:camera prst="orthographicFront"/>
              <a:lightRig rig="soft" dir="t"/>
            </a:scene3d>
            <a:sp3d prstMaterial="softEdge">
              <a:bevelT w="25400" h="25400"/>
            </a:sp3d>
          </a:bodyPr>
          <a:lstStyle/>
          <a:p>
            <a:r>
              <a:rPr kumimoji="0" lang="ja-JP" altLang="en-US"/>
              <a:t>マスタ タイトルの書式設定</a:t>
            </a:r>
            <a:endParaRPr kumimoji="0" lang="en-US"/>
          </a:p>
        </p:txBody>
      </p:sp>
      <p:sp>
        <p:nvSpPr>
          <p:cNvPr id="30" name="テキスト プレースホルダ 29"/>
          <p:cNvSpPr>
            <a:spLocks noGrp="1"/>
          </p:cNvSpPr>
          <p:nvPr>
            <p:ph type="body" idx="1"/>
          </p:nvPr>
        </p:nvSpPr>
        <p:spPr>
          <a:xfrm>
            <a:off x="534670" y="1633233"/>
            <a:ext cx="9624060" cy="4990084"/>
          </a:xfrm>
          <a:prstGeom prst="rect">
            <a:avLst/>
          </a:prstGeom>
        </p:spPr>
        <p:txBody>
          <a:bodyPr vert="horz" lIns="104306" tIns="52153" rIns="104306" bIns="52153">
            <a:normAutofit/>
          </a:bodyPr>
          <a:lstStyle/>
          <a:p>
            <a:pPr lvl="0" eaLnBrk="1" latinLnBrk="0" hangingPunct="1"/>
            <a:r>
              <a:rPr kumimoji="0" lang="ja-JP" altLang="en-US"/>
              <a:t>マスタ テキストの書式設定</a:t>
            </a:r>
          </a:p>
          <a:p>
            <a:pPr lvl="1" eaLnBrk="1" latinLnBrk="0" hangingPunct="1"/>
            <a:r>
              <a:rPr kumimoji="0" lang="ja-JP" altLang="en-US"/>
              <a:t>第 </a:t>
            </a:r>
            <a:r>
              <a:rPr kumimoji="0" lang="en-US" altLang="ja-JP"/>
              <a:t>2 </a:t>
            </a:r>
            <a:r>
              <a:rPr kumimoji="0" lang="ja-JP" altLang="en-US"/>
              <a:t>レベル</a:t>
            </a:r>
          </a:p>
          <a:p>
            <a:pPr lvl="2" eaLnBrk="1" latinLnBrk="0" hangingPunct="1"/>
            <a:r>
              <a:rPr kumimoji="0" lang="ja-JP" altLang="en-US"/>
              <a:t>第 </a:t>
            </a:r>
            <a:r>
              <a:rPr kumimoji="0" lang="en-US" altLang="ja-JP"/>
              <a:t>3 </a:t>
            </a:r>
            <a:r>
              <a:rPr kumimoji="0" lang="ja-JP" altLang="en-US"/>
              <a:t>レベル</a:t>
            </a:r>
          </a:p>
          <a:p>
            <a:pPr lvl="3" eaLnBrk="1" latinLnBrk="0" hangingPunct="1"/>
            <a:r>
              <a:rPr kumimoji="0" lang="ja-JP" altLang="en-US"/>
              <a:t>第 </a:t>
            </a:r>
            <a:r>
              <a:rPr kumimoji="0" lang="en-US" altLang="ja-JP"/>
              <a:t>4 </a:t>
            </a:r>
            <a:r>
              <a:rPr kumimoji="0" lang="ja-JP" altLang="en-US"/>
              <a:t>レベル</a:t>
            </a:r>
          </a:p>
          <a:p>
            <a:pPr lvl="4" eaLnBrk="1" latinLnBrk="0" hangingPunct="1"/>
            <a:r>
              <a:rPr kumimoji="0" lang="ja-JP" altLang="en-US"/>
              <a:t>第 </a:t>
            </a:r>
            <a:r>
              <a:rPr kumimoji="0" lang="en-US" altLang="ja-JP"/>
              <a:t>5 </a:t>
            </a:r>
            <a:r>
              <a:rPr kumimoji="0" lang="ja-JP" altLang="en-US"/>
              <a:t>レベル</a:t>
            </a:r>
            <a:endParaRPr kumimoji="0" lang="en-US"/>
          </a:p>
        </p:txBody>
      </p:sp>
      <p:sp>
        <p:nvSpPr>
          <p:cNvPr id="22" name="フッター プレースホルダ 21"/>
          <p:cNvSpPr>
            <a:spLocks noGrp="1"/>
          </p:cNvSpPr>
          <p:nvPr>
            <p:ph type="ftr" sz="quarter" idx="3"/>
          </p:nvPr>
        </p:nvSpPr>
        <p:spPr>
          <a:xfrm>
            <a:off x="7385160" y="7065055"/>
            <a:ext cx="2748991" cy="402567"/>
          </a:xfrm>
          <a:prstGeom prst="rect">
            <a:avLst/>
          </a:prstGeom>
        </p:spPr>
        <p:txBody>
          <a:bodyPr vert="horz" lIns="104306" tIns="52153" rIns="104306" bIns="52153" anchor="b"/>
          <a:lstStyle>
            <a:lvl1pPr algn="r" eaLnBrk="1" latinLnBrk="0" hangingPunct="1">
              <a:defRPr kumimoji="0" sz="1100">
                <a:solidFill>
                  <a:schemeClr val="tx1"/>
                </a:solidFill>
              </a:defRPr>
            </a:lvl1pPr>
            <a:extLst/>
          </a:lstStyle>
          <a:p>
            <a:r>
              <a:rPr kumimoji="1" lang="en-US" altLang="ja-JP" dirty="0"/>
              <a:t>【Patent Application </a:t>
            </a:r>
            <a:r>
              <a:rPr kumimoji="1" lang="ja-JP" altLang="en-US" dirty="0"/>
              <a:t>（特許出願）</a:t>
            </a:r>
            <a:r>
              <a:rPr kumimoji="1" lang="en-US" altLang="ja-JP" dirty="0"/>
              <a:t>】</a:t>
            </a:r>
            <a:endParaRPr kumimoji="1" lang="ja-JP" altLang="en-US" dirty="0"/>
          </a:p>
        </p:txBody>
      </p:sp>
      <p:sp>
        <p:nvSpPr>
          <p:cNvPr id="18" name="スライド番号プレースホルダ 17"/>
          <p:cNvSpPr>
            <a:spLocks noGrp="1"/>
          </p:cNvSpPr>
          <p:nvPr>
            <p:ph type="sldNum" sz="quarter" idx="4"/>
          </p:nvPr>
        </p:nvSpPr>
        <p:spPr>
          <a:xfrm>
            <a:off x="10112504" y="7065056"/>
            <a:ext cx="427736" cy="402567"/>
          </a:xfrm>
          <a:prstGeom prst="rect">
            <a:avLst/>
          </a:prstGeom>
        </p:spPr>
        <p:txBody>
          <a:bodyPr vert="horz" lIns="104306" tIns="52153" rIns="104306" bIns="52153" anchor="b"/>
          <a:lstStyle>
            <a:lvl1pPr algn="r" eaLnBrk="1" latinLnBrk="0" hangingPunct="1">
              <a:defRPr kumimoji="0" sz="1100" b="0">
                <a:solidFill>
                  <a:schemeClr val="tx1"/>
                </a:solidFill>
              </a:defRPr>
            </a:lvl1pPr>
            <a:extLst/>
          </a:lstStyle>
          <a:p>
            <a:fld id="{97080FFD-2836-4FCD-8393-3A078B75A2B8}" type="slidenum">
              <a:rPr kumimoji="1" lang="ja-JP" altLang="en-US" smtClean="0"/>
              <a:pPr/>
              <a:t>‹#›</a:t>
            </a:fld>
            <a:endParaRPr kumimoji="1" lang="ja-JP" altLang="en-US"/>
          </a:p>
        </p:txBody>
      </p:sp>
      <p:sp>
        <p:nvSpPr>
          <p:cNvPr id="11" name="Text Box 13"/>
          <p:cNvSpPr txBox="1">
            <a:spLocks noChangeArrowheads="1"/>
          </p:cNvSpPr>
          <p:nvPr userDrawn="1"/>
        </p:nvSpPr>
        <p:spPr bwMode="auto">
          <a:xfrm>
            <a:off x="4211640" y="-30161"/>
            <a:ext cx="6440487" cy="455613"/>
          </a:xfrm>
          <a:prstGeom prst="rect">
            <a:avLst/>
          </a:prstGeom>
          <a:noFill/>
          <a:ln w="9525">
            <a:noFill/>
            <a:miter lim="800000"/>
            <a:headEnd/>
            <a:tailEnd/>
          </a:ln>
          <a:effectLst/>
        </p:spPr>
        <p:txBody>
          <a:bodyPr lIns="104269" tIns="52135" rIns="104269" bIns="52135">
            <a:spAutoFit/>
          </a:bodyPr>
          <a:lstStyle/>
          <a:p>
            <a:pPr algn="r" defTabSz="1042620"/>
            <a:endParaRPr lang="ja-JP" altLang="ja-JP" sz="2300" b="1">
              <a:solidFill>
                <a:schemeClr val="tx1"/>
              </a:solidFill>
              <a:latin typeface="ＭＳ Ｐゴシック" pitchFamily="50" charset="-128"/>
            </a:endParaRPr>
          </a:p>
        </p:txBody>
      </p:sp>
    </p:spTree>
  </p:cSld>
  <p:clrMap bg1="lt1" tx1="dk1" bg2="lt2" tx2="dk2" accent1="accent1" accent2="accent2" accent3="accent3" accent4="accent4" accent5="accent5" accent6="accent6" hlink="hlink" folHlink="folHlink"/>
  <p:sldLayoutIdLst>
    <p:sldLayoutId id="2147483938" r:id="rId1"/>
    <p:sldLayoutId id="2147483939" r:id="rId2"/>
    <p:sldLayoutId id="2147483944" r:id="rId3"/>
  </p:sldLayoutIdLst>
  <p:hf hdr="0" dt="0"/>
  <p:txStyles>
    <p:titleStyle>
      <a:lvl1pPr algn="l" rtl="0" eaLnBrk="1" latinLnBrk="0" hangingPunct="1">
        <a:spcBef>
          <a:spcPct val="0"/>
        </a:spcBef>
        <a:buNone/>
        <a:defRPr kumimoji="1" sz="47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17222" indent="-292056" algn="l" rtl="0" eaLnBrk="1" latinLnBrk="0" hangingPunct="1">
        <a:spcBef>
          <a:spcPts val="456"/>
        </a:spcBef>
        <a:spcAft>
          <a:spcPts val="0"/>
        </a:spcAft>
        <a:buClr>
          <a:schemeClr val="accent1"/>
        </a:buClr>
        <a:buSzPct val="68000"/>
        <a:buFont typeface="Wingdings 3"/>
        <a:buChar char=""/>
        <a:defRPr kumimoji="1" sz="3100" kern="1200">
          <a:solidFill>
            <a:schemeClr val="tx1"/>
          </a:solidFill>
          <a:latin typeface="+mn-lt"/>
          <a:ea typeface="+mn-ea"/>
          <a:cs typeface="+mn-cs"/>
        </a:defRPr>
      </a:lvl1pPr>
      <a:lvl2pPr marL="709278" indent="-260764" algn="l" rtl="0" eaLnBrk="1" latinLnBrk="0" hangingPunct="1">
        <a:spcBef>
          <a:spcPts val="370"/>
        </a:spcBef>
        <a:buClr>
          <a:schemeClr val="accent1"/>
        </a:buClr>
        <a:buFont typeface="Verdana"/>
        <a:buChar char="◦"/>
        <a:defRPr kumimoji="1" sz="2600" kern="1200">
          <a:solidFill>
            <a:schemeClr val="tx1"/>
          </a:solidFill>
          <a:latin typeface="+mn-lt"/>
          <a:ea typeface="+mn-ea"/>
          <a:cs typeface="+mn-cs"/>
        </a:defRPr>
      </a:lvl2pPr>
      <a:lvl3pPr marL="980473" indent="-260764" algn="l" rtl="0" eaLnBrk="1" latinLnBrk="0" hangingPunct="1">
        <a:spcBef>
          <a:spcPts val="399"/>
        </a:spcBef>
        <a:buClr>
          <a:schemeClr val="accent2"/>
        </a:buClr>
        <a:buSzPct val="100000"/>
        <a:buFont typeface="Wingdings 2"/>
        <a:buChar char=""/>
        <a:defRPr kumimoji="1" sz="2400" kern="1200">
          <a:solidFill>
            <a:schemeClr val="tx1"/>
          </a:solidFill>
          <a:latin typeface="+mn-lt"/>
          <a:ea typeface="+mn-ea"/>
          <a:cs typeface="+mn-cs"/>
        </a:defRPr>
      </a:lvl3pPr>
      <a:lvl4pPr marL="1303820" indent="-260764" algn="l" rtl="0" eaLnBrk="1" latinLnBrk="0" hangingPunct="1">
        <a:spcBef>
          <a:spcPts val="399"/>
        </a:spcBef>
        <a:buClr>
          <a:schemeClr val="accent2"/>
        </a:buClr>
        <a:buFont typeface="Wingdings 2"/>
        <a:buChar char=""/>
        <a:defRPr kumimoji="1" sz="2200" kern="1200">
          <a:solidFill>
            <a:schemeClr val="tx1"/>
          </a:solidFill>
          <a:latin typeface="+mn-lt"/>
          <a:ea typeface="+mn-ea"/>
          <a:cs typeface="+mn-cs"/>
        </a:defRPr>
      </a:lvl4pPr>
      <a:lvl5pPr marL="1564584" indent="-260764" algn="l" rtl="0" eaLnBrk="1" latinLnBrk="0" hangingPunct="1">
        <a:spcBef>
          <a:spcPts val="399"/>
        </a:spcBef>
        <a:buClr>
          <a:schemeClr val="accent2"/>
        </a:buClr>
        <a:buFont typeface="Wingdings 2"/>
        <a:buChar char=""/>
        <a:defRPr kumimoji="1" sz="2100" kern="1200">
          <a:solidFill>
            <a:schemeClr val="tx1"/>
          </a:solidFill>
          <a:latin typeface="+mn-lt"/>
          <a:ea typeface="+mn-ea"/>
          <a:cs typeface="+mn-cs"/>
        </a:defRPr>
      </a:lvl5pPr>
      <a:lvl6pPr marL="1825348" indent="-260764" algn="l" rtl="0" eaLnBrk="1" latinLnBrk="0" hangingPunct="1">
        <a:spcBef>
          <a:spcPts val="399"/>
        </a:spcBef>
        <a:buClr>
          <a:schemeClr val="accent3"/>
        </a:buClr>
        <a:buFont typeface="Wingdings 2"/>
        <a:buChar char=""/>
        <a:defRPr kumimoji="1" sz="2100" kern="1200">
          <a:solidFill>
            <a:schemeClr val="tx1"/>
          </a:solidFill>
          <a:latin typeface="+mn-lt"/>
          <a:ea typeface="+mn-ea"/>
          <a:cs typeface="+mn-cs"/>
        </a:defRPr>
      </a:lvl6pPr>
      <a:lvl7pPr marL="2086112" indent="-260764" algn="l" rtl="0" eaLnBrk="1" latinLnBrk="0" hangingPunct="1">
        <a:spcBef>
          <a:spcPts val="399"/>
        </a:spcBef>
        <a:buClr>
          <a:schemeClr val="accent3"/>
        </a:buClr>
        <a:buFont typeface="Wingdings 2"/>
        <a:buChar char=""/>
        <a:defRPr kumimoji="1" sz="1800" kern="1200">
          <a:solidFill>
            <a:schemeClr val="tx1"/>
          </a:solidFill>
          <a:latin typeface="+mn-lt"/>
          <a:ea typeface="+mn-ea"/>
          <a:cs typeface="+mn-cs"/>
        </a:defRPr>
      </a:lvl7pPr>
      <a:lvl8pPr marL="2346876" indent="-260764" algn="l" rtl="0" eaLnBrk="1" latinLnBrk="0" hangingPunct="1">
        <a:spcBef>
          <a:spcPts val="399"/>
        </a:spcBef>
        <a:buClr>
          <a:schemeClr val="accent3"/>
        </a:buClr>
        <a:buFont typeface="Wingdings 2"/>
        <a:buChar char=""/>
        <a:defRPr kumimoji="1" sz="1800" kern="1200">
          <a:solidFill>
            <a:schemeClr val="tx1"/>
          </a:solidFill>
          <a:latin typeface="+mn-lt"/>
          <a:ea typeface="+mn-ea"/>
          <a:cs typeface="+mn-cs"/>
        </a:defRPr>
      </a:lvl8pPr>
      <a:lvl9pPr marL="2607640" indent="-260764" algn="l" rtl="0" eaLnBrk="1" latinLnBrk="0" hangingPunct="1">
        <a:spcBef>
          <a:spcPts val="399"/>
        </a:spcBef>
        <a:buClr>
          <a:schemeClr val="accent3"/>
        </a:buClr>
        <a:buFont typeface="Wingdings 2"/>
        <a:buChar char=""/>
        <a:defRPr kumimoji="1" sz="18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521528" algn="l" rtl="0" eaLnBrk="1" latinLnBrk="0" hangingPunct="1">
        <a:defRPr kumimoji="1" kern="1200">
          <a:solidFill>
            <a:schemeClr val="tx1"/>
          </a:solidFill>
          <a:latin typeface="+mn-lt"/>
          <a:ea typeface="+mn-ea"/>
          <a:cs typeface="+mn-cs"/>
        </a:defRPr>
      </a:lvl2pPr>
      <a:lvl3pPr marL="1043056" algn="l" rtl="0" eaLnBrk="1" latinLnBrk="0" hangingPunct="1">
        <a:defRPr kumimoji="1" kern="1200">
          <a:solidFill>
            <a:schemeClr val="tx1"/>
          </a:solidFill>
          <a:latin typeface="+mn-lt"/>
          <a:ea typeface="+mn-ea"/>
          <a:cs typeface="+mn-cs"/>
        </a:defRPr>
      </a:lvl3pPr>
      <a:lvl4pPr marL="1564584" algn="l" rtl="0" eaLnBrk="1" latinLnBrk="0" hangingPunct="1">
        <a:defRPr kumimoji="1" kern="1200">
          <a:solidFill>
            <a:schemeClr val="tx1"/>
          </a:solidFill>
          <a:latin typeface="+mn-lt"/>
          <a:ea typeface="+mn-ea"/>
          <a:cs typeface="+mn-cs"/>
        </a:defRPr>
      </a:lvl4pPr>
      <a:lvl5pPr marL="2086112" algn="l" rtl="0" eaLnBrk="1" latinLnBrk="0" hangingPunct="1">
        <a:defRPr kumimoji="1" kern="1200">
          <a:solidFill>
            <a:schemeClr val="tx1"/>
          </a:solidFill>
          <a:latin typeface="+mn-lt"/>
          <a:ea typeface="+mn-ea"/>
          <a:cs typeface="+mn-cs"/>
        </a:defRPr>
      </a:lvl5pPr>
      <a:lvl6pPr marL="2607640" algn="l" rtl="0" eaLnBrk="1" latinLnBrk="0" hangingPunct="1">
        <a:defRPr kumimoji="1" kern="1200">
          <a:solidFill>
            <a:schemeClr val="tx1"/>
          </a:solidFill>
          <a:latin typeface="+mn-lt"/>
          <a:ea typeface="+mn-ea"/>
          <a:cs typeface="+mn-cs"/>
        </a:defRPr>
      </a:lvl6pPr>
      <a:lvl7pPr marL="3129168" algn="l" rtl="0" eaLnBrk="1" latinLnBrk="0" hangingPunct="1">
        <a:defRPr kumimoji="1" kern="1200">
          <a:solidFill>
            <a:schemeClr val="tx1"/>
          </a:solidFill>
          <a:latin typeface="+mn-lt"/>
          <a:ea typeface="+mn-ea"/>
          <a:cs typeface="+mn-cs"/>
        </a:defRPr>
      </a:lvl7pPr>
      <a:lvl8pPr marL="3650696" algn="l" rtl="0" eaLnBrk="1" latinLnBrk="0" hangingPunct="1">
        <a:defRPr kumimoji="1" kern="1200">
          <a:solidFill>
            <a:schemeClr val="tx1"/>
          </a:solidFill>
          <a:latin typeface="+mn-lt"/>
          <a:ea typeface="+mn-ea"/>
          <a:cs typeface="+mn-cs"/>
        </a:defRPr>
      </a:lvl8pPr>
      <a:lvl9pPr marL="4172224" algn="l" rtl="0" eaLnBrk="1" latinLnBrk="0" hangingPunct="1">
        <a:defRPr kumimoji="1"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D2569-40B6-4146-B3FE-437AFB0DB276}"/>
              </a:ext>
            </a:extLst>
          </p:cNvPr>
          <p:cNvSpPr>
            <a:spLocks noGrp="1"/>
          </p:cNvSpPr>
          <p:nvPr>
            <p:ph type="title"/>
          </p:nvPr>
        </p:nvSpPr>
        <p:spPr>
          <a:xfrm>
            <a:off x="735171" y="402568"/>
            <a:ext cx="9223058" cy="146149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03927C-6800-4946-A541-B1B6F4A09AF9}"/>
              </a:ext>
            </a:extLst>
          </p:cNvPr>
          <p:cNvSpPr>
            <a:spLocks noGrp="1"/>
          </p:cNvSpPr>
          <p:nvPr>
            <p:ph type="body" idx="1"/>
          </p:nvPr>
        </p:nvSpPr>
        <p:spPr>
          <a:xfrm>
            <a:off x="735171" y="2012836"/>
            <a:ext cx="9223058" cy="47975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EBF78-01EB-40B9-B624-FE32B8443ADA}"/>
              </a:ext>
            </a:extLst>
          </p:cNvPr>
          <p:cNvSpPr>
            <a:spLocks noGrp="1"/>
          </p:cNvSpPr>
          <p:nvPr>
            <p:ph type="dt" sz="half" idx="2"/>
          </p:nvPr>
        </p:nvSpPr>
        <p:spPr>
          <a:xfrm>
            <a:off x="735171" y="7008171"/>
            <a:ext cx="2406015" cy="402567"/>
          </a:xfrm>
          <a:prstGeom prst="rect">
            <a:avLst/>
          </a:prstGeom>
        </p:spPr>
        <p:txBody>
          <a:bodyPr vert="horz" lIns="91440" tIns="45720" rIns="91440" bIns="45720" rtlCol="0" anchor="ctr"/>
          <a:lstStyle>
            <a:lvl1pPr algn="l">
              <a:defRPr sz="1053">
                <a:solidFill>
                  <a:schemeClr val="tx1">
                    <a:tint val="75000"/>
                  </a:schemeClr>
                </a:solidFill>
              </a:defRPr>
            </a:lvl1pPr>
          </a:lstStyle>
          <a:p>
            <a:fld id="{10B4C01D-091C-40F1-8E17-C6E07F3B731F}" type="datetime1">
              <a:rPr lang="en-US" smtClean="0"/>
              <a:t>10/20/23</a:t>
            </a:fld>
            <a:endParaRPr lang="en-US"/>
          </a:p>
        </p:txBody>
      </p:sp>
      <p:sp>
        <p:nvSpPr>
          <p:cNvPr id="5" name="Footer Placeholder 4">
            <a:extLst>
              <a:ext uri="{FF2B5EF4-FFF2-40B4-BE49-F238E27FC236}">
                <a16:creationId xmlns:a16="http://schemas.microsoft.com/office/drawing/2014/main" id="{CD1863BA-0EBD-4775-BFD8-67D7B7451CD2}"/>
              </a:ext>
            </a:extLst>
          </p:cNvPr>
          <p:cNvSpPr>
            <a:spLocks noGrp="1"/>
          </p:cNvSpPr>
          <p:nvPr>
            <p:ph type="ftr" sz="quarter" idx="3"/>
          </p:nvPr>
        </p:nvSpPr>
        <p:spPr>
          <a:xfrm>
            <a:off x="3542189" y="7008171"/>
            <a:ext cx="3609023" cy="402567"/>
          </a:xfrm>
          <a:prstGeom prst="rect">
            <a:avLst/>
          </a:prstGeom>
        </p:spPr>
        <p:txBody>
          <a:bodyPr vert="horz" lIns="91440" tIns="45720" rIns="91440" bIns="45720" rtlCol="0" anchor="ctr"/>
          <a:lstStyle>
            <a:lvl1pPr algn="ctr">
              <a:defRPr sz="1053">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0583B7-C05E-4B3D-886C-95941C8737CE}"/>
              </a:ext>
            </a:extLst>
          </p:cNvPr>
          <p:cNvSpPr>
            <a:spLocks noGrp="1"/>
          </p:cNvSpPr>
          <p:nvPr>
            <p:ph type="sldNum" sz="quarter" idx="4"/>
          </p:nvPr>
        </p:nvSpPr>
        <p:spPr>
          <a:xfrm>
            <a:off x="7552214" y="7008171"/>
            <a:ext cx="2406015" cy="402567"/>
          </a:xfrm>
          <a:prstGeom prst="rect">
            <a:avLst/>
          </a:prstGeom>
        </p:spPr>
        <p:txBody>
          <a:bodyPr vert="horz" lIns="91440" tIns="45720" rIns="91440" bIns="45720" rtlCol="0" anchor="ctr"/>
          <a:lstStyle>
            <a:lvl1pPr algn="r">
              <a:defRPr sz="1053">
                <a:solidFill>
                  <a:schemeClr val="tx1">
                    <a:tint val="75000"/>
                  </a:schemeClr>
                </a:solidFill>
              </a:defRPr>
            </a:lvl1pPr>
          </a:lstStyle>
          <a:p>
            <a:fld id="{0338344D-9426-41FD-94A4-86DC37D4AF40}" type="slidenum">
              <a:rPr lang="en-US" smtClean="0"/>
              <a:t>‹#›</a:t>
            </a:fld>
            <a:endParaRPr lang="en-US"/>
          </a:p>
        </p:txBody>
      </p:sp>
    </p:spTree>
    <p:extLst>
      <p:ext uri="{BB962C8B-B14F-4D97-AF65-F5344CB8AC3E}">
        <p14:creationId xmlns:p14="http://schemas.microsoft.com/office/powerpoint/2010/main" val="400839859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hf sldNum="0" hdr="0" ftr="0" dt="0"/>
  <p:txStyles>
    <p:titleStyle>
      <a:lvl1pPr algn="l" defTabSz="802020" rtl="0" eaLnBrk="1" latinLnBrk="0" hangingPunct="1">
        <a:lnSpc>
          <a:spcPct val="90000"/>
        </a:lnSpc>
        <a:spcBef>
          <a:spcPct val="0"/>
        </a:spcBef>
        <a:buNone/>
        <a:defRPr sz="3859" kern="1200">
          <a:solidFill>
            <a:schemeClr val="tx1"/>
          </a:solidFill>
          <a:latin typeface="+mj-lt"/>
          <a:ea typeface="+mj-ea"/>
          <a:cs typeface="+mj-cs"/>
        </a:defRPr>
      </a:lvl1pPr>
    </p:titleStyle>
    <p:bodyStyle>
      <a:lvl1pPr marL="200505" indent="-200505" algn="l" defTabSz="802020" rtl="0" eaLnBrk="1" latinLnBrk="0" hangingPunct="1">
        <a:lnSpc>
          <a:spcPct val="90000"/>
        </a:lnSpc>
        <a:spcBef>
          <a:spcPts val="877"/>
        </a:spcBef>
        <a:buFont typeface="Arial" panose="020B0604020202020204" pitchFamily="34" charset="0"/>
        <a:buChar char="•"/>
        <a:defRPr sz="2456" kern="1200">
          <a:solidFill>
            <a:schemeClr val="tx1"/>
          </a:solidFill>
          <a:latin typeface="+mn-lt"/>
          <a:ea typeface="+mn-ea"/>
          <a:cs typeface="+mn-cs"/>
        </a:defRPr>
      </a:lvl1pPr>
      <a:lvl2pPr marL="601515" indent="-200505" algn="l" defTabSz="802020" rtl="0" eaLnBrk="1" latinLnBrk="0" hangingPunct="1">
        <a:lnSpc>
          <a:spcPct val="90000"/>
        </a:lnSpc>
        <a:spcBef>
          <a:spcPts val="439"/>
        </a:spcBef>
        <a:buFont typeface="Arial" panose="020B0604020202020204" pitchFamily="34" charset="0"/>
        <a:buChar char="•"/>
        <a:defRPr sz="2105" kern="1200">
          <a:solidFill>
            <a:schemeClr val="tx1"/>
          </a:solidFill>
          <a:latin typeface="+mn-lt"/>
          <a:ea typeface="+mn-ea"/>
          <a:cs typeface="+mn-cs"/>
        </a:defRPr>
      </a:lvl2pPr>
      <a:lvl3pPr marL="1002525" indent="-200505" algn="l" defTabSz="802020" rtl="0" eaLnBrk="1" latinLnBrk="0" hangingPunct="1">
        <a:lnSpc>
          <a:spcPct val="90000"/>
        </a:lnSpc>
        <a:spcBef>
          <a:spcPts val="439"/>
        </a:spcBef>
        <a:buFont typeface="Arial" panose="020B0604020202020204" pitchFamily="34" charset="0"/>
        <a:buChar char="•"/>
        <a:defRPr sz="1754" kern="1200">
          <a:solidFill>
            <a:schemeClr val="tx1"/>
          </a:solidFill>
          <a:latin typeface="+mn-lt"/>
          <a:ea typeface="+mn-ea"/>
          <a:cs typeface="+mn-cs"/>
        </a:defRPr>
      </a:lvl3pPr>
      <a:lvl4pPr marL="1403535"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4pPr>
      <a:lvl5pPr marL="180454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5pPr>
      <a:lvl6pPr marL="220555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6pPr>
      <a:lvl7pPr marL="260656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7pPr>
      <a:lvl8pPr marL="300757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8pPr>
      <a:lvl9pPr marL="3408586" indent="-200505" algn="l" defTabSz="802020" rtl="0" eaLnBrk="1" latinLnBrk="0" hangingPunct="1">
        <a:lnSpc>
          <a:spcPct val="90000"/>
        </a:lnSpc>
        <a:spcBef>
          <a:spcPts val="439"/>
        </a:spcBef>
        <a:buFont typeface="Arial" panose="020B0604020202020204" pitchFamily="34" charset="0"/>
        <a:buChar char="•"/>
        <a:defRPr sz="1579" kern="1200">
          <a:solidFill>
            <a:schemeClr val="tx1"/>
          </a:solidFill>
          <a:latin typeface="+mn-lt"/>
          <a:ea typeface="+mn-ea"/>
          <a:cs typeface="+mn-cs"/>
        </a:defRPr>
      </a:lvl9pPr>
    </p:bodyStyle>
    <p:otherStyle>
      <a:defPPr>
        <a:defRPr lang="en-US"/>
      </a:defPPr>
      <a:lvl1pPr marL="0" algn="l" defTabSz="802020" rtl="0" eaLnBrk="1" latinLnBrk="0" hangingPunct="1">
        <a:defRPr sz="1579" kern="1200">
          <a:solidFill>
            <a:schemeClr val="tx1"/>
          </a:solidFill>
          <a:latin typeface="+mn-lt"/>
          <a:ea typeface="+mn-ea"/>
          <a:cs typeface="+mn-cs"/>
        </a:defRPr>
      </a:lvl1pPr>
      <a:lvl2pPr marL="401010" algn="l" defTabSz="802020" rtl="0" eaLnBrk="1" latinLnBrk="0" hangingPunct="1">
        <a:defRPr sz="1579" kern="1200">
          <a:solidFill>
            <a:schemeClr val="tx1"/>
          </a:solidFill>
          <a:latin typeface="+mn-lt"/>
          <a:ea typeface="+mn-ea"/>
          <a:cs typeface="+mn-cs"/>
        </a:defRPr>
      </a:lvl2pPr>
      <a:lvl3pPr marL="802020" algn="l" defTabSz="802020" rtl="0" eaLnBrk="1" latinLnBrk="0" hangingPunct="1">
        <a:defRPr sz="1579" kern="1200">
          <a:solidFill>
            <a:schemeClr val="tx1"/>
          </a:solidFill>
          <a:latin typeface="+mn-lt"/>
          <a:ea typeface="+mn-ea"/>
          <a:cs typeface="+mn-cs"/>
        </a:defRPr>
      </a:lvl3pPr>
      <a:lvl4pPr marL="1203030" algn="l" defTabSz="802020" rtl="0" eaLnBrk="1" latinLnBrk="0" hangingPunct="1">
        <a:defRPr sz="1579" kern="1200">
          <a:solidFill>
            <a:schemeClr val="tx1"/>
          </a:solidFill>
          <a:latin typeface="+mn-lt"/>
          <a:ea typeface="+mn-ea"/>
          <a:cs typeface="+mn-cs"/>
        </a:defRPr>
      </a:lvl4pPr>
      <a:lvl5pPr marL="1604040" algn="l" defTabSz="802020" rtl="0" eaLnBrk="1" latinLnBrk="0" hangingPunct="1">
        <a:defRPr sz="1579" kern="1200">
          <a:solidFill>
            <a:schemeClr val="tx1"/>
          </a:solidFill>
          <a:latin typeface="+mn-lt"/>
          <a:ea typeface="+mn-ea"/>
          <a:cs typeface="+mn-cs"/>
        </a:defRPr>
      </a:lvl5pPr>
      <a:lvl6pPr marL="2005051" algn="l" defTabSz="802020" rtl="0" eaLnBrk="1" latinLnBrk="0" hangingPunct="1">
        <a:defRPr sz="1579" kern="1200">
          <a:solidFill>
            <a:schemeClr val="tx1"/>
          </a:solidFill>
          <a:latin typeface="+mn-lt"/>
          <a:ea typeface="+mn-ea"/>
          <a:cs typeface="+mn-cs"/>
        </a:defRPr>
      </a:lvl6pPr>
      <a:lvl7pPr marL="2406061" algn="l" defTabSz="802020" rtl="0" eaLnBrk="1" latinLnBrk="0" hangingPunct="1">
        <a:defRPr sz="1579" kern="1200">
          <a:solidFill>
            <a:schemeClr val="tx1"/>
          </a:solidFill>
          <a:latin typeface="+mn-lt"/>
          <a:ea typeface="+mn-ea"/>
          <a:cs typeface="+mn-cs"/>
        </a:defRPr>
      </a:lvl7pPr>
      <a:lvl8pPr marL="2807071" algn="l" defTabSz="802020" rtl="0" eaLnBrk="1" latinLnBrk="0" hangingPunct="1">
        <a:defRPr sz="1579" kern="1200">
          <a:solidFill>
            <a:schemeClr val="tx1"/>
          </a:solidFill>
          <a:latin typeface="+mn-lt"/>
          <a:ea typeface="+mn-ea"/>
          <a:cs typeface="+mn-cs"/>
        </a:defRPr>
      </a:lvl8pPr>
      <a:lvl9pPr marL="3208081" algn="l" defTabSz="802020" rtl="0" eaLnBrk="1" latinLnBrk="0" hangingPunct="1">
        <a:defRPr sz="15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サブタイトル 32"/>
          <p:cNvSpPr>
            <a:spLocks noGrp="1"/>
          </p:cNvSpPr>
          <p:nvPr>
            <p:ph type="subTitle" idx="1"/>
          </p:nvPr>
        </p:nvSpPr>
        <p:spPr>
          <a:xfrm>
            <a:off x="3322039" y="6169890"/>
            <a:ext cx="7193561" cy="1254491"/>
          </a:xfrm>
        </p:spPr>
        <p:txBody>
          <a:bodyPr>
            <a:normAutofit fontScale="92500" lnSpcReduction="20000"/>
          </a:bodyPr>
          <a:lstStyle/>
          <a:p>
            <a:r>
              <a:rPr kumimoji="1" lang="en-US" altLang="ja-JP" dirty="0"/>
              <a:t>School of Computer Science and Engineering </a:t>
            </a:r>
          </a:p>
          <a:p>
            <a:endParaRPr kumimoji="1" lang="en-US" altLang="ja-JP" dirty="0"/>
          </a:p>
          <a:p>
            <a:r>
              <a:rPr lang="en-US" altLang="ja-JP" sz="2400" u="sng" dirty="0"/>
              <a:t>Dang Nam Khanh</a:t>
            </a:r>
            <a:r>
              <a:rPr lang="en-US" altLang="ja-JP" sz="2400" dirty="0"/>
              <a:t>, </a:t>
            </a:r>
            <a:r>
              <a:rPr lang="en-US" altLang="ja-JP" sz="2400" dirty="0" err="1"/>
              <a:t>Abderazek</a:t>
            </a:r>
            <a:r>
              <a:rPr lang="en-US" altLang="ja-JP" sz="2400" dirty="0"/>
              <a:t> Ben Abdallah, Nguyen Ngo </a:t>
            </a:r>
            <a:r>
              <a:rPr lang="en-US" altLang="ja-JP" sz="2400" dirty="0" err="1"/>
              <a:t>Doanh</a:t>
            </a:r>
            <a:endParaRPr lang="en-US" altLang="ja-JP" dirty="0"/>
          </a:p>
          <a:p>
            <a:endParaRPr kumimoji="1" lang="en-US" altLang="ja-JP" dirty="0"/>
          </a:p>
        </p:txBody>
      </p:sp>
      <p:sp>
        <p:nvSpPr>
          <p:cNvPr id="32" name="タイトル 31"/>
          <p:cNvSpPr>
            <a:spLocks noGrp="1"/>
          </p:cNvSpPr>
          <p:nvPr>
            <p:ph type="ctrTitle"/>
          </p:nvPr>
        </p:nvSpPr>
        <p:spPr>
          <a:xfrm>
            <a:off x="783532" y="999459"/>
            <a:ext cx="9732068" cy="3397049"/>
          </a:xfrm>
        </p:spPr>
        <p:txBody>
          <a:bodyPr>
            <a:noAutofit/>
          </a:bodyPr>
          <a:lstStyle/>
          <a:p>
            <a:r>
              <a:rPr lang="en-US" sz="4000">
                <a:effectLst/>
              </a:rPr>
              <a:t>Three-dimension neural </a:t>
            </a:r>
            <a:r>
              <a:rPr lang="en-US" sz="4000" dirty="0">
                <a:effectLst/>
              </a:rPr>
              <a:t>network chip with Staking Memories method </a:t>
            </a:r>
            <a:br>
              <a:rPr lang="en-US" sz="4000" dirty="0">
                <a:effectLst/>
              </a:rPr>
            </a:br>
            <a:br>
              <a:rPr lang="en-US" sz="4000" dirty="0">
                <a:effectLst/>
              </a:rPr>
            </a:br>
            <a:r>
              <a:rPr lang="en-US" sz="4000" dirty="0">
                <a:effectLst/>
              </a:rPr>
              <a:t>v1: 2023/10/20</a:t>
            </a:r>
            <a:endParaRPr kumimoji="1" lang="ja-JP"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534670" y="1357745"/>
            <a:ext cx="9624060" cy="320768"/>
          </a:xfrm>
        </p:spPr>
        <p:txBody>
          <a:bodyPr wrap="square">
            <a:spAutoFit/>
          </a:bodyPr>
          <a:lstStyle/>
          <a:p>
            <a:pPr marL="125166" indent="0">
              <a:buNone/>
            </a:pPr>
            <a:r>
              <a:rPr lang="en-US" altLang="ja-JP" sz="1400" dirty="0">
                <a:solidFill>
                  <a:srgbClr val="0070C0"/>
                </a:solidFill>
              </a:rPr>
              <a:t>Description of the Invention</a:t>
            </a:r>
            <a:endParaRPr lang="en-US" altLang="ja-JP" sz="1400" dirty="0">
              <a:solidFill>
                <a:srgbClr val="000000"/>
              </a:solidFill>
              <a:latin typeface="Arial" panose="020B0604020202020204" pitchFamily="34" charset="0"/>
              <a:ea typeface="ＭＳ Ｐゴシック" pitchFamily="50" charset="-128"/>
            </a:endParaRPr>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10</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12" name="Rectangle 11">
            <a:extLst>
              <a:ext uri="{FF2B5EF4-FFF2-40B4-BE49-F238E27FC236}">
                <a16:creationId xmlns:a16="http://schemas.microsoft.com/office/drawing/2014/main" id="{69829220-2101-1308-5D6D-45E09198F625}"/>
              </a:ext>
            </a:extLst>
          </p:cNvPr>
          <p:cNvSpPr/>
          <p:nvPr/>
        </p:nvSpPr>
        <p:spPr>
          <a:xfrm>
            <a:off x="3780777" y="6980511"/>
            <a:ext cx="4588672" cy="338554"/>
          </a:xfrm>
          <a:prstGeom prst="rect">
            <a:avLst/>
          </a:prstGeom>
        </p:spPr>
        <p:txBody>
          <a:bodyPr wrap="square">
            <a:spAutoFit/>
          </a:bodyPr>
          <a:lstStyle/>
          <a:p>
            <a:r>
              <a:rPr lang="en-US" sz="1600" dirty="0">
                <a:latin typeface="Arial" panose="020B0604020202020204" pitchFamily="34" charset="0"/>
              </a:rPr>
              <a:t>Fig. 6: Mode decision flow-chart.</a:t>
            </a:r>
            <a:endParaRPr lang="en-US" sz="1600" dirty="0"/>
          </a:p>
        </p:txBody>
      </p:sp>
      <p:pic>
        <p:nvPicPr>
          <p:cNvPr id="7" name="Graphic 6">
            <a:extLst>
              <a:ext uri="{FF2B5EF4-FFF2-40B4-BE49-F238E27FC236}">
                <a16:creationId xmlns:a16="http://schemas.microsoft.com/office/drawing/2014/main" id="{128F80BC-EC5A-A217-B27C-C011173ABA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0500" y="1794545"/>
            <a:ext cx="6246586" cy="5256027"/>
          </a:xfrm>
          <a:prstGeom prst="rect">
            <a:avLst/>
          </a:prstGeom>
        </p:spPr>
      </p:pic>
    </p:spTree>
    <p:extLst>
      <p:ext uri="{BB962C8B-B14F-4D97-AF65-F5344CB8AC3E}">
        <p14:creationId xmlns:p14="http://schemas.microsoft.com/office/powerpoint/2010/main" val="1599967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534670" y="1357745"/>
            <a:ext cx="9624060" cy="320768"/>
          </a:xfrm>
        </p:spPr>
        <p:txBody>
          <a:bodyPr wrap="square">
            <a:spAutoFit/>
          </a:bodyPr>
          <a:lstStyle/>
          <a:p>
            <a:pPr marL="125166" indent="0">
              <a:buNone/>
            </a:pPr>
            <a:r>
              <a:rPr lang="en-US" altLang="ja-JP" sz="1400" dirty="0">
                <a:solidFill>
                  <a:srgbClr val="0070C0"/>
                </a:solidFill>
              </a:rPr>
              <a:t>Description of the Invention</a:t>
            </a:r>
            <a:endParaRPr lang="en-US" altLang="ja-JP" sz="1400" dirty="0">
              <a:solidFill>
                <a:srgbClr val="000000"/>
              </a:solidFill>
              <a:latin typeface="Arial" panose="020B0604020202020204" pitchFamily="34" charset="0"/>
              <a:ea typeface="ＭＳ Ｐゴシック" pitchFamily="50" charset="-128"/>
            </a:endParaRPr>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11</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12" name="Rectangle 11">
            <a:extLst>
              <a:ext uri="{FF2B5EF4-FFF2-40B4-BE49-F238E27FC236}">
                <a16:creationId xmlns:a16="http://schemas.microsoft.com/office/drawing/2014/main" id="{69829220-2101-1308-5D6D-45E09198F625}"/>
              </a:ext>
            </a:extLst>
          </p:cNvPr>
          <p:cNvSpPr/>
          <p:nvPr/>
        </p:nvSpPr>
        <p:spPr>
          <a:xfrm>
            <a:off x="3780777" y="6980511"/>
            <a:ext cx="4588672" cy="338554"/>
          </a:xfrm>
          <a:prstGeom prst="rect">
            <a:avLst/>
          </a:prstGeom>
        </p:spPr>
        <p:txBody>
          <a:bodyPr wrap="square">
            <a:spAutoFit/>
          </a:bodyPr>
          <a:lstStyle/>
          <a:p>
            <a:r>
              <a:rPr lang="en-US" sz="1600" dirty="0">
                <a:latin typeface="Arial" panose="020B0604020202020204" pitchFamily="34" charset="0"/>
              </a:rPr>
              <a:t>Fig. 7: Flow low-power mode (605).</a:t>
            </a:r>
            <a:endParaRPr lang="en-US" sz="1600" dirty="0"/>
          </a:p>
        </p:txBody>
      </p:sp>
      <p:pic>
        <p:nvPicPr>
          <p:cNvPr id="4" name="Graphic 3">
            <a:extLst>
              <a:ext uri="{FF2B5EF4-FFF2-40B4-BE49-F238E27FC236}">
                <a16:creationId xmlns:a16="http://schemas.microsoft.com/office/drawing/2014/main" id="{E462DB89-2D9E-6D30-D921-017C8E7350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9145" y="1624233"/>
            <a:ext cx="3167837" cy="5356278"/>
          </a:xfrm>
          <a:prstGeom prst="rect">
            <a:avLst/>
          </a:prstGeom>
        </p:spPr>
      </p:pic>
    </p:spTree>
    <p:extLst>
      <p:ext uri="{BB962C8B-B14F-4D97-AF65-F5344CB8AC3E}">
        <p14:creationId xmlns:p14="http://schemas.microsoft.com/office/powerpoint/2010/main" val="70452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534670" y="1357745"/>
            <a:ext cx="9624060" cy="320768"/>
          </a:xfrm>
        </p:spPr>
        <p:txBody>
          <a:bodyPr wrap="square">
            <a:spAutoFit/>
          </a:bodyPr>
          <a:lstStyle/>
          <a:p>
            <a:pPr marL="125166" indent="0">
              <a:buNone/>
            </a:pPr>
            <a:r>
              <a:rPr lang="en-US" altLang="ja-JP" sz="1400" dirty="0">
                <a:solidFill>
                  <a:srgbClr val="0070C0"/>
                </a:solidFill>
              </a:rPr>
              <a:t>Description of the Invention</a:t>
            </a:r>
            <a:endParaRPr lang="en-US" altLang="ja-JP" sz="1400" dirty="0">
              <a:solidFill>
                <a:srgbClr val="000000"/>
              </a:solidFill>
              <a:latin typeface="Arial" panose="020B0604020202020204" pitchFamily="34" charset="0"/>
              <a:ea typeface="ＭＳ Ｐゴシック" pitchFamily="50" charset="-128"/>
            </a:endParaRPr>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12</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12" name="Rectangle 11">
            <a:extLst>
              <a:ext uri="{FF2B5EF4-FFF2-40B4-BE49-F238E27FC236}">
                <a16:creationId xmlns:a16="http://schemas.microsoft.com/office/drawing/2014/main" id="{69829220-2101-1308-5D6D-45E09198F625}"/>
              </a:ext>
            </a:extLst>
          </p:cNvPr>
          <p:cNvSpPr/>
          <p:nvPr/>
        </p:nvSpPr>
        <p:spPr>
          <a:xfrm>
            <a:off x="3780776" y="6980511"/>
            <a:ext cx="5484521" cy="369332"/>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Fig. 8: </a:t>
            </a:r>
            <a:r>
              <a:rPr lang="en-US" sz="1800" dirty="0">
                <a:effectLst/>
                <a:latin typeface="Arial" panose="020B0604020202020204" pitchFamily="34" charset="0"/>
                <a:ea typeface="Times New Roman" panose="02020603050405020304" pitchFamily="18" charset="0"/>
                <a:cs typeface="Arial" panose="020B0604020202020204" pitchFamily="34" charset="0"/>
              </a:rPr>
              <a:t>Flow of high-performance mode (604).</a:t>
            </a:r>
            <a:r>
              <a:rPr lang="en-JP" sz="1100" dirty="0">
                <a:effectLst/>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pic>
        <p:nvPicPr>
          <p:cNvPr id="9" name="Graphic 8">
            <a:extLst>
              <a:ext uri="{FF2B5EF4-FFF2-40B4-BE49-F238E27FC236}">
                <a16:creationId xmlns:a16="http://schemas.microsoft.com/office/drawing/2014/main" id="{D5CAE759-4941-E793-4BC5-51154F1307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60432" y="1618370"/>
            <a:ext cx="2865264" cy="5422285"/>
          </a:xfrm>
          <a:prstGeom prst="rect">
            <a:avLst/>
          </a:prstGeom>
        </p:spPr>
      </p:pic>
    </p:spTree>
    <p:extLst>
      <p:ext uri="{BB962C8B-B14F-4D97-AF65-F5344CB8AC3E}">
        <p14:creationId xmlns:p14="http://schemas.microsoft.com/office/powerpoint/2010/main" val="206870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534670" y="1357745"/>
            <a:ext cx="9624060" cy="289991"/>
          </a:xfrm>
        </p:spPr>
        <p:txBody>
          <a:bodyPr wrap="square">
            <a:spAutoFit/>
          </a:bodyPr>
          <a:lstStyle/>
          <a:p>
            <a:pPr marL="125166" indent="0">
              <a:buNone/>
            </a:pPr>
            <a:r>
              <a:rPr lang="en-US" altLang="ja-JP" sz="1200" dirty="0">
                <a:solidFill>
                  <a:srgbClr val="0070C0"/>
                </a:solidFill>
              </a:rPr>
              <a:t>Description of the Invention</a:t>
            </a:r>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13</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9" name="TextBox 8">
            <a:extLst>
              <a:ext uri="{FF2B5EF4-FFF2-40B4-BE49-F238E27FC236}">
                <a16:creationId xmlns:a16="http://schemas.microsoft.com/office/drawing/2014/main" id="{EEF10CA4-22C5-E379-C111-F14C0E0065CE}"/>
              </a:ext>
            </a:extLst>
          </p:cNvPr>
          <p:cNvSpPr txBox="1"/>
          <p:nvPr/>
        </p:nvSpPr>
        <p:spPr>
          <a:xfrm>
            <a:off x="3169264" y="5608509"/>
            <a:ext cx="5357308" cy="246221"/>
          </a:xfrm>
          <a:prstGeom prst="rect">
            <a:avLst/>
          </a:prstGeom>
          <a:noFill/>
        </p:spPr>
        <p:txBody>
          <a:bodyPr wrap="square">
            <a:spAutoFit/>
          </a:bodyPr>
          <a:lstStyle/>
          <a:p>
            <a:r>
              <a:rPr lang="en-US" sz="1000" dirty="0"/>
              <a:t>Fig. 9: Conventional Adder.</a:t>
            </a:r>
            <a:endParaRPr lang="en-JP" sz="1000" dirty="0"/>
          </a:p>
        </p:txBody>
      </p:sp>
      <p:pic>
        <p:nvPicPr>
          <p:cNvPr id="7" name="Graphic 12">
            <a:extLst>
              <a:ext uri="{FF2B5EF4-FFF2-40B4-BE49-F238E27FC236}">
                <a16:creationId xmlns:a16="http://schemas.microsoft.com/office/drawing/2014/main" id="{37A6A630-40E2-8BE2-0004-55A8C04557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4525" y="2611839"/>
            <a:ext cx="7744350" cy="2996670"/>
          </a:xfrm>
          <a:prstGeom prst="rect">
            <a:avLst/>
          </a:prstGeom>
        </p:spPr>
      </p:pic>
    </p:spTree>
    <p:extLst>
      <p:ext uri="{BB962C8B-B14F-4D97-AF65-F5344CB8AC3E}">
        <p14:creationId xmlns:p14="http://schemas.microsoft.com/office/powerpoint/2010/main" val="386919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534670" y="1357745"/>
            <a:ext cx="9624060" cy="289991"/>
          </a:xfrm>
        </p:spPr>
        <p:txBody>
          <a:bodyPr wrap="square">
            <a:spAutoFit/>
          </a:bodyPr>
          <a:lstStyle/>
          <a:p>
            <a:pPr marL="125166" indent="0">
              <a:buNone/>
            </a:pPr>
            <a:r>
              <a:rPr lang="en-US" altLang="ja-JP" sz="1200" dirty="0">
                <a:solidFill>
                  <a:srgbClr val="0070C0"/>
                </a:solidFill>
              </a:rPr>
              <a:t>Description of the Invention</a:t>
            </a:r>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14</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10" name="TextBox 9">
            <a:extLst>
              <a:ext uri="{FF2B5EF4-FFF2-40B4-BE49-F238E27FC236}">
                <a16:creationId xmlns:a16="http://schemas.microsoft.com/office/drawing/2014/main" id="{237DB8F2-95F2-344D-B2A7-E2CD3267F2A1}"/>
              </a:ext>
            </a:extLst>
          </p:cNvPr>
          <p:cNvSpPr txBox="1"/>
          <p:nvPr/>
        </p:nvSpPr>
        <p:spPr>
          <a:xfrm>
            <a:off x="3636085" y="6878832"/>
            <a:ext cx="5357308" cy="261610"/>
          </a:xfrm>
          <a:prstGeom prst="rect">
            <a:avLst/>
          </a:prstGeom>
          <a:noFill/>
        </p:spPr>
        <p:txBody>
          <a:bodyPr wrap="square">
            <a:spAutoFit/>
          </a:bodyPr>
          <a:lstStyle/>
          <a:p>
            <a:r>
              <a:rPr lang="en-US" sz="1100" dirty="0"/>
              <a:t>Fig. 10: Modified Adder to support turning off layers.</a:t>
            </a:r>
            <a:endParaRPr lang="en-JP" sz="1100" dirty="0"/>
          </a:p>
        </p:txBody>
      </p:sp>
      <p:pic>
        <p:nvPicPr>
          <p:cNvPr id="127" name="Graphic 126">
            <a:extLst>
              <a:ext uri="{FF2B5EF4-FFF2-40B4-BE49-F238E27FC236}">
                <a16:creationId xmlns:a16="http://schemas.microsoft.com/office/drawing/2014/main" id="{B27ACCFB-5E8C-1CD8-BA88-A8D6B87D56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9201" y="2105803"/>
            <a:ext cx="8751373" cy="4613843"/>
          </a:xfrm>
          <a:prstGeom prst="rect">
            <a:avLst/>
          </a:prstGeom>
        </p:spPr>
      </p:pic>
    </p:spTree>
    <p:extLst>
      <p:ext uri="{BB962C8B-B14F-4D97-AF65-F5344CB8AC3E}">
        <p14:creationId xmlns:p14="http://schemas.microsoft.com/office/powerpoint/2010/main" val="121246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C7BE19-06DE-0490-9B46-2B4064E1D261}"/>
              </a:ext>
            </a:extLst>
          </p:cNvPr>
          <p:cNvSpPr>
            <a:spLocks noGrp="1"/>
          </p:cNvSpPr>
          <p:nvPr>
            <p:ph type="title"/>
          </p:nvPr>
        </p:nvSpPr>
        <p:spPr/>
        <p:txBody>
          <a:bodyPr/>
          <a:lstStyle/>
          <a:p>
            <a:r>
              <a:rPr lang="en-US" altLang="ja-JP" dirty="0"/>
              <a:t>1. General Description of the Invention[2] </a:t>
            </a:r>
            <a:endParaRPr lang="en-JP" dirty="0"/>
          </a:p>
        </p:txBody>
      </p:sp>
      <p:sp>
        <p:nvSpPr>
          <p:cNvPr id="4" name="Subtitle 3">
            <a:extLst>
              <a:ext uri="{FF2B5EF4-FFF2-40B4-BE49-F238E27FC236}">
                <a16:creationId xmlns:a16="http://schemas.microsoft.com/office/drawing/2014/main" id="{7ECBC70C-A533-1CB7-71D6-C5DE2EEE5D2E}"/>
              </a:ext>
            </a:extLst>
          </p:cNvPr>
          <p:cNvSpPr>
            <a:spLocks noGrp="1"/>
          </p:cNvSpPr>
          <p:nvPr>
            <p:ph type="subTitle" idx="13"/>
          </p:nvPr>
        </p:nvSpPr>
        <p:spPr/>
        <p:txBody>
          <a:bodyPr/>
          <a:lstStyle/>
          <a:p>
            <a:r>
              <a:rPr lang="en-US" altLang="ja-JP" dirty="0"/>
              <a:t>(</a:t>
            </a:r>
            <a:r>
              <a:rPr lang="ja-JP" altLang="en-US"/>
              <a:t>発明内容の概要</a:t>
            </a:r>
            <a:r>
              <a:rPr lang="en-US" altLang="ja-JP" dirty="0"/>
              <a:t>[2])</a:t>
            </a:r>
            <a:endParaRPr lang="ja-JP" altLang="en-US"/>
          </a:p>
          <a:p>
            <a:endParaRPr lang="en-JP" dirty="0"/>
          </a:p>
        </p:txBody>
      </p:sp>
      <p:sp>
        <p:nvSpPr>
          <p:cNvPr id="5" name="Footer Placeholder 4">
            <a:extLst>
              <a:ext uri="{FF2B5EF4-FFF2-40B4-BE49-F238E27FC236}">
                <a16:creationId xmlns:a16="http://schemas.microsoft.com/office/drawing/2014/main" id="{4D02FDBB-6BFA-DC4B-D8AD-9715B5ACEA00}"/>
              </a:ext>
            </a:extLst>
          </p:cNvPr>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6" name="Slide Number Placeholder 5">
            <a:extLst>
              <a:ext uri="{FF2B5EF4-FFF2-40B4-BE49-F238E27FC236}">
                <a16:creationId xmlns:a16="http://schemas.microsoft.com/office/drawing/2014/main" id="{635F63FB-603C-59B2-C30A-409C8E2FEA60}"/>
              </a:ext>
            </a:extLst>
          </p:cNvPr>
          <p:cNvSpPr>
            <a:spLocks noGrp="1"/>
          </p:cNvSpPr>
          <p:nvPr>
            <p:ph type="sldNum" sz="quarter" idx="4"/>
          </p:nvPr>
        </p:nvSpPr>
        <p:spPr/>
        <p:txBody>
          <a:bodyPr/>
          <a:lstStyle/>
          <a:p>
            <a:fld id="{97080FFD-2836-4FCD-8393-3A078B75A2B8}" type="slidenum">
              <a:rPr kumimoji="1" lang="ja-JP" altLang="en-US" smtClean="0"/>
              <a:pPr/>
              <a:t>15</a:t>
            </a:fld>
            <a:endParaRPr kumimoji="1" lang="ja-JP" altLang="en-US"/>
          </a:p>
        </p:txBody>
      </p:sp>
      <p:pic>
        <p:nvPicPr>
          <p:cNvPr id="7" name="Graphic 2">
            <a:extLst>
              <a:ext uri="{FF2B5EF4-FFF2-40B4-BE49-F238E27FC236}">
                <a16:creationId xmlns:a16="http://schemas.microsoft.com/office/drawing/2014/main" id="{E080FC07-7E83-8EF7-B642-8327CBCC1B6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193800" y="2313781"/>
            <a:ext cx="8305800" cy="3352800"/>
          </a:xfrm>
          <a:prstGeom prst="rect">
            <a:avLst/>
          </a:prstGeom>
        </p:spPr>
      </p:pic>
      <p:sp>
        <p:nvSpPr>
          <p:cNvPr id="9" name="TextBox 8">
            <a:extLst>
              <a:ext uri="{FF2B5EF4-FFF2-40B4-BE49-F238E27FC236}">
                <a16:creationId xmlns:a16="http://schemas.microsoft.com/office/drawing/2014/main" id="{4B3E992F-515B-9F72-C3BE-55B013623055}"/>
              </a:ext>
            </a:extLst>
          </p:cNvPr>
          <p:cNvSpPr txBox="1"/>
          <p:nvPr/>
        </p:nvSpPr>
        <p:spPr>
          <a:xfrm>
            <a:off x="2390970" y="5888764"/>
            <a:ext cx="5360436"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Fig. 11: Prosthetic hand controlling system.</a:t>
            </a:r>
            <a:r>
              <a:rPr lang="en-JP" sz="1800" dirty="0">
                <a:effectLst/>
              </a:rPr>
              <a:t> </a:t>
            </a:r>
            <a:endParaRPr lang="en-JP" sz="1800" dirty="0"/>
          </a:p>
        </p:txBody>
      </p:sp>
    </p:spTree>
    <p:extLst>
      <p:ext uri="{BB962C8B-B14F-4D97-AF65-F5344CB8AC3E}">
        <p14:creationId xmlns:p14="http://schemas.microsoft.com/office/powerpoint/2010/main" val="757577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534670" y="1357745"/>
            <a:ext cx="9624060" cy="289991"/>
          </a:xfrm>
        </p:spPr>
        <p:txBody>
          <a:bodyPr wrap="square">
            <a:spAutoFit/>
          </a:bodyPr>
          <a:lstStyle/>
          <a:p>
            <a:pPr marL="125166" indent="0">
              <a:buNone/>
            </a:pPr>
            <a:r>
              <a:rPr lang="en-US" altLang="ja-JP" sz="1200" dirty="0">
                <a:solidFill>
                  <a:srgbClr val="0070C0"/>
                </a:solidFill>
              </a:rPr>
              <a:t>Description of the Invention</a:t>
            </a:r>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16</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10" name="Rectangle 9">
            <a:extLst>
              <a:ext uri="{FF2B5EF4-FFF2-40B4-BE49-F238E27FC236}">
                <a16:creationId xmlns:a16="http://schemas.microsoft.com/office/drawing/2014/main" id="{228145DA-FC18-F6B2-82C7-51D24BD76629}"/>
              </a:ext>
            </a:extLst>
          </p:cNvPr>
          <p:cNvSpPr/>
          <p:nvPr/>
        </p:nvSpPr>
        <p:spPr>
          <a:xfrm>
            <a:off x="2488393" y="6582246"/>
            <a:ext cx="5716630" cy="276999"/>
          </a:xfrm>
          <a:prstGeom prst="rect">
            <a:avLst/>
          </a:prstGeom>
          <a:noFill/>
        </p:spPr>
        <p:txBody>
          <a:bodyPr wrap="none">
            <a:spAutoFit/>
          </a:bodyPr>
          <a:lstStyle/>
          <a:p>
            <a:pPr algn="ctr"/>
            <a:r>
              <a:rPr lang="en-US" sz="1200" dirty="0"/>
              <a:t>Fig. 12: Reallocating partial weights for fault-tolerant Prosthetic hand controlling system.</a:t>
            </a:r>
            <a:endParaRPr lang="en-VN" sz="1200" dirty="0"/>
          </a:p>
        </p:txBody>
      </p:sp>
      <p:pic>
        <p:nvPicPr>
          <p:cNvPr id="7" name="Graphic 7">
            <a:extLst>
              <a:ext uri="{FF2B5EF4-FFF2-40B4-BE49-F238E27FC236}">
                <a16:creationId xmlns:a16="http://schemas.microsoft.com/office/drawing/2014/main" id="{3B9C6E43-D61C-FAE7-4635-D81D80C36C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2994" y="1853546"/>
            <a:ext cx="8112004" cy="4349972"/>
          </a:xfrm>
          <a:prstGeom prst="rect">
            <a:avLst/>
          </a:prstGeom>
        </p:spPr>
      </p:pic>
    </p:spTree>
    <p:extLst>
      <p:ext uri="{BB962C8B-B14F-4D97-AF65-F5344CB8AC3E}">
        <p14:creationId xmlns:p14="http://schemas.microsoft.com/office/powerpoint/2010/main" val="421587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534670" y="1357745"/>
            <a:ext cx="9624060" cy="289991"/>
          </a:xfrm>
        </p:spPr>
        <p:txBody>
          <a:bodyPr wrap="square">
            <a:spAutoFit/>
          </a:bodyPr>
          <a:lstStyle/>
          <a:p>
            <a:pPr marL="125166" indent="0">
              <a:buNone/>
            </a:pPr>
            <a:r>
              <a:rPr lang="en-US" altLang="ja-JP" sz="1200" dirty="0">
                <a:solidFill>
                  <a:srgbClr val="0070C0"/>
                </a:solidFill>
              </a:rPr>
              <a:t>Description of the Invention</a:t>
            </a:r>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17</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10" name="Rectangle 9">
            <a:extLst>
              <a:ext uri="{FF2B5EF4-FFF2-40B4-BE49-F238E27FC236}">
                <a16:creationId xmlns:a16="http://schemas.microsoft.com/office/drawing/2014/main" id="{228145DA-FC18-F6B2-82C7-51D24BD76629}"/>
              </a:ext>
            </a:extLst>
          </p:cNvPr>
          <p:cNvSpPr/>
          <p:nvPr/>
        </p:nvSpPr>
        <p:spPr>
          <a:xfrm>
            <a:off x="2576552" y="6788055"/>
            <a:ext cx="6649577" cy="276999"/>
          </a:xfrm>
          <a:prstGeom prst="rect">
            <a:avLst/>
          </a:prstGeom>
          <a:noFill/>
        </p:spPr>
        <p:txBody>
          <a:bodyPr wrap="none">
            <a:spAutoFit/>
          </a:bodyPr>
          <a:lstStyle/>
          <a:p>
            <a:pPr algn="ctr"/>
            <a:r>
              <a:rPr lang="en-US" sz="1200" dirty="0"/>
              <a:t>Fig. 13: Flow-chart for Reallocating partial weights for fault-tolerant Prosthetic hand controlling system.</a:t>
            </a:r>
            <a:endParaRPr lang="en-VN" sz="1200" dirty="0"/>
          </a:p>
        </p:txBody>
      </p:sp>
      <p:pic>
        <p:nvPicPr>
          <p:cNvPr id="7" name="Graphic 6">
            <a:extLst>
              <a:ext uri="{FF2B5EF4-FFF2-40B4-BE49-F238E27FC236}">
                <a16:creationId xmlns:a16="http://schemas.microsoft.com/office/drawing/2014/main" id="{3581E0D1-F4B1-C88A-54E1-CB0356586A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0829" y="1775080"/>
            <a:ext cx="2415325" cy="4945666"/>
          </a:xfrm>
          <a:prstGeom prst="rect">
            <a:avLst/>
          </a:prstGeom>
        </p:spPr>
      </p:pic>
    </p:spTree>
    <p:extLst>
      <p:ext uri="{BB962C8B-B14F-4D97-AF65-F5344CB8AC3E}">
        <p14:creationId xmlns:p14="http://schemas.microsoft.com/office/powerpoint/2010/main" val="3805745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コンテンツ プレースホルダ 28"/>
          <p:cNvSpPr>
            <a:spLocks noGrp="1"/>
          </p:cNvSpPr>
          <p:nvPr>
            <p:ph idx="1"/>
          </p:nvPr>
        </p:nvSpPr>
        <p:spPr/>
        <p:txBody>
          <a:bodyPr/>
          <a:lstStyle/>
          <a:p>
            <a:r>
              <a:rPr lang="en-US" altLang="ja-JP" dirty="0"/>
              <a:t>Industrial applications  </a:t>
            </a:r>
          </a:p>
          <a:p>
            <a:pPr lvl="1"/>
            <a:r>
              <a:rPr lang="en-US" dirty="0"/>
              <a:t>Perform spiking neural network applications</a:t>
            </a:r>
          </a:p>
          <a:p>
            <a:pPr lvl="2"/>
            <a:r>
              <a:rPr lang="en-US" dirty="0"/>
              <a:t>Image classification</a:t>
            </a:r>
          </a:p>
          <a:p>
            <a:pPr lvl="2"/>
            <a:r>
              <a:rPr lang="en-US" dirty="0"/>
              <a:t>Control</a:t>
            </a:r>
          </a:p>
          <a:p>
            <a:pPr lvl="1"/>
            <a:r>
              <a:rPr lang="en-US" dirty="0"/>
              <a:t>High-reliable applications: </a:t>
            </a:r>
          </a:p>
          <a:p>
            <a:pPr lvl="2"/>
            <a:r>
              <a:rPr lang="en-US" dirty="0"/>
              <a:t>Medical </a:t>
            </a:r>
          </a:p>
          <a:p>
            <a:pPr lvl="2"/>
            <a:r>
              <a:rPr lang="en-US" dirty="0"/>
              <a:t>Aerospace</a:t>
            </a:r>
          </a:p>
          <a:p>
            <a:pPr lvl="1"/>
            <a:endParaRPr lang="en-US" dirty="0"/>
          </a:p>
          <a:p>
            <a:pPr lvl="1"/>
            <a:endParaRPr kumimoji="1" lang="ja-JP" altLang="en-US" dirty="0"/>
          </a:p>
        </p:txBody>
      </p:sp>
      <p:sp>
        <p:nvSpPr>
          <p:cNvPr id="3" name="タイトル 2"/>
          <p:cNvSpPr>
            <a:spLocks noGrp="1"/>
          </p:cNvSpPr>
          <p:nvPr>
            <p:ph type="title"/>
          </p:nvPr>
        </p:nvSpPr>
        <p:spPr/>
        <p:txBody>
          <a:bodyPr/>
          <a:lstStyle/>
          <a:p>
            <a:r>
              <a:rPr lang="en-US" altLang="ja-JP"/>
              <a:t>2. Prospective Applications</a:t>
            </a:r>
            <a:endParaRPr lang="ja-JP" altLang="en-US" dirty="0"/>
          </a:p>
        </p:txBody>
      </p:sp>
      <p:sp>
        <p:nvSpPr>
          <p:cNvPr id="11" name="サブタイトル 10"/>
          <p:cNvSpPr>
            <a:spLocks noGrp="1"/>
          </p:cNvSpPr>
          <p:nvPr>
            <p:ph type="subTitle" idx="13"/>
          </p:nvPr>
        </p:nvSpPr>
        <p:spPr/>
        <p:txBody>
          <a:bodyPr/>
          <a:lstStyle/>
          <a:p>
            <a:r>
              <a:rPr lang="en-US" altLang="ja-JP"/>
              <a:t>(</a:t>
            </a:r>
            <a:r>
              <a:rPr lang="ja-JP" altLang="en-US"/>
              <a:t>想定される用途）</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18</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3. Prospective Market/Business[2] – Market Size</a:t>
            </a:r>
            <a:endParaRPr lang="ja-JP" altLang="en-US" dirty="0"/>
          </a:p>
        </p:txBody>
      </p:sp>
      <p:sp>
        <p:nvSpPr>
          <p:cNvPr id="11" name="サブタイトル 10"/>
          <p:cNvSpPr>
            <a:spLocks noGrp="1"/>
          </p:cNvSpPr>
          <p:nvPr>
            <p:ph type="subTitle" idx="13"/>
          </p:nvPr>
        </p:nvSpPr>
        <p:spPr/>
        <p:txBody>
          <a:bodyPr/>
          <a:lstStyle/>
          <a:p>
            <a:r>
              <a:rPr lang="en-US" altLang="ja-JP" dirty="0"/>
              <a:t>(</a:t>
            </a:r>
            <a:r>
              <a:rPr lang="ja-JP" altLang="en-US" dirty="0"/>
              <a:t>想定される業界</a:t>
            </a:r>
            <a:r>
              <a:rPr lang="en-US" altLang="ja-JP" dirty="0"/>
              <a:t>[2]</a:t>
            </a:r>
            <a:r>
              <a:rPr lang="ja-JP" altLang="en-US" dirty="0"/>
              <a:t> ～ 市場規模）</a:t>
            </a:r>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19</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pic>
        <p:nvPicPr>
          <p:cNvPr id="2" name="Picture 2">
            <a:extLst>
              <a:ext uri="{FF2B5EF4-FFF2-40B4-BE49-F238E27FC236}">
                <a16:creationId xmlns:a16="http://schemas.microsoft.com/office/drawing/2014/main" id="{5BB0B969-1E72-E03C-DCBC-0C11510D6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310" y="1713025"/>
            <a:ext cx="7156375" cy="33813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876611E-CEC2-BF18-8F85-704127C45103}"/>
              </a:ext>
            </a:extLst>
          </p:cNvPr>
          <p:cNvSpPr txBox="1"/>
          <p:nvPr/>
        </p:nvSpPr>
        <p:spPr>
          <a:xfrm>
            <a:off x="692728" y="5678961"/>
            <a:ext cx="9460075" cy="338554"/>
          </a:xfrm>
          <a:prstGeom prst="rect">
            <a:avLst/>
          </a:prstGeom>
          <a:noFill/>
        </p:spPr>
        <p:txBody>
          <a:bodyPr wrap="square">
            <a:spAutoFit/>
          </a:bodyPr>
          <a:lstStyle/>
          <a:p>
            <a:r>
              <a:rPr lang="en-JP" sz="1600" dirty="0"/>
              <a:t>https://www.eetimes.eu/neuromorphic-revolution-to-start-in-2024/</a:t>
            </a:r>
          </a:p>
        </p:txBody>
      </p:sp>
    </p:spTree>
    <p:extLst>
      <p:ext uri="{BB962C8B-B14F-4D97-AF65-F5344CB8AC3E}">
        <p14:creationId xmlns:p14="http://schemas.microsoft.com/office/powerpoint/2010/main" val="292156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a:t>Contents</a:t>
            </a:r>
            <a:endParaRPr lang="ja-JP" altLang="en-US" dirty="0"/>
          </a:p>
        </p:txBody>
      </p:sp>
      <p:sp>
        <p:nvSpPr>
          <p:cNvPr id="8" name="サブタイトル 7"/>
          <p:cNvSpPr>
            <a:spLocks noGrp="1"/>
          </p:cNvSpPr>
          <p:nvPr>
            <p:ph type="subTitle" idx="13"/>
          </p:nvPr>
        </p:nvSpPr>
        <p:spPr/>
        <p:txBody>
          <a:bodyPr/>
          <a:lstStyle/>
          <a:p>
            <a:r>
              <a:rPr lang="ja-JP" altLang="en-US"/>
              <a:t>（目次）</a:t>
            </a:r>
            <a:endParaRPr lang="ja-JP" altLang="en-US" dirty="0"/>
          </a:p>
        </p:txBody>
      </p:sp>
      <p:sp>
        <p:nvSpPr>
          <p:cNvPr id="27" name="正方形/長方形 26"/>
          <p:cNvSpPr/>
          <p:nvPr/>
        </p:nvSpPr>
        <p:spPr>
          <a:xfrm>
            <a:off x="1520687" y="1587531"/>
            <a:ext cx="8905461" cy="5293757"/>
          </a:xfrm>
          <a:prstGeom prst="rect">
            <a:avLst/>
          </a:prstGeom>
        </p:spPr>
        <p:txBody>
          <a:bodyPr wrap="square">
            <a:spAutoFit/>
          </a:bodyPr>
          <a:lstStyle/>
          <a:p>
            <a:pPr marL="417222" lvl="0" indent="-292056" fontAlgn="auto">
              <a:spcBef>
                <a:spcPts val="0"/>
              </a:spcBef>
              <a:spcAft>
                <a:spcPts val="0"/>
              </a:spcAft>
              <a:buClr>
                <a:srgbClr val="2DA2BF"/>
              </a:buClr>
              <a:buSzPct val="68000"/>
            </a:pPr>
            <a:r>
              <a:rPr lang="en-US" altLang="ja-JP" sz="2800" dirty="0">
                <a:solidFill>
                  <a:prstClr val="black"/>
                </a:solidFill>
                <a:latin typeface="Lucida Sans Unicode"/>
                <a:ea typeface="ＭＳ Ｐゴシック"/>
              </a:rPr>
              <a:t>1. General Description of the Invention</a:t>
            </a:r>
          </a:p>
          <a:p>
            <a:pPr marL="417222" lvl="0" indent="-292056" fontAlgn="auto">
              <a:spcBef>
                <a:spcPts val="0"/>
              </a:spcBef>
              <a:spcAft>
                <a:spcPts val="0"/>
              </a:spcAft>
              <a:buClr>
                <a:srgbClr val="2DA2BF"/>
              </a:buClr>
              <a:buSzPct val="68000"/>
            </a:pPr>
            <a:r>
              <a:rPr lang="ja-JP" altLang="en-US" sz="2400" dirty="0">
                <a:solidFill>
                  <a:prstClr val="black"/>
                </a:solidFill>
                <a:latin typeface="Lucida Sans Unicode"/>
                <a:ea typeface="ＭＳ Ｐゴシック"/>
              </a:rPr>
              <a:t>　　</a:t>
            </a:r>
            <a:r>
              <a:rPr lang="en-US" altLang="ja-JP" sz="2400" dirty="0">
                <a:solidFill>
                  <a:prstClr val="black"/>
                </a:solidFill>
                <a:latin typeface="Lucida Sans Unicode"/>
                <a:ea typeface="ＭＳ Ｐゴシック"/>
              </a:rPr>
              <a:t>(</a:t>
            </a:r>
            <a:r>
              <a:rPr lang="ja-JP" altLang="en-US" sz="2400" dirty="0">
                <a:solidFill>
                  <a:prstClr val="black"/>
                </a:solidFill>
                <a:latin typeface="Lucida Sans Unicode"/>
                <a:ea typeface="ＭＳ Ｐゴシック"/>
              </a:rPr>
              <a:t>発明内容の概要</a:t>
            </a:r>
            <a:r>
              <a:rPr lang="en-US" altLang="ja-JP" sz="2400" dirty="0">
                <a:solidFill>
                  <a:prstClr val="black"/>
                </a:solidFill>
                <a:latin typeface="Lucida Sans Unicode"/>
                <a:ea typeface="ＭＳ Ｐゴシック"/>
              </a:rPr>
              <a:t>)</a:t>
            </a:r>
          </a:p>
          <a:p>
            <a:pPr marL="417222" lvl="0" indent="-292056" fontAlgn="auto">
              <a:spcBef>
                <a:spcPts val="0"/>
              </a:spcBef>
              <a:spcAft>
                <a:spcPts val="0"/>
              </a:spcAft>
              <a:buClr>
                <a:srgbClr val="2DA2BF"/>
              </a:buClr>
              <a:buSzPct val="68000"/>
            </a:pPr>
            <a:endParaRPr lang="en-US" altLang="ja-JP" sz="1000" dirty="0">
              <a:solidFill>
                <a:prstClr val="black"/>
              </a:solidFill>
              <a:latin typeface="Lucida Sans Unicode"/>
              <a:ea typeface="ＭＳ Ｐゴシック"/>
            </a:endParaRPr>
          </a:p>
          <a:p>
            <a:pPr marL="417222" lvl="0" indent="-292056" fontAlgn="auto">
              <a:spcBef>
                <a:spcPts val="0"/>
              </a:spcBef>
              <a:spcAft>
                <a:spcPts val="0"/>
              </a:spcAft>
              <a:buClr>
                <a:srgbClr val="2DA2BF"/>
              </a:buClr>
              <a:buSzPct val="68000"/>
            </a:pPr>
            <a:r>
              <a:rPr lang="en-US" altLang="ja-JP" sz="2800" dirty="0">
                <a:solidFill>
                  <a:prstClr val="black"/>
                </a:solidFill>
                <a:latin typeface="Lucida Sans Unicode"/>
                <a:ea typeface="ＭＳ Ｐゴシック"/>
              </a:rPr>
              <a:t>2. Prospective Applications</a:t>
            </a:r>
          </a:p>
          <a:p>
            <a:pPr marL="417222" lvl="0" indent="-292056" fontAlgn="auto">
              <a:spcBef>
                <a:spcPts val="0"/>
              </a:spcBef>
              <a:spcAft>
                <a:spcPts val="0"/>
              </a:spcAft>
              <a:buClr>
                <a:srgbClr val="2DA2BF"/>
              </a:buClr>
              <a:buSzPct val="68000"/>
            </a:pPr>
            <a:r>
              <a:rPr lang="ja-JP" altLang="en-US" sz="2400" dirty="0">
                <a:solidFill>
                  <a:prstClr val="black"/>
                </a:solidFill>
                <a:latin typeface="Lucida Sans Unicode"/>
                <a:ea typeface="ＭＳ Ｐゴシック"/>
              </a:rPr>
              <a:t>　　</a:t>
            </a:r>
            <a:r>
              <a:rPr lang="en-US" altLang="ja-JP" sz="2400" dirty="0">
                <a:solidFill>
                  <a:prstClr val="black"/>
                </a:solidFill>
                <a:latin typeface="Lucida Sans Unicode"/>
                <a:ea typeface="ＭＳ Ｐゴシック"/>
              </a:rPr>
              <a:t>(</a:t>
            </a:r>
            <a:r>
              <a:rPr lang="ja-JP" altLang="en-US" sz="2400" dirty="0">
                <a:solidFill>
                  <a:prstClr val="black"/>
                </a:solidFill>
                <a:latin typeface="Lucida Sans Unicode"/>
                <a:ea typeface="ＭＳ Ｐゴシック"/>
              </a:rPr>
              <a:t>想定される用途</a:t>
            </a:r>
            <a:r>
              <a:rPr lang="en-US" altLang="ja-JP" sz="2400" dirty="0">
                <a:solidFill>
                  <a:prstClr val="black"/>
                </a:solidFill>
                <a:latin typeface="Lucida Sans Unicode"/>
                <a:ea typeface="ＭＳ Ｐゴシック"/>
              </a:rPr>
              <a:t>)</a:t>
            </a:r>
          </a:p>
          <a:p>
            <a:pPr marL="417222" lvl="0" indent="-292056" fontAlgn="auto">
              <a:spcBef>
                <a:spcPts val="0"/>
              </a:spcBef>
              <a:spcAft>
                <a:spcPts val="0"/>
              </a:spcAft>
              <a:buClr>
                <a:srgbClr val="2DA2BF"/>
              </a:buClr>
              <a:buSzPct val="68000"/>
            </a:pPr>
            <a:endParaRPr lang="en-US" altLang="ja-JP" sz="1000" dirty="0">
              <a:solidFill>
                <a:prstClr val="black"/>
              </a:solidFill>
              <a:latin typeface="Lucida Sans Unicode"/>
              <a:ea typeface="ＭＳ Ｐゴシック"/>
            </a:endParaRPr>
          </a:p>
          <a:p>
            <a:pPr marL="417222" lvl="0" indent="-292056" fontAlgn="auto">
              <a:spcBef>
                <a:spcPts val="0"/>
              </a:spcBef>
              <a:spcAft>
                <a:spcPts val="0"/>
              </a:spcAft>
              <a:buClr>
                <a:srgbClr val="2DA2BF"/>
              </a:buClr>
              <a:buSzPct val="68000"/>
            </a:pPr>
            <a:r>
              <a:rPr lang="en-US" altLang="ja-JP" sz="2800" dirty="0">
                <a:solidFill>
                  <a:prstClr val="black"/>
                </a:solidFill>
                <a:latin typeface="Lucida Sans Unicode"/>
                <a:ea typeface="ＭＳ Ｐゴシック"/>
              </a:rPr>
              <a:t>3. Prospective Market/Business</a:t>
            </a:r>
          </a:p>
          <a:p>
            <a:pPr marL="417222" lvl="0" indent="-292056" fontAlgn="auto">
              <a:spcBef>
                <a:spcPts val="0"/>
              </a:spcBef>
              <a:spcAft>
                <a:spcPts val="0"/>
              </a:spcAft>
              <a:buClr>
                <a:srgbClr val="2DA2BF"/>
              </a:buClr>
              <a:buSzPct val="68000"/>
            </a:pPr>
            <a:r>
              <a:rPr lang="ja-JP" altLang="en-US" sz="2400" dirty="0">
                <a:solidFill>
                  <a:prstClr val="black"/>
                </a:solidFill>
                <a:latin typeface="Lucida Sans Unicode"/>
                <a:ea typeface="ＭＳ Ｐゴシック"/>
              </a:rPr>
              <a:t>　　</a:t>
            </a:r>
            <a:r>
              <a:rPr lang="en-US" altLang="ja-JP" sz="2400" dirty="0">
                <a:solidFill>
                  <a:prstClr val="black"/>
                </a:solidFill>
                <a:latin typeface="Lucida Sans Unicode"/>
                <a:ea typeface="ＭＳ Ｐゴシック"/>
              </a:rPr>
              <a:t>(</a:t>
            </a:r>
            <a:r>
              <a:rPr lang="ja-JP" altLang="en-US" sz="2400" dirty="0">
                <a:solidFill>
                  <a:prstClr val="black"/>
                </a:solidFill>
                <a:latin typeface="Lucida Sans Unicode"/>
                <a:ea typeface="ＭＳ Ｐゴシック"/>
              </a:rPr>
              <a:t>想定される業界）</a:t>
            </a:r>
            <a:endParaRPr lang="en-US" altLang="ja-JP" sz="2400" dirty="0">
              <a:solidFill>
                <a:prstClr val="black"/>
              </a:solidFill>
              <a:latin typeface="Lucida Sans Unicode"/>
              <a:ea typeface="ＭＳ Ｐゴシック"/>
            </a:endParaRPr>
          </a:p>
          <a:p>
            <a:pPr marL="417222" lvl="0" indent="-292056" fontAlgn="auto">
              <a:spcBef>
                <a:spcPts val="0"/>
              </a:spcBef>
              <a:spcAft>
                <a:spcPts val="0"/>
              </a:spcAft>
              <a:buClr>
                <a:srgbClr val="2DA2BF"/>
              </a:buClr>
              <a:buSzPct val="68000"/>
            </a:pPr>
            <a:endParaRPr lang="en-US" altLang="ja-JP" sz="1000" dirty="0">
              <a:solidFill>
                <a:prstClr val="black"/>
              </a:solidFill>
              <a:latin typeface="Lucida Sans Unicode"/>
              <a:ea typeface="ＭＳ Ｐゴシック"/>
            </a:endParaRPr>
          </a:p>
          <a:p>
            <a:pPr marL="417222" lvl="0" indent="-292056" fontAlgn="auto">
              <a:spcBef>
                <a:spcPts val="0"/>
              </a:spcBef>
              <a:spcAft>
                <a:spcPts val="0"/>
              </a:spcAft>
              <a:buClr>
                <a:srgbClr val="2DA2BF"/>
              </a:buClr>
              <a:buSzPct val="68000"/>
            </a:pPr>
            <a:r>
              <a:rPr lang="en-US" altLang="ja-JP" sz="2800" dirty="0">
                <a:solidFill>
                  <a:prstClr val="black"/>
                </a:solidFill>
                <a:latin typeface="Lucida Sans Unicode"/>
                <a:ea typeface="ＭＳ Ｐゴシック"/>
              </a:rPr>
              <a:t>4. Challenges for Practical Use</a:t>
            </a:r>
          </a:p>
          <a:p>
            <a:pPr marL="417222" lvl="0" indent="-292056" fontAlgn="auto">
              <a:spcBef>
                <a:spcPts val="0"/>
              </a:spcBef>
              <a:spcAft>
                <a:spcPts val="0"/>
              </a:spcAft>
              <a:buClr>
                <a:srgbClr val="2DA2BF"/>
              </a:buClr>
              <a:buSzPct val="68000"/>
            </a:pPr>
            <a:r>
              <a:rPr lang="ja-JP" altLang="en-US" sz="2400" dirty="0">
                <a:solidFill>
                  <a:prstClr val="black"/>
                </a:solidFill>
                <a:latin typeface="Lucida Sans Unicode"/>
                <a:ea typeface="ＭＳ Ｐゴシック"/>
              </a:rPr>
              <a:t>　　</a:t>
            </a:r>
            <a:r>
              <a:rPr lang="en-US" altLang="ja-JP" sz="2400" dirty="0">
                <a:solidFill>
                  <a:prstClr val="black"/>
                </a:solidFill>
                <a:latin typeface="Lucida Sans Unicode"/>
                <a:ea typeface="ＭＳ Ｐゴシック"/>
              </a:rPr>
              <a:t>(</a:t>
            </a:r>
            <a:r>
              <a:rPr lang="ja-JP" altLang="en-US" sz="2400" dirty="0">
                <a:solidFill>
                  <a:prstClr val="black"/>
                </a:solidFill>
                <a:latin typeface="Lucida Sans Unicode"/>
                <a:ea typeface="ＭＳ Ｐゴシック"/>
              </a:rPr>
              <a:t>実用化に向けた課題</a:t>
            </a:r>
            <a:r>
              <a:rPr lang="en-US" altLang="ja-JP" sz="2400" dirty="0">
                <a:solidFill>
                  <a:prstClr val="black"/>
                </a:solidFill>
                <a:latin typeface="Lucida Sans Unicode"/>
                <a:ea typeface="ＭＳ Ｐゴシック"/>
              </a:rPr>
              <a:t>)</a:t>
            </a:r>
          </a:p>
          <a:p>
            <a:pPr marL="417222" lvl="0" indent="-292056" fontAlgn="auto">
              <a:spcBef>
                <a:spcPts val="0"/>
              </a:spcBef>
              <a:spcAft>
                <a:spcPts val="0"/>
              </a:spcAft>
              <a:buClr>
                <a:srgbClr val="2DA2BF"/>
              </a:buClr>
              <a:buSzPct val="68000"/>
            </a:pPr>
            <a:endParaRPr lang="en-US" altLang="ja-JP" sz="1000" dirty="0">
              <a:solidFill>
                <a:prstClr val="black"/>
              </a:solidFill>
              <a:latin typeface="Lucida Sans Unicode"/>
              <a:ea typeface="ＭＳ Ｐゴシック"/>
            </a:endParaRPr>
          </a:p>
          <a:p>
            <a:pPr marL="417222" lvl="0" indent="-292056" fontAlgn="auto">
              <a:spcBef>
                <a:spcPts val="0"/>
              </a:spcBef>
              <a:spcAft>
                <a:spcPts val="0"/>
              </a:spcAft>
              <a:buClr>
                <a:srgbClr val="2DA2BF"/>
              </a:buClr>
              <a:buSzPct val="68000"/>
            </a:pPr>
            <a:r>
              <a:rPr lang="en-US" altLang="ja-JP" sz="2800" dirty="0">
                <a:solidFill>
                  <a:prstClr val="black"/>
                </a:solidFill>
                <a:latin typeface="Lucida Sans Unicode"/>
                <a:ea typeface="ＭＳ Ｐゴシック"/>
              </a:rPr>
              <a:t>5. Patent Claims</a:t>
            </a:r>
          </a:p>
          <a:p>
            <a:pPr marL="417222" lvl="0" indent="-292056" fontAlgn="auto">
              <a:spcBef>
                <a:spcPts val="0"/>
              </a:spcBef>
              <a:spcAft>
                <a:spcPts val="0"/>
              </a:spcAft>
              <a:buClr>
                <a:srgbClr val="2DA2BF"/>
              </a:buClr>
              <a:buSzPct val="68000"/>
            </a:pPr>
            <a:r>
              <a:rPr lang="ja-JP" altLang="en-US" sz="2400" dirty="0">
                <a:solidFill>
                  <a:prstClr val="black"/>
                </a:solidFill>
                <a:latin typeface="+mn-lt"/>
                <a:ea typeface="+mn-ea"/>
              </a:rPr>
              <a:t>　　</a:t>
            </a:r>
            <a:r>
              <a:rPr lang="en-US" altLang="ja-JP" sz="2400" dirty="0">
                <a:solidFill>
                  <a:prstClr val="black"/>
                </a:solidFill>
                <a:latin typeface="+mn-lt"/>
                <a:ea typeface="+mn-ea"/>
              </a:rPr>
              <a:t>(</a:t>
            </a:r>
            <a:r>
              <a:rPr lang="ja-JP" altLang="en-US" sz="2400" dirty="0">
                <a:solidFill>
                  <a:prstClr val="black"/>
                </a:solidFill>
                <a:latin typeface="+mn-lt"/>
                <a:ea typeface="+mn-ea"/>
              </a:rPr>
              <a:t>特許請求の範囲</a:t>
            </a:r>
            <a:r>
              <a:rPr lang="en-US" altLang="ja-JP" sz="2400" dirty="0">
                <a:solidFill>
                  <a:prstClr val="black"/>
                </a:solidFill>
                <a:latin typeface="+mn-lt"/>
                <a:ea typeface="+mn-ea"/>
              </a:rPr>
              <a:t>)</a:t>
            </a:r>
          </a:p>
          <a:p>
            <a:pPr marL="417222" lvl="0" indent="-292056" fontAlgn="auto">
              <a:spcBef>
                <a:spcPts val="0"/>
              </a:spcBef>
              <a:spcAft>
                <a:spcPts val="0"/>
              </a:spcAft>
              <a:buClr>
                <a:srgbClr val="2DA2BF"/>
              </a:buClr>
              <a:buSzPct val="68000"/>
            </a:pPr>
            <a:endParaRPr lang="en-US" altLang="ja-JP" sz="1000" dirty="0">
              <a:solidFill>
                <a:prstClr val="black"/>
              </a:solidFill>
              <a:latin typeface="Lucida Sans Unicode"/>
              <a:ea typeface="ＭＳ Ｐゴシック"/>
            </a:endParaRPr>
          </a:p>
          <a:p>
            <a:pPr marL="417222" lvl="0" indent="-292056" fontAlgn="auto">
              <a:spcBef>
                <a:spcPts val="0"/>
              </a:spcBef>
              <a:spcAft>
                <a:spcPts val="0"/>
              </a:spcAft>
              <a:buClr>
                <a:srgbClr val="2DA2BF"/>
              </a:buClr>
              <a:buSzPct val="68000"/>
            </a:pPr>
            <a:endParaRPr lang="en-US" altLang="ja-JP" sz="1000" dirty="0">
              <a:solidFill>
                <a:prstClr val="black"/>
              </a:solidFill>
              <a:latin typeface="Lucida Sans Unicode"/>
              <a:ea typeface="ＭＳ Ｐゴシック"/>
            </a:endParaRPr>
          </a:p>
          <a:p>
            <a:pPr marL="417222" lvl="0" indent="-292056" fontAlgn="auto">
              <a:spcBef>
                <a:spcPts val="0"/>
              </a:spcBef>
              <a:spcAft>
                <a:spcPts val="0"/>
              </a:spcAft>
              <a:buClr>
                <a:srgbClr val="2DA2BF"/>
              </a:buClr>
              <a:buSzPct val="68000"/>
              <a:buFont typeface="Wingdings" pitchFamily="2" charset="2"/>
              <a:buChar char="u"/>
            </a:pPr>
            <a:r>
              <a:rPr lang="en-US" altLang="ja-JP" sz="1800" dirty="0">
                <a:solidFill>
                  <a:schemeClr val="tx1"/>
                </a:solidFill>
                <a:latin typeface="Lucida Sans Unicode"/>
                <a:ea typeface="ＭＳ Ｐゴシック"/>
              </a:rPr>
              <a:t>Q &amp; A</a:t>
            </a:r>
            <a:endParaRPr lang="ja-JP" altLang="en-US" sz="1800" dirty="0">
              <a:solidFill>
                <a:schemeClr val="tx1"/>
              </a:solidFill>
              <a:latin typeface="Lucida Sans Unicode"/>
              <a:ea typeface="ＭＳ Ｐゴシック"/>
            </a:endParaRPr>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2</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dirty="0"/>
              <a:t>3. Prospective Market/Business[2] – Eco-systems</a:t>
            </a:r>
            <a:endParaRPr lang="ja-JP" altLang="en-US" dirty="0"/>
          </a:p>
        </p:txBody>
      </p:sp>
      <p:sp>
        <p:nvSpPr>
          <p:cNvPr id="11" name="サブタイトル 10"/>
          <p:cNvSpPr>
            <a:spLocks noGrp="1"/>
          </p:cNvSpPr>
          <p:nvPr>
            <p:ph type="subTitle" idx="13"/>
          </p:nvPr>
        </p:nvSpPr>
        <p:spPr/>
        <p:txBody>
          <a:bodyPr/>
          <a:lstStyle/>
          <a:p>
            <a:r>
              <a:rPr lang="en-US" altLang="ja-JP" dirty="0"/>
              <a:t>(</a:t>
            </a:r>
            <a:r>
              <a:rPr lang="ja-JP" altLang="en-US" dirty="0"/>
              <a:t>想定される業界</a:t>
            </a:r>
            <a:r>
              <a:rPr lang="en-US" altLang="ja-JP" dirty="0"/>
              <a:t>[2]</a:t>
            </a:r>
            <a:r>
              <a:rPr lang="ja-JP" altLang="en-US" dirty="0"/>
              <a:t> ～ 市場規模）</a:t>
            </a:r>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20</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9" name="TextBox 8">
            <a:extLst>
              <a:ext uri="{FF2B5EF4-FFF2-40B4-BE49-F238E27FC236}">
                <a16:creationId xmlns:a16="http://schemas.microsoft.com/office/drawing/2014/main" id="{D876611E-CEC2-BF18-8F85-704127C45103}"/>
              </a:ext>
            </a:extLst>
          </p:cNvPr>
          <p:cNvSpPr txBox="1"/>
          <p:nvPr/>
        </p:nvSpPr>
        <p:spPr>
          <a:xfrm>
            <a:off x="1233325" y="6381695"/>
            <a:ext cx="9460075" cy="584775"/>
          </a:xfrm>
          <a:prstGeom prst="rect">
            <a:avLst/>
          </a:prstGeom>
          <a:noFill/>
        </p:spPr>
        <p:txBody>
          <a:bodyPr wrap="square">
            <a:spAutoFit/>
          </a:bodyPr>
          <a:lstStyle/>
          <a:p>
            <a:r>
              <a:rPr lang="en-US" sz="1600" dirty="0"/>
              <a:t>https://</a:t>
            </a:r>
            <a:r>
              <a:rPr lang="en-US" sz="1600" dirty="0" err="1"/>
              <a:t>www.i-micronews.com</a:t>
            </a:r>
            <a:r>
              <a:rPr lang="en-US" sz="1600" dirty="0"/>
              <a:t>/?action=</a:t>
            </a:r>
            <a:r>
              <a:rPr lang="en-US" sz="1600" dirty="0" err="1"/>
              <a:t>download-attachment&amp;file_id</a:t>
            </a:r>
            <a:r>
              <a:rPr lang="en-US" sz="1600" dirty="0"/>
              <a:t>=154294&amp;source_id=154196&amp;key=eb24bf29ad44667b75e07aa713e6039f&amp;type=sample</a:t>
            </a:r>
            <a:endParaRPr lang="en-JP" sz="1600" dirty="0"/>
          </a:p>
        </p:txBody>
      </p:sp>
      <p:pic>
        <p:nvPicPr>
          <p:cNvPr id="3074" name="Picture 2" descr="Neuromorphic technologies will meet AI workload demands">
            <a:extLst>
              <a:ext uri="{FF2B5EF4-FFF2-40B4-BE49-F238E27FC236}">
                <a16:creationId xmlns:a16="http://schemas.microsoft.com/office/drawing/2014/main" id="{E01F03B7-F124-D3DE-35C5-BF1E42B66A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560"/>
          <a:stretch/>
        </p:blipFill>
        <p:spPr bwMode="auto">
          <a:xfrm>
            <a:off x="1006980" y="1878814"/>
            <a:ext cx="8993692" cy="4502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972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コンテンツ プレースホルダ 28"/>
          <p:cNvSpPr>
            <a:spLocks noGrp="1"/>
          </p:cNvSpPr>
          <p:nvPr>
            <p:ph idx="1"/>
          </p:nvPr>
        </p:nvSpPr>
        <p:spPr/>
        <p:txBody>
          <a:bodyPr>
            <a:normAutofit/>
          </a:bodyPr>
          <a:lstStyle/>
          <a:p>
            <a:endParaRPr lang="en-US" altLang="ja-JP" dirty="0"/>
          </a:p>
          <a:p>
            <a:r>
              <a:rPr lang="en-US" altLang="ja-JP" dirty="0"/>
              <a:t>Technically, there are no challenges to realize this technology. </a:t>
            </a:r>
          </a:p>
          <a:p>
            <a:endParaRPr kumimoji="1" lang="ja-JP" altLang="en-US" dirty="0"/>
          </a:p>
        </p:txBody>
      </p:sp>
      <p:sp>
        <p:nvSpPr>
          <p:cNvPr id="3" name="タイトル 2"/>
          <p:cNvSpPr>
            <a:spLocks noGrp="1"/>
          </p:cNvSpPr>
          <p:nvPr>
            <p:ph type="title"/>
          </p:nvPr>
        </p:nvSpPr>
        <p:spPr/>
        <p:txBody>
          <a:bodyPr/>
          <a:lstStyle/>
          <a:p>
            <a:r>
              <a:rPr lang="en-US" altLang="ja-JP"/>
              <a:t>4. Challenges for Practical Use</a:t>
            </a:r>
            <a:endParaRPr lang="ja-JP" altLang="en-US" dirty="0"/>
          </a:p>
        </p:txBody>
      </p:sp>
      <p:sp>
        <p:nvSpPr>
          <p:cNvPr id="11" name="サブタイトル 10"/>
          <p:cNvSpPr>
            <a:spLocks noGrp="1"/>
          </p:cNvSpPr>
          <p:nvPr>
            <p:ph type="subTitle" idx="13"/>
          </p:nvPr>
        </p:nvSpPr>
        <p:spPr/>
        <p:txBody>
          <a:bodyPr/>
          <a:lstStyle/>
          <a:p>
            <a:r>
              <a:rPr lang="en-US" altLang="ja-JP"/>
              <a:t>(</a:t>
            </a:r>
            <a:r>
              <a:rPr lang="ja-JP" altLang="en-US"/>
              <a:t>実用化に向けた課題</a:t>
            </a:r>
            <a:r>
              <a:rPr lang="en-US" altLang="ja-JP"/>
              <a:t>)</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21</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Tree>
    <p:extLst>
      <p:ext uri="{BB962C8B-B14F-4D97-AF65-F5344CB8AC3E}">
        <p14:creationId xmlns:p14="http://schemas.microsoft.com/office/powerpoint/2010/main" val="592009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コンテンツ プレースホルダ 28"/>
          <p:cNvSpPr>
            <a:spLocks noGrp="1"/>
          </p:cNvSpPr>
          <p:nvPr>
            <p:ph idx="1"/>
          </p:nvPr>
        </p:nvSpPr>
        <p:spPr>
          <a:xfrm>
            <a:off x="534670" y="1357744"/>
            <a:ext cx="9624060" cy="6203519"/>
          </a:xfrm>
        </p:spPr>
        <p:txBody>
          <a:bodyPr>
            <a:normAutofit/>
          </a:bodyPr>
          <a:lstStyle/>
          <a:p>
            <a:pPr marL="125166" indent="0">
              <a:buNone/>
            </a:pPr>
            <a:r>
              <a:rPr kumimoji="1" lang="en-US" altLang="ja-JP" sz="1800" dirty="0">
                <a:solidFill>
                  <a:srgbClr val="0070C0"/>
                </a:solidFill>
              </a:rPr>
              <a:t>Country(s)</a:t>
            </a:r>
            <a:r>
              <a:rPr kumimoji="1" lang="ja-JP" altLang="en-US" sz="1800" dirty="0">
                <a:solidFill>
                  <a:srgbClr val="0070C0"/>
                </a:solidFill>
              </a:rPr>
              <a:t>　</a:t>
            </a:r>
            <a:r>
              <a:rPr kumimoji="1" lang="en-US" altLang="ja-JP" sz="1800" dirty="0">
                <a:solidFill>
                  <a:srgbClr val="0070C0"/>
                </a:solidFill>
              </a:rPr>
              <a:t>for Application(</a:t>
            </a:r>
            <a:r>
              <a:rPr kumimoji="1" lang="ja-JP" altLang="en-US" sz="1800" dirty="0">
                <a:solidFill>
                  <a:srgbClr val="0070C0"/>
                </a:solidFill>
              </a:rPr>
              <a:t>出願国</a:t>
            </a:r>
            <a:r>
              <a:rPr kumimoji="1" lang="en-US" altLang="ja-JP" sz="1800" dirty="0">
                <a:solidFill>
                  <a:srgbClr val="0070C0"/>
                </a:solidFill>
              </a:rPr>
              <a:t>)</a:t>
            </a:r>
          </a:p>
          <a:p>
            <a:pPr marL="125166" indent="0">
              <a:buNone/>
            </a:pPr>
            <a:r>
              <a:rPr lang="en-US" altLang="ja-JP" sz="1800" dirty="0">
                <a:solidFill>
                  <a:srgbClr val="0070C0"/>
                </a:solidFill>
              </a:rPr>
              <a:t>Japan	</a:t>
            </a:r>
            <a:r>
              <a:rPr kumimoji="1" lang="en-US" altLang="ja-JP" sz="1800" dirty="0">
                <a:solidFill>
                  <a:srgbClr val="0070C0"/>
                </a:solidFill>
              </a:rPr>
              <a:t> </a:t>
            </a:r>
          </a:p>
          <a:p>
            <a:pPr marL="125166" indent="0">
              <a:buNone/>
            </a:pPr>
            <a:r>
              <a:rPr lang="en-US" altLang="ja-JP" sz="2000" u="sng" dirty="0"/>
              <a:t>Patent Claims(</a:t>
            </a:r>
            <a:r>
              <a:rPr lang="ja-JP" altLang="en-US" sz="2000" u="sng" dirty="0"/>
              <a:t>特許請求の範囲</a:t>
            </a:r>
            <a:r>
              <a:rPr lang="en-US" altLang="ja-JP" sz="2000" u="sng" dirty="0"/>
              <a:t>) </a:t>
            </a:r>
          </a:p>
          <a:p>
            <a:pPr marL="125166" indent="0">
              <a:buNone/>
            </a:pPr>
            <a:endParaRPr lang="en-US" altLang="ja-JP" sz="2000" u="sng" dirty="0"/>
          </a:p>
          <a:p>
            <a:pPr marL="639516" indent="-514350">
              <a:buFont typeface="+mj-lt"/>
              <a:buAutoNum type="arabicPeriod"/>
            </a:pPr>
            <a:r>
              <a:rPr lang="en-US" sz="2000" dirty="0"/>
              <a:t>An aspect of the disclosure provides a method to adapt power consumption in AI chips. The method consists of splitting the weight into multiple layers of 3D-ICs and turning off layers to save power as an act of quantization. </a:t>
            </a:r>
          </a:p>
          <a:p>
            <a:pPr marL="639516" indent="-514350">
              <a:buFont typeface="+mj-lt"/>
              <a:buAutoNum type="arabicPeriod"/>
            </a:pPr>
            <a:r>
              <a:rPr lang="en-US" sz="2000" dirty="0"/>
              <a:t>A fault-tolerant method is proposed for dealing with defective memory cells. </a:t>
            </a:r>
            <a:endParaRPr lang="en-US" altLang="ja-JP" sz="2000" dirty="0"/>
          </a:p>
        </p:txBody>
      </p:sp>
      <p:sp>
        <p:nvSpPr>
          <p:cNvPr id="3" name="タイトル 2"/>
          <p:cNvSpPr>
            <a:spLocks noGrp="1"/>
          </p:cNvSpPr>
          <p:nvPr>
            <p:ph type="title"/>
          </p:nvPr>
        </p:nvSpPr>
        <p:spPr/>
        <p:txBody>
          <a:bodyPr/>
          <a:lstStyle/>
          <a:p>
            <a:r>
              <a:rPr lang="en-US" altLang="ja-JP" dirty="0"/>
              <a:t>5. Patent Claims</a:t>
            </a:r>
            <a:endParaRPr lang="ja-JP" altLang="en-US" dirty="0"/>
          </a:p>
        </p:txBody>
      </p:sp>
      <p:sp>
        <p:nvSpPr>
          <p:cNvPr id="11" name="サブタイトル 10"/>
          <p:cNvSpPr>
            <a:spLocks noGrp="1"/>
          </p:cNvSpPr>
          <p:nvPr>
            <p:ph type="subTitle" idx="13"/>
          </p:nvPr>
        </p:nvSpPr>
        <p:spPr/>
        <p:txBody>
          <a:bodyPr/>
          <a:lstStyle/>
          <a:p>
            <a:r>
              <a:rPr lang="en-US" altLang="ja-JP" dirty="0"/>
              <a:t>(</a:t>
            </a:r>
            <a:r>
              <a:rPr lang="ja-JP" altLang="en-US" dirty="0"/>
              <a:t>特許請求の範囲</a:t>
            </a:r>
            <a:r>
              <a:rPr lang="en-US" altLang="ja-JP" dirty="0"/>
              <a:t>)</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22</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Tree>
    <p:extLst>
      <p:ext uri="{BB962C8B-B14F-4D97-AF65-F5344CB8AC3E}">
        <p14:creationId xmlns:p14="http://schemas.microsoft.com/office/powerpoint/2010/main" val="4192294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2"/>
          <p:cNvSpPr>
            <a:spLocks noGrp="1"/>
          </p:cNvSpPr>
          <p:nvPr>
            <p:ph type="title" idx="4294967295"/>
          </p:nvPr>
        </p:nvSpPr>
        <p:spPr>
          <a:xfrm>
            <a:off x="0" y="2836863"/>
            <a:ext cx="10693400" cy="1260475"/>
          </a:xfrm>
        </p:spPr>
        <p:txBody>
          <a:bodyPr/>
          <a:lstStyle/>
          <a:p>
            <a:pPr algn="ctr"/>
            <a:r>
              <a:rPr kumimoji="1" lang="en-US" altLang="ja-JP" dirty="0"/>
              <a:t>Q &amp; A</a:t>
            </a:r>
            <a:endParaRPr kumimoji="1" lang="ja-JP" altLang="en-US" dirty="0"/>
          </a:p>
        </p:txBody>
      </p:sp>
      <p:sp>
        <p:nvSpPr>
          <p:cNvPr id="3" name="スライド番号プレースホルダ 2"/>
          <p:cNvSpPr>
            <a:spLocks noGrp="1"/>
          </p:cNvSpPr>
          <p:nvPr>
            <p:ph type="sldNum" sz="quarter" idx="4"/>
          </p:nvPr>
        </p:nvSpPr>
        <p:spPr/>
        <p:txBody>
          <a:bodyPr/>
          <a:lstStyle/>
          <a:p>
            <a:fld id="{97080FFD-2836-4FCD-8393-3A078B75A2B8}" type="slidenum">
              <a:rPr kumimoji="1" lang="ja-JP" altLang="en-US" smtClean="0"/>
              <a:pPr/>
              <a:t>23</a:t>
            </a:fld>
            <a:endParaRPr kumimoji="1" lang="ja-JP" altLang="en-US"/>
          </a:p>
        </p:txBody>
      </p:sp>
      <p:sp>
        <p:nvSpPr>
          <p:cNvPr id="4" name="フッター プレースホルダ 3"/>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3" name="Slide Number Placeholder 2"/>
          <p:cNvSpPr>
            <a:spLocks noGrp="1"/>
          </p:cNvSpPr>
          <p:nvPr>
            <p:ph type="sldNum" sz="quarter" idx="4"/>
          </p:nvPr>
        </p:nvSpPr>
        <p:spPr/>
        <p:txBody>
          <a:bodyPr/>
          <a:lstStyle/>
          <a:p>
            <a:fld id="{97080FFD-2836-4FCD-8393-3A078B75A2B8}" type="slidenum">
              <a:rPr kumimoji="1" lang="ja-JP" altLang="en-US" smtClean="0"/>
              <a:pPr/>
              <a:t>24</a:t>
            </a:fld>
            <a:endParaRPr kumimoji="1" lang="ja-JP" altLang="en-US"/>
          </a:p>
        </p:txBody>
      </p:sp>
      <p:sp>
        <p:nvSpPr>
          <p:cNvPr id="4" name="タイトル 2"/>
          <p:cNvSpPr txBox="1">
            <a:spLocks/>
          </p:cNvSpPr>
          <p:nvPr/>
        </p:nvSpPr>
        <p:spPr>
          <a:xfrm>
            <a:off x="0" y="2836863"/>
            <a:ext cx="10693400" cy="1260475"/>
          </a:xfrm>
          <a:prstGeom prst="rect">
            <a:avLst/>
          </a:prstGeom>
        </p:spPr>
        <p:txBody>
          <a:bodyPr vert="horz" lIns="104306" tIns="52153" rIns="104306" bIns="52153" anchor="ctr">
            <a:normAutofit/>
            <a:scene3d>
              <a:camera prst="orthographicFront"/>
              <a:lightRig rig="soft" dir="t"/>
            </a:scene3d>
            <a:sp3d prstMaterial="softEdge">
              <a:bevelT w="25400" h="25400"/>
            </a:sp3d>
          </a:bodyPr>
          <a:lstStyle>
            <a:lvl1pPr algn="l" rtl="0" eaLnBrk="1" latinLnBrk="0" hangingPunct="1">
              <a:spcBef>
                <a:spcPct val="0"/>
              </a:spcBef>
              <a:buNone/>
              <a:defRPr kumimoji="1" sz="47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fontAlgn="auto">
              <a:spcAft>
                <a:spcPts val="0"/>
              </a:spcAft>
            </a:pPr>
            <a:r>
              <a:rPr lang="en-US" altLang="ja-JP" dirty="0"/>
              <a:t>Appendix</a:t>
            </a:r>
            <a:endParaRPr lang="ja-JP" altLang="en-US" dirty="0"/>
          </a:p>
        </p:txBody>
      </p:sp>
    </p:spTree>
    <p:extLst>
      <p:ext uri="{BB962C8B-B14F-4D97-AF65-F5344CB8AC3E}">
        <p14:creationId xmlns:p14="http://schemas.microsoft.com/office/powerpoint/2010/main" val="3562199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841065-64B0-4F90-B48A-F922BFDC03E5}"/>
              </a:ext>
            </a:extLst>
          </p:cNvPr>
          <p:cNvSpPr txBox="1"/>
          <p:nvPr/>
        </p:nvSpPr>
        <p:spPr>
          <a:xfrm>
            <a:off x="3614258" y="6284148"/>
            <a:ext cx="3787206" cy="276999"/>
          </a:xfrm>
          <a:prstGeom prst="rect">
            <a:avLst/>
          </a:prstGeom>
          <a:noFill/>
        </p:spPr>
        <p:txBody>
          <a:bodyPr wrap="square" rtlCol="0">
            <a:spAutoFit/>
          </a:bodyPr>
          <a:lstStyle/>
          <a:p>
            <a:pPr algn="ctr" defTabSz="802020" fontAlgn="auto">
              <a:spcBef>
                <a:spcPts val="0"/>
              </a:spcBef>
              <a:spcAft>
                <a:spcPts val="0"/>
              </a:spcAft>
            </a:pPr>
            <a:r>
              <a:rPr kumimoji="0" lang="en-US" sz="1200" dirty="0">
                <a:solidFill>
                  <a:prstClr val="black"/>
                </a:solidFill>
                <a:latin typeface="Arial" panose="020B0604020202020204" pitchFamily="34" charset="0"/>
                <a:ea typeface="+mn-ea"/>
                <a:cs typeface="Arial" panose="020B0604020202020204" pitchFamily="34" charset="0"/>
              </a:rPr>
              <a:t>Fig. 1. </a:t>
            </a:r>
            <a:r>
              <a:rPr lang="en-US" altLang="zh-CN" sz="1200" b="0" dirty="0">
                <a:solidFill>
                  <a:schemeClr val="tx1"/>
                </a:solidFill>
                <a:latin typeface="Arial" panose="020B0604020202020204" pitchFamily="34" charset="0"/>
                <a:cs typeface="Arial" panose="020B0604020202020204" pitchFamily="34" charset="0"/>
              </a:rPr>
              <a:t>Multi-Stage Power Consumption Prediction.</a:t>
            </a:r>
            <a:endParaRPr kumimoji="0" lang="en-US" sz="1200" b="1" dirty="0">
              <a:solidFill>
                <a:srgbClr val="FF0000"/>
              </a:solidFill>
              <a:latin typeface="Arial" panose="020B0604020202020204" pitchFamily="34" charset="0"/>
              <a:ea typeface="+mn-ea"/>
              <a:cs typeface="Arial" panose="020B0604020202020204" pitchFamily="34" charset="0"/>
            </a:endParaRPr>
          </a:p>
        </p:txBody>
      </p:sp>
      <p:sp>
        <p:nvSpPr>
          <p:cNvPr id="5" name="Rectangle 4">
            <a:extLst>
              <a:ext uri="{FF2B5EF4-FFF2-40B4-BE49-F238E27FC236}">
                <a16:creationId xmlns:a16="http://schemas.microsoft.com/office/drawing/2014/main" id="{9D760FF5-5E52-EC67-27AF-A5B42E8C684C}"/>
              </a:ext>
            </a:extLst>
          </p:cNvPr>
          <p:cNvSpPr/>
          <p:nvPr/>
        </p:nvSpPr>
        <p:spPr>
          <a:xfrm>
            <a:off x="1397813" y="1201691"/>
            <a:ext cx="2395336" cy="400110"/>
          </a:xfrm>
          <a:prstGeom prst="rect">
            <a:avLst/>
          </a:prstGeom>
          <a:noFill/>
        </p:spPr>
        <p:txBody>
          <a:bodyPr wrap="none">
            <a:spAutoFit/>
          </a:bodyPr>
          <a:lstStyle/>
          <a:p>
            <a:pPr algn="ctr"/>
            <a:r>
              <a:rPr lang="en-US" sz="2000" b="1" dirty="0"/>
              <a:t>Genetic Algorithm</a:t>
            </a:r>
            <a:endParaRPr lang="en-VN" sz="2000" b="1" dirty="0"/>
          </a:p>
        </p:txBody>
      </p:sp>
      <p:sp>
        <p:nvSpPr>
          <p:cNvPr id="6" name="Rectangle 5">
            <a:extLst>
              <a:ext uri="{FF2B5EF4-FFF2-40B4-BE49-F238E27FC236}">
                <a16:creationId xmlns:a16="http://schemas.microsoft.com/office/drawing/2014/main" id="{34C38E24-CE13-C178-B3B7-30AC0C50EE2C}"/>
              </a:ext>
            </a:extLst>
          </p:cNvPr>
          <p:cNvSpPr/>
          <p:nvPr/>
        </p:nvSpPr>
        <p:spPr>
          <a:xfrm>
            <a:off x="621527" y="1601801"/>
            <a:ext cx="8352890" cy="3539430"/>
          </a:xfrm>
          <a:prstGeom prst="rect">
            <a:avLst/>
          </a:prstGeom>
        </p:spPr>
        <p:txBody>
          <a:bodyPr wrap="square">
            <a:spAutoFit/>
          </a:bodyPr>
          <a:lstStyle/>
          <a:p>
            <a:r>
              <a:rPr lang="en-US" sz="1600" b="1" i="1" dirty="0">
                <a:latin typeface="Consolas" panose="020B0609020204030204" pitchFamily="49" charset="0"/>
                <a:cs typeface="Consolas" panose="020B0609020204030204" pitchFamily="49" charset="0"/>
              </a:rPr>
              <a:t>S1: </a:t>
            </a:r>
            <a:r>
              <a:rPr lang="en-US" sz="1600" i="1" dirty="0">
                <a:latin typeface="Consolas" panose="020B0609020204030204" pitchFamily="49" charset="0"/>
                <a:cs typeface="Consolas" panose="020B0609020204030204" pitchFamily="49" charset="0"/>
              </a:rPr>
              <a:t>get the directed graph;</a:t>
            </a:r>
            <a:endParaRPr lang="en-US" sz="1600" dirty="0">
              <a:latin typeface="Consolas" panose="020B0609020204030204" pitchFamily="49" charset="0"/>
              <a:cs typeface="Consolas" panose="020B0609020204030204" pitchFamily="49" charset="0"/>
            </a:endParaRPr>
          </a:p>
          <a:p>
            <a:r>
              <a:rPr lang="en-US" sz="1600" i="1" dirty="0">
                <a:latin typeface="Consolas" panose="020B0609020204030204" pitchFamily="49" charset="0"/>
                <a:cs typeface="Consolas" panose="020B0609020204030204" pitchFamily="49" charset="0"/>
              </a:rPr>
              <a:t>S2: randomize the K migrating solutions;</a:t>
            </a:r>
            <a:endParaRPr lang="en-US" sz="1600" dirty="0">
              <a:latin typeface="Consolas" panose="020B0609020204030204" pitchFamily="49" charset="0"/>
              <a:cs typeface="Consolas" panose="020B0609020204030204" pitchFamily="49" charset="0"/>
            </a:endParaRPr>
          </a:p>
          <a:p>
            <a:endParaRPr lang="en-US" sz="1600" i="1" dirty="0">
              <a:latin typeface="Consolas" panose="020B0609020204030204" pitchFamily="49" charset="0"/>
              <a:cs typeface="Consolas" panose="020B0609020204030204" pitchFamily="49" charset="0"/>
            </a:endParaRPr>
          </a:p>
          <a:p>
            <a:r>
              <a:rPr lang="en-US" sz="1600" i="1" dirty="0">
                <a:latin typeface="Consolas" panose="020B0609020204030204" pitchFamily="49" charset="0"/>
                <a:cs typeface="Consolas" panose="020B0609020204030204" pitchFamily="49" charset="0"/>
              </a:rPr>
              <a:t>// evolve phase</a:t>
            </a:r>
            <a:endParaRPr lang="en-US" sz="1600" dirty="0">
              <a:latin typeface="Consolas" panose="020B0609020204030204" pitchFamily="49" charset="0"/>
              <a:cs typeface="Consolas" panose="020B0609020204030204" pitchFamily="49" charset="0"/>
            </a:endParaRPr>
          </a:p>
          <a:p>
            <a:r>
              <a:rPr lang="en-US" sz="1600" i="1" dirty="0">
                <a:latin typeface="Consolas" panose="020B0609020204030204" pitchFamily="49" charset="0"/>
                <a:cs typeface="Consolas" panose="020B0609020204030204" pitchFamily="49" charset="0"/>
              </a:rPr>
              <a:t>for (generation g in 1 to G) do</a:t>
            </a:r>
            <a:endParaRPr lang="en-US" sz="1600" dirty="0">
              <a:latin typeface="Consolas" panose="020B0609020204030204" pitchFamily="49" charset="0"/>
              <a:cs typeface="Consolas" panose="020B0609020204030204" pitchFamily="49" charset="0"/>
            </a:endParaRPr>
          </a:p>
          <a:p>
            <a:pPr lvl="1"/>
            <a:r>
              <a:rPr lang="en-US" sz="1600" b="1" i="1" dirty="0">
                <a:latin typeface="Consolas" panose="020B0609020204030204" pitchFamily="49" charset="0"/>
                <a:cs typeface="Consolas" panose="020B0609020204030204" pitchFamily="49" charset="0"/>
              </a:rPr>
              <a:t>S3: </a:t>
            </a:r>
            <a:r>
              <a:rPr lang="en-US" sz="1600" i="1" dirty="0">
                <a:latin typeface="Consolas" panose="020B0609020204030204" pitchFamily="49" charset="0"/>
                <a:cs typeface="Consolas" panose="020B0609020204030204" pitchFamily="49" charset="0"/>
              </a:rPr>
              <a:t>calculate cost function for each solution of the population;</a:t>
            </a:r>
            <a:endParaRPr lang="en-US" sz="1600" dirty="0">
              <a:latin typeface="Consolas" panose="020B0609020204030204" pitchFamily="49" charset="0"/>
              <a:cs typeface="Consolas" panose="020B0609020204030204" pitchFamily="49" charset="0"/>
            </a:endParaRPr>
          </a:p>
          <a:p>
            <a:pPr lvl="1"/>
            <a:r>
              <a:rPr lang="en-US" sz="1600" b="1" i="1" dirty="0">
                <a:latin typeface="Consolas" panose="020B0609020204030204" pitchFamily="49" charset="0"/>
                <a:cs typeface="Consolas" panose="020B0609020204030204" pitchFamily="49" charset="0"/>
              </a:rPr>
              <a:t>S4: </a:t>
            </a:r>
            <a:r>
              <a:rPr lang="en-US" sz="1600" i="1" dirty="0">
                <a:latin typeface="Consolas" panose="020B0609020204030204" pitchFamily="49" charset="0"/>
                <a:cs typeface="Consolas" panose="020B0609020204030204" pitchFamily="49" charset="0"/>
              </a:rPr>
              <a:t>select the B best out of K solutions based on the lowest cost function;</a:t>
            </a:r>
            <a:endParaRPr lang="en-US" sz="1600" dirty="0">
              <a:latin typeface="Consolas" panose="020B0609020204030204" pitchFamily="49" charset="0"/>
              <a:cs typeface="Consolas" panose="020B0609020204030204" pitchFamily="49" charset="0"/>
            </a:endParaRPr>
          </a:p>
          <a:p>
            <a:pPr lvl="1"/>
            <a:r>
              <a:rPr lang="en-US" sz="1600" b="1" i="1" dirty="0">
                <a:latin typeface="Consolas" panose="020B0609020204030204" pitchFamily="49" charset="0"/>
                <a:cs typeface="Consolas" panose="020B0609020204030204" pitchFamily="49" charset="0"/>
              </a:rPr>
              <a:t>S5: </a:t>
            </a:r>
            <a:r>
              <a:rPr lang="en-US" sz="1600" i="1" dirty="0">
                <a:latin typeface="Consolas" panose="020B0609020204030204" pitchFamily="49" charset="0"/>
                <a:cs typeface="Consolas" panose="020B0609020204030204" pitchFamily="49" charset="0"/>
              </a:rPr>
              <a:t>mutate the B best solutions to have new K solutions ;</a:t>
            </a:r>
            <a:endParaRPr lang="en-US" sz="1600" dirty="0">
              <a:latin typeface="Consolas" panose="020B0609020204030204" pitchFamily="49" charset="0"/>
              <a:cs typeface="Consolas" panose="020B0609020204030204" pitchFamily="49" charset="0"/>
            </a:endParaRPr>
          </a:p>
          <a:p>
            <a:pPr lvl="1"/>
            <a:r>
              <a:rPr lang="en-US" sz="1600" b="1" i="1" dirty="0">
                <a:latin typeface="Consolas" panose="020B0609020204030204" pitchFamily="49" charset="0"/>
                <a:cs typeface="Consolas" panose="020B0609020204030204" pitchFamily="49" charset="0"/>
              </a:rPr>
              <a:t>S6: </a:t>
            </a:r>
            <a:r>
              <a:rPr lang="en-US" sz="1600" i="1" dirty="0">
                <a:latin typeface="Consolas" panose="020B0609020204030204" pitchFamily="49" charset="0"/>
                <a:cs typeface="Consolas" panose="020B0609020204030204" pitchFamily="49" charset="0"/>
              </a:rPr>
              <a:t>crossover the new K solutions to have new population ;</a:t>
            </a:r>
            <a:endParaRPr lang="en-US" sz="1600" dirty="0">
              <a:latin typeface="Consolas" panose="020B0609020204030204" pitchFamily="49" charset="0"/>
              <a:cs typeface="Consolas" panose="020B0609020204030204" pitchFamily="49" charset="0"/>
            </a:endParaRPr>
          </a:p>
          <a:p>
            <a:endParaRPr lang="en-US" sz="1600" i="1" dirty="0">
              <a:latin typeface="Consolas" panose="020B0609020204030204" pitchFamily="49" charset="0"/>
              <a:cs typeface="Consolas" panose="020B0609020204030204" pitchFamily="49" charset="0"/>
            </a:endParaRPr>
          </a:p>
          <a:p>
            <a:r>
              <a:rPr lang="en-US" sz="1600" i="1" dirty="0">
                <a:latin typeface="Consolas" panose="020B0609020204030204" pitchFamily="49" charset="0"/>
                <a:cs typeface="Consolas" panose="020B0609020204030204" pitchFamily="49" charset="0"/>
              </a:rPr>
              <a:t>// finalize phase</a:t>
            </a:r>
            <a:endParaRPr lang="en-US" sz="1600" dirty="0">
              <a:latin typeface="Consolas" panose="020B0609020204030204" pitchFamily="49" charset="0"/>
              <a:cs typeface="Consolas" panose="020B0609020204030204" pitchFamily="49" charset="0"/>
            </a:endParaRPr>
          </a:p>
          <a:p>
            <a:r>
              <a:rPr lang="en-US" sz="1600" b="1" i="1" dirty="0">
                <a:latin typeface="Consolas" panose="020B0609020204030204" pitchFamily="49" charset="0"/>
                <a:cs typeface="Consolas" panose="020B0609020204030204" pitchFamily="49" charset="0"/>
              </a:rPr>
              <a:t>S7: </a:t>
            </a:r>
            <a:r>
              <a:rPr lang="en-US" sz="1600" i="1" dirty="0">
                <a:latin typeface="Consolas" panose="020B0609020204030204" pitchFamily="49" charset="0"/>
                <a:cs typeface="Consolas" panose="020B0609020204030204" pitchFamily="49" charset="0"/>
              </a:rPr>
              <a:t>calculate cost function for each solution of the population;</a:t>
            </a:r>
            <a:endParaRPr lang="en-US" sz="1600" dirty="0">
              <a:latin typeface="Consolas" panose="020B0609020204030204" pitchFamily="49" charset="0"/>
              <a:cs typeface="Consolas" panose="020B0609020204030204" pitchFamily="49" charset="0"/>
            </a:endParaRPr>
          </a:p>
          <a:p>
            <a:r>
              <a:rPr lang="en-US" sz="1600" b="1" i="1" dirty="0">
                <a:latin typeface="Consolas" panose="020B0609020204030204" pitchFamily="49" charset="0"/>
                <a:cs typeface="Consolas" panose="020B0609020204030204" pitchFamily="49" charset="0"/>
              </a:rPr>
              <a:t>S8: </a:t>
            </a:r>
            <a:r>
              <a:rPr lang="en-US" sz="1600" i="1" dirty="0">
                <a:latin typeface="Consolas" panose="020B0609020204030204" pitchFamily="49" charset="0"/>
                <a:cs typeface="Consolas" panose="020B0609020204030204" pitchFamily="49" charset="0"/>
              </a:rPr>
              <a:t>select the B = 1 best out of K solutions based on the cost function;</a:t>
            </a:r>
            <a:endParaRPr lang="en-US" sz="1600" dirty="0">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6890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Share\join\○大学ロゴ＆マーク\大学マーク：白黒：小.gif"/>
          <p:cNvPicPr>
            <a:picLocks noChangeAspect="1" noChangeArrowheads="1"/>
          </p:cNvPicPr>
          <p:nvPr/>
        </p:nvPicPr>
        <p:blipFill>
          <a:blip r:embed="rId3" cstate="print"/>
          <a:srcRect/>
          <a:stretch>
            <a:fillRect/>
          </a:stretch>
        </p:blipFill>
        <p:spPr bwMode="auto">
          <a:xfrm>
            <a:off x="3896139" y="2256668"/>
            <a:ext cx="2951921" cy="2951921"/>
          </a:xfrm>
          <a:prstGeom prst="rect">
            <a:avLst/>
          </a:prstGeom>
          <a:noFill/>
        </p:spPr>
      </p:pic>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26</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534670" y="1357745"/>
            <a:ext cx="9624060" cy="3692427"/>
          </a:xfrm>
        </p:spPr>
        <p:txBody>
          <a:bodyPr>
            <a:normAutofit lnSpcReduction="10000"/>
          </a:bodyPr>
          <a:lstStyle/>
          <a:p>
            <a:pPr marL="125166" indent="0" algn="just">
              <a:buNone/>
            </a:pPr>
            <a:r>
              <a:rPr lang="en-US" altLang="ja-JP" sz="1800" dirty="0">
                <a:solidFill>
                  <a:srgbClr val="0070C0"/>
                </a:solidFill>
              </a:rPr>
              <a:t>Technical Background (</a:t>
            </a:r>
            <a:r>
              <a:rPr lang="ja-JP" altLang="en-US" sz="1800" dirty="0">
                <a:solidFill>
                  <a:srgbClr val="0070C0"/>
                </a:solidFill>
              </a:rPr>
              <a:t>技術概要</a:t>
            </a:r>
            <a:r>
              <a:rPr lang="en-US" altLang="ja-JP" sz="1800" dirty="0">
                <a:solidFill>
                  <a:srgbClr val="0070C0"/>
                </a:solidFill>
              </a:rPr>
              <a:t>)</a:t>
            </a:r>
            <a:endParaRPr lang="en-US" sz="1800" dirty="0"/>
          </a:p>
          <a:p>
            <a:pPr algn="just">
              <a:lnSpc>
                <a:spcPct val="150000"/>
              </a:lnSpc>
            </a:pPr>
            <a:r>
              <a:rPr lang="en-US" altLang="zh-CN" sz="2400" kern="100" dirty="0">
                <a:effectLst/>
                <a:latin typeface="Arial" panose="020B0604020202020204" pitchFamily="34" charset="0"/>
                <a:ea typeface="宋体" panose="02010600030101010101" pitchFamily="2" charset="-122"/>
                <a:cs typeface="Arial" panose="020B0604020202020204" pitchFamily="34" charset="0"/>
              </a:rPr>
              <a:t>Neuromorphic Computing or Spiking Neural Network (SNN) is the third generation of Neuron Network architecture.</a:t>
            </a:r>
          </a:p>
          <a:p>
            <a:pPr algn="just">
              <a:lnSpc>
                <a:spcPct val="150000"/>
              </a:lnSpc>
            </a:pPr>
            <a:r>
              <a:rPr lang="en-US" altLang="ja-JP" sz="2400" kern="100" dirty="0">
                <a:latin typeface="Arial" panose="020B0604020202020204" pitchFamily="34" charset="0"/>
                <a:ea typeface="宋体" panose="02010600030101010101" pitchFamily="2" charset="-122"/>
                <a:cs typeface="Arial" panose="020B0604020202020204" pitchFamily="34" charset="0"/>
              </a:rPr>
              <a:t>The operation of the </a:t>
            </a:r>
            <a:r>
              <a:rPr lang="en-US" altLang="zh-CN" sz="2400" kern="100" dirty="0">
                <a:latin typeface="Arial" panose="020B0604020202020204" pitchFamily="34" charset="0"/>
                <a:ea typeface="宋体" panose="02010600030101010101" pitchFamily="2" charset="-122"/>
                <a:cs typeface="Arial" panose="020B0604020202020204" pitchFamily="34" charset="0"/>
              </a:rPr>
              <a:t>Spiking Neural Network </a:t>
            </a:r>
            <a:r>
              <a:rPr lang="en-US" altLang="ja-JP" sz="2400" kern="100" dirty="0">
                <a:latin typeface="Arial" panose="020B0604020202020204" pitchFamily="34" charset="0"/>
                <a:ea typeface="宋体" panose="02010600030101010101" pitchFamily="2" charset="-122"/>
                <a:cs typeface="Arial" panose="020B0604020202020204" pitchFamily="34" charset="0"/>
              </a:rPr>
              <a:t>is based on action potentials (or spikes).</a:t>
            </a:r>
          </a:p>
          <a:p>
            <a:pPr algn="just">
              <a:lnSpc>
                <a:spcPct val="150000"/>
              </a:lnSpc>
            </a:pPr>
            <a:r>
              <a:rPr lang="en-US" altLang="ja-JP" sz="2400" kern="100" dirty="0">
                <a:latin typeface="Arial" panose="020B0604020202020204" pitchFamily="34" charset="0"/>
                <a:ea typeface="宋体" panose="02010600030101010101" pitchFamily="2" charset="-122"/>
                <a:cs typeface="Arial" panose="020B0604020202020204" pitchFamily="34" charset="0"/>
              </a:rPr>
              <a:t>For certain applications (i.e., biomedical, sensor network, </a:t>
            </a:r>
            <a:r>
              <a:rPr lang="en-US" altLang="ja-JP" sz="2400" kern="100" dirty="0" err="1">
                <a:latin typeface="Arial" panose="020B0604020202020204" pitchFamily="34" charset="0"/>
                <a:ea typeface="宋体" panose="02010600030101010101" pitchFamily="2" charset="-122"/>
                <a:cs typeface="Arial" panose="020B0604020202020204" pitchFamily="34" charset="0"/>
              </a:rPr>
              <a:t>etc</a:t>
            </a:r>
            <a:r>
              <a:rPr lang="en-US" altLang="ja-JP" sz="2400" kern="100" dirty="0">
                <a:latin typeface="Arial" panose="020B0604020202020204" pitchFamily="34" charset="0"/>
                <a:ea typeface="宋体" panose="02010600030101010101" pitchFamily="2" charset="-122"/>
                <a:cs typeface="Arial" panose="020B0604020202020204" pitchFamily="34" charset="0"/>
              </a:rPr>
              <a:t>…), an ultra-low power solution is needed</a:t>
            </a:r>
            <a:endParaRPr lang="en-US" altLang="ja-JP" dirty="0"/>
          </a:p>
        </p:txBody>
      </p:sp>
      <p:sp>
        <p:nvSpPr>
          <p:cNvPr id="3" name="タイトル 2"/>
          <p:cNvSpPr>
            <a:spLocks noGrp="1"/>
          </p:cNvSpPr>
          <p:nvPr>
            <p:ph type="title"/>
          </p:nvPr>
        </p:nvSpPr>
        <p:spPr/>
        <p:txBody>
          <a:bodyPr/>
          <a:lstStyle/>
          <a:p>
            <a:r>
              <a:rPr lang="en-US" altLang="ja-JP" dirty="0"/>
              <a:t>1. General Description of the Invention[1]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[1])</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3</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68" y="1344902"/>
            <a:ext cx="9923434" cy="5249100"/>
          </a:xfrm>
        </p:spPr>
        <p:txBody>
          <a:bodyPr>
            <a:normAutofit/>
          </a:bodyPr>
          <a:lstStyle/>
          <a:p>
            <a:pPr marL="125166" indent="0" algn="just">
              <a:buNone/>
            </a:pPr>
            <a:r>
              <a:rPr lang="en-US" sz="1800" dirty="0">
                <a:solidFill>
                  <a:srgbClr val="0070C0"/>
                </a:solidFill>
                <a:latin typeface="Arial" panose="020B0604020202020204" pitchFamily="34" charset="0"/>
                <a:cs typeface="Arial" panose="020B0604020202020204" pitchFamily="34" charset="0"/>
              </a:rPr>
              <a:t>Description of the Invention </a:t>
            </a:r>
          </a:p>
          <a:p>
            <a:pPr marL="125166" indent="0" algn="just">
              <a:buNone/>
            </a:pPr>
            <a:endParaRPr lang="en-US" sz="1400" dirty="0">
              <a:latin typeface="Arial" panose="020B0604020202020204" pitchFamily="34" charset="0"/>
              <a:cs typeface="Arial" panose="020B0604020202020204" pitchFamily="34" charset="0"/>
            </a:endParaRPr>
          </a:p>
          <a:p>
            <a:pPr marL="125166" indent="0" algn="just">
              <a:lnSpc>
                <a:spcPts val="2000"/>
              </a:lnSpc>
              <a:buNone/>
            </a:pPr>
            <a:r>
              <a:rPr lang="en-US" sz="1800" dirty="0">
                <a:latin typeface="Arial" panose="020B0604020202020204" pitchFamily="34" charset="0"/>
                <a:cs typeface="Arial" panose="020B0604020202020204" pitchFamily="34" charset="0"/>
              </a:rPr>
              <a:t>A design methodology for neural network chip:</a:t>
            </a:r>
          </a:p>
          <a:p>
            <a:pPr algn="just">
              <a:lnSpc>
                <a:spcPts val="2000"/>
              </a:lnSpc>
            </a:pPr>
            <a:r>
              <a:rPr lang="en-US" sz="1800" dirty="0">
                <a:latin typeface="Arial" panose="020B0604020202020204" pitchFamily="34" charset="0"/>
                <a:cs typeface="Arial" panose="020B0604020202020204" pitchFamily="34" charset="0"/>
              </a:rPr>
              <a:t>Instead of having a full word in a memory cell, words are split into sub-sets. Here, each sub-sets are placed in different layers of 3-D Integrated Circuit (3D-IC).</a:t>
            </a:r>
          </a:p>
          <a:p>
            <a:pPr algn="just">
              <a:lnSpc>
                <a:spcPts val="2000"/>
              </a:lnSpc>
            </a:pPr>
            <a:r>
              <a:rPr lang="en-US" sz="1800" dirty="0">
                <a:latin typeface="Arial" panose="020B0604020202020204" pitchFamily="34" charset="0"/>
                <a:cs typeface="Arial" panose="020B0604020202020204" pitchFamily="34" charset="0"/>
              </a:rPr>
              <a:t>The lower 3D-IC’s layers host the most significant bits. The upper layers host the least significant bits.</a:t>
            </a:r>
          </a:p>
          <a:p>
            <a:pPr algn="just">
              <a:lnSpc>
                <a:spcPts val="2000"/>
              </a:lnSpc>
            </a:pPr>
            <a:r>
              <a:rPr lang="en-US" sz="1800" dirty="0">
                <a:latin typeface="Arial" panose="020B0604020202020204" pitchFamily="34" charset="0"/>
                <a:cs typeface="Arial" panose="020B0604020202020204" pitchFamily="34" charset="0"/>
              </a:rPr>
              <a:t>In a normal mode, a full word can be read from all layers. Neural Network chips operate normally.</a:t>
            </a:r>
          </a:p>
          <a:p>
            <a:pPr algn="just">
              <a:lnSpc>
                <a:spcPts val="2000"/>
              </a:lnSpc>
            </a:pPr>
            <a:r>
              <a:rPr lang="en-US" sz="1800" dirty="0">
                <a:latin typeface="Arial" panose="020B0604020202020204" pitchFamily="34" charset="0"/>
                <a:cs typeface="Arial" panose="020B0604020202020204" pitchFamily="34" charset="0"/>
              </a:rPr>
              <a:t>In a low-power mode, the upper layers are turned off and their values are considered as all zeros. Neural Network chips can operate like normal with distorted weight values. In this mode, accuracy losses are introduced.</a:t>
            </a:r>
          </a:p>
        </p:txBody>
      </p:sp>
      <p:sp>
        <p:nvSpPr>
          <p:cNvPr id="3" name="Title 2"/>
          <p:cNvSpPr>
            <a:spLocks noGrp="1"/>
          </p:cNvSpPr>
          <p:nvPr>
            <p:ph type="title"/>
          </p:nvPr>
        </p:nvSpPr>
        <p:spPr/>
        <p:txBody>
          <a:bodyPr/>
          <a:lstStyle/>
          <a:p>
            <a:r>
              <a:rPr lang="en-US" altLang="ja-JP" dirty="0"/>
              <a:t>1. General Description of the Invention[1] </a:t>
            </a:r>
            <a:endParaRPr lang="en-US" dirty="0"/>
          </a:p>
        </p:txBody>
      </p:sp>
      <p:sp>
        <p:nvSpPr>
          <p:cNvPr id="4" name="Subtitle 3"/>
          <p:cNvSpPr>
            <a:spLocks noGrp="1"/>
          </p:cNvSpPr>
          <p:nvPr>
            <p:ph type="subTitle" idx="13"/>
          </p:nvPr>
        </p:nvSpPr>
        <p:spPr/>
        <p:txBody>
          <a:bodyPr/>
          <a:lstStyle/>
          <a:p>
            <a:r>
              <a:rPr lang="en-US" altLang="ja-JP" dirty="0"/>
              <a:t>(</a:t>
            </a:r>
            <a:r>
              <a:rPr lang="ja-JP" altLang="en-US" dirty="0"/>
              <a:t>発明内容の概要</a:t>
            </a:r>
            <a:r>
              <a:rPr lang="en-US" altLang="ja-JP" dirty="0"/>
              <a:t>[1])</a:t>
            </a:r>
            <a:endParaRPr lang="ja-JP" altLang="en-US" dirty="0"/>
          </a:p>
          <a:p>
            <a:pPr marL="457200" indent="-457200">
              <a:buFont typeface="Arial" panose="020B0604020202020204" pitchFamily="34" charset="0"/>
              <a:buChar char="•"/>
            </a:pPr>
            <a:endParaRPr lang="en-US" dirty="0"/>
          </a:p>
        </p:txBody>
      </p:sp>
      <p:sp>
        <p:nvSpPr>
          <p:cNvPr id="5" name="Footer Placeholder 4"/>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6" name="Slide Number Placeholder 5"/>
          <p:cNvSpPr>
            <a:spLocks noGrp="1"/>
          </p:cNvSpPr>
          <p:nvPr>
            <p:ph type="sldNum" sz="quarter" idx="4"/>
          </p:nvPr>
        </p:nvSpPr>
        <p:spPr/>
        <p:txBody>
          <a:bodyPr/>
          <a:lstStyle/>
          <a:p>
            <a:fld id="{97080FFD-2836-4FCD-8393-3A078B75A2B8}" type="slidenum">
              <a:rPr kumimoji="1" lang="ja-JP" altLang="en-US" smtClean="0"/>
              <a:pPr/>
              <a:t>4</a:t>
            </a:fld>
            <a:endParaRPr kumimoji="1" lang="ja-JP" altLang="en-US"/>
          </a:p>
        </p:txBody>
      </p:sp>
    </p:spTree>
    <p:extLst>
      <p:ext uri="{BB962C8B-B14F-4D97-AF65-F5344CB8AC3E}">
        <p14:creationId xmlns:p14="http://schemas.microsoft.com/office/powerpoint/2010/main" val="366852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510091" y="1455174"/>
            <a:ext cx="9624060" cy="5265572"/>
          </a:xfrm>
        </p:spPr>
        <p:txBody>
          <a:bodyPr>
            <a:normAutofit/>
          </a:bodyPr>
          <a:lstStyle/>
          <a:p>
            <a:pPr marL="125166" indent="0">
              <a:buNone/>
            </a:pPr>
            <a:r>
              <a:rPr lang="en-US" altLang="ja-JP" sz="1600" dirty="0">
                <a:solidFill>
                  <a:srgbClr val="0070C0"/>
                </a:solidFill>
              </a:rPr>
              <a:t>Conventional technologies and the problems (</a:t>
            </a:r>
            <a:r>
              <a:rPr lang="ja-JP" altLang="en-US" sz="1600" dirty="0">
                <a:solidFill>
                  <a:srgbClr val="0070C0"/>
                </a:solidFill>
              </a:rPr>
              <a:t>従来技術とその問題点</a:t>
            </a:r>
            <a:r>
              <a:rPr lang="en-US" altLang="ja-JP" sz="1600" dirty="0">
                <a:solidFill>
                  <a:srgbClr val="0070C0"/>
                </a:solidFill>
              </a:rPr>
              <a:t>)</a:t>
            </a:r>
          </a:p>
          <a:p>
            <a:endParaRPr lang="en-US" altLang="ja-JP" dirty="0"/>
          </a:p>
          <a:p>
            <a:endParaRPr lang="ja-JP" altLang="en-US" dirty="0"/>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5</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9" name="Rectangle 9">
            <a:extLst>
              <a:ext uri="{FF2B5EF4-FFF2-40B4-BE49-F238E27FC236}">
                <a16:creationId xmlns:a16="http://schemas.microsoft.com/office/drawing/2014/main" id="{DC38FAC6-597B-9E8C-DA85-4939D36C1582}"/>
              </a:ext>
            </a:extLst>
          </p:cNvPr>
          <p:cNvSpPr/>
          <p:nvPr/>
        </p:nvSpPr>
        <p:spPr>
          <a:xfrm>
            <a:off x="2832410" y="6873593"/>
            <a:ext cx="6723714" cy="338554"/>
          </a:xfrm>
          <a:prstGeom prst="rect">
            <a:avLst/>
          </a:prstGeom>
        </p:spPr>
        <p:txBody>
          <a:bodyPr wrap="square">
            <a:spAutoFit/>
          </a:bodyPr>
          <a:lstStyle/>
          <a:p>
            <a:r>
              <a:rPr lang="en-US" sz="1600" dirty="0">
                <a:latin typeface="Arial" panose="020B0604020202020204" pitchFamily="34" charset="0"/>
              </a:rPr>
              <a:t>Fig. 1. An exemplary of conventional neuromorphic inference chip </a:t>
            </a:r>
            <a:endParaRPr lang="en-US" sz="1600" dirty="0"/>
          </a:p>
        </p:txBody>
      </p:sp>
      <p:pic>
        <p:nvPicPr>
          <p:cNvPr id="4" name="Graphic 3">
            <a:extLst>
              <a:ext uri="{FF2B5EF4-FFF2-40B4-BE49-F238E27FC236}">
                <a16:creationId xmlns:a16="http://schemas.microsoft.com/office/drawing/2014/main" id="{82FA0DB2-94D9-D157-E15B-0CCFC11F95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75078" y="1744562"/>
            <a:ext cx="7713592" cy="50526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pPr marL="125166" indent="0">
              <a:buNone/>
            </a:pPr>
            <a:r>
              <a:rPr lang="en-US" altLang="ja-JP" sz="1600" dirty="0">
                <a:solidFill>
                  <a:srgbClr val="0070C0"/>
                </a:solidFill>
              </a:rPr>
              <a:t>Conventional technologies and the problems (</a:t>
            </a:r>
            <a:r>
              <a:rPr lang="ja-JP" altLang="en-US" sz="1600">
                <a:solidFill>
                  <a:srgbClr val="0070C0"/>
                </a:solidFill>
              </a:rPr>
              <a:t>従来技術とその問題点</a:t>
            </a:r>
            <a:r>
              <a:rPr lang="en-US" altLang="ja-JP" sz="1600" dirty="0">
                <a:solidFill>
                  <a:srgbClr val="0070C0"/>
                </a:solidFill>
              </a:rPr>
              <a:t>)</a:t>
            </a:r>
          </a:p>
          <a:p>
            <a:endParaRPr lang="en-US" altLang="ja-JP" dirty="0"/>
          </a:p>
          <a:p>
            <a:endParaRPr lang="ja-JP" altLang="en-US" dirty="0"/>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6</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dirty="0"/>
              <a:t>【Patent Application </a:t>
            </a:r>
            <a:r>
              <a:rPr kumimoji="1" lang="ja-JP" altLang="en-US" dirty="0"/>
              <a:t>（特許出願）</a:t>
            </a:r>
            <a:r>
              <a:rPr kumimoji="1" lang="en-US" altLang="ja-JP" dirty="0"/>
              <a:t>】</a:t>
            </a:r>
            <a:endParaRPr kumimoji="1" lang="ja-JP" altLang="en-US" dirty="0"/>
          </a:p>
        </p:txBody>
      </p:sp>
      <p:sp>
        <p:nvSpPr>
          <p:cNvPr id="8" name="Rectangle 9">
            <a:extLst>
              <a:ext uri="{FF2B5EF4-FFF2-40B4-BE49-F238E27FC236}">
                <a16:creationId xmlns:a16="http://schemas.microsoft.com/office/drawing/2014/main" id="{60CF4D55-7732-82EC-FD84-77AC5D564D0B}"/>
              </a:ext>
            </a:extLst>
          </p:cNvPr>
          <p:cNvSpPr/>
          <p:nvPr/>
        </p:nvSpPr>
        <p:spPr>
          <a:xfrm>
            <a:off x="2730321" y="6851721"/>
            <a:ext cx="6310648" cy="338554"/>
          </a:xfrm>
          <a:prstGeom prst="rect">
            <a:avLst/>
          </a:prstGeom>
        </p:spPr>
        <p:txBody>
          <a:bodyPr wrap="square">
            <a:spAutoFit/>
          </a:bodyPr>
          <a:lstStyle/>
          <a:p>
            <a:r>
              <a:rPr lang="en-US" sz="1600" dirty="0">
                <a:latin typeface="Arial" panose="020B0604020202020204" pitchFamily="34" charset="0"/>
              </a:rPr>
              <a:t>Fig. 2. An exemplary of proposed neuromorphic inference chip . </a:t>
            </a:r>
            <a:endParaRPr lang="en-US" sz="1600" dirty="0"/>
          </a:p>
        </p:txBody>
      </p:sp>
      <p:pic>
        <p:nvPicPr>
          <p:cNvPr id="4" name="Graphic 511">
            <a:extLst>
              <a:ext uri="{FF2B5EF4-FFF2-40B4-BE49-F238E27FC236}">
                <a16:creationId xmlns:a16="http://schemas.microsoft.com/office/drawing/2014/main" id="{7DBCA80E-FD6F-E1D1-EFE4-09ABBC540C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21983" y="1942739"/>
            <a:ext cx="7546502" cy="4890780"/>
          </a:xfrm>
          <a:prstGeom prst="rect">
            <a:avLst/>
          </a:prstGeom>
        </p:spPr>
      </p:pic>
    </p:spTree>
    <p:extLst>
      <p:ext uri="{BB962C8B-B14F-4D97-AF65-F5344CB8AC3E}">
        <p14:creationId xmlns:p14="http://schemas.microsoft.com/office/powerpoint/2010/main" val="144137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pPr marL="125166" indent="0">
              <a:buNone/>
            </a:pPr>
            <a:r>
              <a:rPr lang="en-US" altLang="ja-JP" sz="1600" dirty="0">
                <a:solidFill>
                  <a:srgbClr val="0070C0"/>
                </a:solidFill>
              </a:rPr>
              <a:t>Description of the Invention</a:t>
            </a:r>
          </a:p>
          <a:p>
            <a:endParaRPr lang="en-US" altLang="ja-JP" dirty="0"/>
          </a:p>
          <a:p>
            <a:endParaRPr lang="ja-JP" altLang="en-US" dirty="0"/>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7</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dirty="0"/>
              <a:t>【Patent Application </a:t>
            </a:r>
            <a:r>
              <a:rPr kumimoji="1" lang="ja-JP" altLang="en-US" dirty="0"/>
              <a:t>（特許出願）</a:t>
            </a:r>
            <a:r>
              <a:rPr kumimoji="1" lang="en-US" altLang="ja-JP" dirty="0"/>
              <a:t>】</a:t>
            </a:r>
            <a:endParaRPr kumimoji="1" lang="ja-JP" altLang="en-US" dirty="0"/>
          </a:p>
        </p:txBody>
      </p:sp>
      <p:sp>
        <p:nvSpPr>
          <p:cNvPr id="10" name="Rectangle 9">
            <a:extLst>
              <a:ext uri="{FF2B5EF4-FFF2-40B4-BE49-F238E27FC236}">
                <a16:creationId xmlns:a16="http://schemas.microsoft.com/office/drawing/2014/main" id="{1A4B0A2F-D04F-0434-0B45-F23D76C43F12}"/>
              </a:ext>
            </a:extLst>
          </p:cNvPr>
          <p:cNvSpPr/>
          <p:nvPr/>
        </p:nvSpPr>
        <p:spPr>
          <a:xfrm>
            <a:off x="3390090" y="6884683"/>
            <a:ext cx="4148572" cy="338554"/>
          </a:xfrm>
          <a:prstGeom prst="rect">
            <a:avLst/>
          </a:prstGeom>
        </p:spPr>
        <p:txBody>
          <a:bodyPr wrap="square">
            <a:spAutoFit/>
          </a:bodyPr>
          <a:lstStyle/>
          <a:p>
            <a:r>
              <a:rPr lang="en-US" sz="1600" dirty="0">
                <a:latin typeface="Arial" panose="020B0604020202020204" pitchFamily="34" charset="0"/>
              </a:rPr>
              <a:t>Fig. 4. The dynamic quantization process. </a:t>
            </a:r>
            <a:endParaRPr lang="en-US" sz="1600" dirty="0"/>
          </a:p>
        </p:txBody>
      </p:sp>
      <p:pic>
        <p:nvPicPr>
          <p:cNvPr id="4" name="Graphic 3">
            <a:extLst>
              <a:ext uri="{FF2B5EF4-FFF2-40B4-BE49-F238E27FC236}">
                <a16:creationId xmlns:a16="http://schemas.microsoft.com/office/drawing/2014/main" id="{AB967B34-0799-DE6A-921F-E7ACC6810B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868" y="2214880"/>
            <a:ext cx="10265372" cy="4111276"/>
          </a:xfrm>
          <a:prstGeom prst="rect">
            <a:avLst/>
          </a:prstGeom>
        </p:spPr>
      </p:pic>
    </p:spTree>
    <p:extLst>
      <p:ext uri="{BB962C8B-B14F-4D97-AF65-F5344CB8AC3E}">
        <p14:creationId xmlns:p14="http://schemas.microsoft.com/office/powerpoint/2010/main" val="1793153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normAutofit/>
          </a:bodyPr>
          <a:lstStyle/>
          <a:p>
            <a:pPr marL="125166" indent="0">
              <a:buNone/>
            </a:pPr>
            <a:r>
              <a:rPr lang="en-US" altLang="ja-JP" sz="1600" dirty="0">
                <a:solidFill>
                  <a:srgbClr val="0070C0"/>
                </a:solidFill>
              </a:rPr>
              <a:t>Description of the Invention</a:t>
            </a:r>
          </a:p>
          <a:p>
            <a:endParaRPr lang="en-US" altLang="ja-JP" dirty="0"/>
          </a:p>
          <a:p>
            <a:endParaRPr lang="ja-JP" altLang="en-US" dirty="0"/>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8</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10" name="Rectangle 9">
            <a:extLst>
              <a:ext uri="{FF2B5EF4-FFF2-40B4-BE49-F238E27FC236}">
                <a16:creationId xmlns:a16="http://schemas.microsoft.com/office/drawing/2014/main" id="{FEC4D1B7-BCEE-7C77-2A1F-403EC93B3083}"/>
              </a:ext>
            </a:extLst>
          </p:cNvPr>
          <p:cNvSpPr/>
          <p:nvPr/>
        </p:nvSpPr>
        <p:spPr>
          <a:xfrm>
            <a:off x="3780777" y="6980511"/>
            <a:ext cx="4148572" cy="338554"/>
          </a:xfrm>
          <a:prstGeom prst="rect">
            <a:avLst/>
          </a:prstGeom>
        </p:spPr>
        <p:txBody>
          <a:bodyPr wrap="square">
            <a:spAutoFit/>
          </a:bodyPr>
          <a:lstStyle/>
          <a:p>
            <a:r>
              <a:rPr lang="en-US" sz="1600" dirty="0">
                <a:latin typeface="Arial" panose="020B0604020202020204" pitchFamily="34" charset="0"/>
              </a:rPr>
              <a:t>Fig. 4: Examples of dynamic quantization.</a:t>
            </a:r>
            <a:endParaRPr lang="en-US" sz="1600" dirty="0"/>
          </a:p>
        </p:txBody>
      </p:sp>
      <p:pic>
        <p:nvPicPr>
          <p:cNvPr id="7" name="Picture 6">
            <a:extLst>
              <a:ext uri="{FF2B5EF4-FFF2-40B4-BE49-F238E27FC236}">
                <a16:creationId xmlns:a16="http://schemas.microsoft.com/office/drawing/2014/main" id="{26D54AEA-75B9-7C92-9D65-6473055D273C}"/>
              </a:ext>
            </a:extLst>
          </p:cNvPr>
          <p:cNvPicPr>
            <a:picLocks noChangeAspect="1"/>
          </p:cNvPicPr>
          <p:nvPr/>
        </p:nvPicPr>
        <p:blipFill>
          <a:blip r:embed="rId3"/>
          <a:stretch>
            <a:fillRect/>
          </a:stretch>
        </p:blipFill>
        <p:spPr>
          <a:xfrm>
            <a:off x="1873885" y="1516691"/>
            <a:ext cx="7480300" cy="5334000"/>
          </a:xfrm>
          <a:prstGeom prst="rect">
            <a:avLst/>
          </a:prstGeom>
        </p:spPr>
      </p:pic>
    </p:spTree>
    <p:extLst>
      <p:ext uri="{BB962C8B-B14F-4D97-AF65-F5344CB8AC3E}">
        <p14:creationId xmlns:p14="http://schemas.microsoft.com/office/powerpoint/2010/main" val="1141294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534670" y="1357745"/>
            <a:ext cx="9624060" cy="320768"/>
          </a:xfrm>
        </p:spPr>
        <p:txBody>
          <a:bodyPr wrap="square">
            <a:spAutoFit/>
          </a:bodyPr>
          <a:lstStyle/>
          <a:p>
            <a:pPr marL="125166" indent="0">
              <a:buNone/>
            </a:pPr>
            <a:r>
              <a:rPr lang="en-US" altLang="ja-JP" sz="1400" dirty="0">
                <a:solidFill>
                  <a:srgbClr val="0070C0"/>
                </a:solidFill>
              </a:rPr>
              <a:t>Description of the Invention</a:t>
            </a:r>
            <a:endParaRPr lang="en-US" altLang="ja-JP" sz="1400" dirty="0">
              <a:solidFill>
                <a:srgbClr val="000000"/>
              </a:solidFill>
              <a:latin typeface="Arial" panose="020B0604020202020204" pitchFamily="34" charset="0"/>
              <a:ea typeface="ＭＳ Ｐゴシック" pitchFamily="50" charset="-128"/>
            </a:endParaRPr>
          </a:p>
        </p:txBody>
      </p:sp>
      <p:sp>
        <p:nvSpPr>
          <p:cNvPr id="3" name="タイトル 2"/>
          <p:cNvSpPr>
            <a:spLocks noGrp="1"/>
          </p:cNvSpPr>
          <p:nvPr>
            <p:ph type="title"/>
          </p:nvPr>
        </p:nvSpPr>
        <p:spPr/>
        <p:txBody>
          <a:bodyPr/>
          <a:lstStyle/>
          <a:p>
            <a:r>
              <a:rPr lang="en-US" altLang="ja-JP" dirty="0"/>
              <a:t>1. General Description of the Invention[2] </a:t>
            </a:r>
            <a:endParaRPr lang="ja-JP" altLang="en-US" dirty="0"/>
          </a:p>
        </p:txBody>
      </p:sp>
      <p:sp>
        <p:nvSpPr>
          <p:cNvPr id="13" name="サブタイトル 12"/>
          <p:cNvSpPr>
            <a:spLocks noGrp="1"/>
          </p:cNvSpPr>
          <p:nvPr>
            <p:ph type="subTitle" idx="13"/>
          </p:nvPr>
        </p:nvSpPr>
        <p:spPr/>
        <p:txBody>
          <a:bodyPr/>
          <a:lstStyle/>
          <a:p>
            <a:r>
              <a:rPr lang="en-US" altLang="ja-JP" dirty="0"/>
              <a:t>(</a:t>
            </a:r>
            <a:r>
              <a:rPr lang="ja-JP" altLang="en-US" dirty="0"/>
              <a:t>発明内容の概要</a:t>
            </a:r>
            <a:r>
              <a:rPr lang="en-US" altLang="ja-JP" dirty="0"/>
              <a:t>[2])</a:t>
            </a:r>
            <a:endParaRPr lang="ja-JP" altLang="en-US" dirty="0"/>
          </a:p>
        </p:txBody>
      </p:sp>
      <p:sp>
        <p:nvSpPr>
          <p:cNvPr id="5" name="スライド番号プレースホルダ 4"/>
          <p:cNvSpPr>
            <a:spLocks noGrp="1"/>
          </p:cNvSpPr>
          <p:nvPr>
            <p:ph type="sldNum" sz="quarter" idx="4"/>
          </p:nvPr>
        </p:nvSpPr>
        <p:spPr/>
        <p:txBody>
          <a:bodyPr/>
          <a:lstStyle/>
          <a:p>
            <a:fld id="{97080FFD-2836-4FCD-8393-3A078B75A2B8}" type="slidenum">
              <a:rPr kumimoji="1" lang="ja-JP" altLang="en-US" smtClean="0"/>
              <a:pPr/>
              <a:t>9</a:t>
            </a:fld>
            <a:endParaRPr kumimoji="1" lang="ja-JP" altLang="en-US"/>
          </a:p>
        </p:txBody>
      </p:sp>
      <p:sp>
        <p:nvSpPr>
          <p:cNvPr id="6" name="フッター プレースホルダ 5"/>
          <p:cNvSpPr>
            <a:spLocks noGrp="1"/>
          </p:cNvSpPr>
          <p:nvPr>
            <p:ph type="ftr" sz="quarter" idx="3"/>
          </p:nvPr>
        </p:nvSpPr>
        <p:spPr/>
        <p:txBody>
          <a:bodyPr/>
          <a:lstStyle/>
          <a:p>
            <a:r>
              <a:rPr kumimoji="1" lang="en-US" altLang="ja-JP"/>
              <a:t>【Patent Application </a:t>
            </a:r>
            <a:r>
              <a:rPr kumimoji="1" lang="ja-JP" altLang="en-US"/>
              <a:t>（特許出願）</a:t>
            </a:r>
            <a:r>
              <a:rPr kumimoji="1" lang="en-US" altLang="ja-JP"/>
              <a:t>】</a:t>
            </a:r>
            <a:endParaRPr kumimoji="1" lang="ja-JP" altLang="en-US" dirty="0"/>
          </a:p>
        </p:txBody>
      </p:sp>
      <p:sp>
        <p:nvSpPr>
          <p:cNvPr id="12" name="Rectangle 11">
            <a:extLst>
              <a:ext uri="{FF2B5EF4-FFF2-40B4-BE49-F238E27FC236}">
                <a16:creationId xmlns:a16="http://schemas.microsoft.com/office/drawing/2014/main" id="{69829220-2101-1308-5D6D-45E09198F625}"/>
              </a:ext>
            </a:extLst>
          </p:cNvPr>
          <p:cNvSpPr/>
          <p:nvPr/>
        </p:nvSpPr>
        <p:spPr>
          <a:xfrm>
            <a:off x="3780777" y="6980511"/>
            <a:ext cx="5499278" cy="338554"/>
          </a:xfrm>
          <a:prstGeom prst="rect">
            <a:avLst/>
          </a:prstGeom>
        </p:spPr>
        <p:txBody>
          <a:bodyPr wrap="square">
            <a:spAutoFit/>
          </a:bodyPr>
          <a:lstStyle/>
          <a:p>
            <a:r>
              <a:rPr lang="en-US" sz="1600" dirty="0">
                <a:latin typeface="Arial" panose="020B0604020202020204" pitchFamily="34" charset="0"/>
              </a:rPr>
              <a:t>Fig. 5: Mapping location of partial quantized weight.</a:t>
            </a:r>
            <a:endParaRPr lang="en-US" sz="1600" dirty="0"/>
          </a:p>
        </p:txBody>
      </p:sp>
      <p:pic>
        <p:nvPicPr>
          <p:cNvPr id="7" name="Graphic 6">
            <a:extLst>
              <a:ext uri="{FF2B5EF4-FFF2-40B4-BE49-F238E27FC236}">
                <a16:creationId xmlns:a16="http://schemas.microsoft.com/office/drawing/2014/main" id="{7C4CE6ED-B7E4-1EE5-2CDC-C38EEE4C1B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0930" y="1650826"/>
            <a:ext cx="5499278" cy="5192192"/>
          </a:xfrm>
          <a:prstGeom prst="rect">
            <a:avLst/>
          </a:prstGeom>
        </p:spPr>
      </p:pic>
    </p:spTree>
    <p:extLst>
      <p:ext uri="{BB962C8B-B14F-4D97-AF65-F5344CB8AC3E}">
        <p14:creationId xmlns:p14="http://schemas.microsoft.com/office/powerpoint/2010/main" val="1741243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エコロジー">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20314</TotalTime>
  <Words>1504</Words>
  <Application>Microsoft Macintosh PowerPoint</Application>
  <PresentationFormat>Custom</PresentationFormat>
  <Paragraphs>215</Paragraphs>
  <Slides>26</Slides>
  <Notes>24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26</vt:i4>
      </vt:variant>
    </vt:vector>
  </HeadingPairs>
  <TitlesOfParts>
    <vt:vector size="39" baseType="lpstr">
      <vt:lpstr>ＭＳ Ｐゴシック</vt:lpstr>
      <vt:lpstr>Arial</vt:lpstr>
      <vt:lpstr>Calibri</vt:lpstr>
      <vt:lpstr>Calibri Light</vt:lpstr>
      <vt:lpstr>Consolas</vt:lpstr>
      <vt:lpstr>Lucida Sans Unicode</vt:lpstr>
      <vt:lpstr>Times New Roman</vt:lpstr>
      <vt:lpstr>Verdana</vt:lpstr>
      <vt:lpstr>Wingdings</vt:lpstr>
      <vt:lpstr>Wingdings 2</vt:lpstr>
      <vt:lpstr>Wingdings 3</vt:lpstr>
      <vt:lpstr>ビジネス</vt:lpstr>
      <vt:lpstr>Office Theme</vt:lpstr>
      <vt:lpstr>Three-dimension neural network chip with Staking Memories method   v1: 2023/10/20</vt:lpstr>
      <vt:lpstr>Contents</vt:lpstr>
      <vt:lpstr>1. General Description of the Invention[1] </vt:lpstr>
      <vt:lpstr>1. General Description of the Invention[1] </vt:lpstr>
      <vt:lpstr>1. General Description of the Invention[2] </vt:lpstr>
      <vt:lpstr>1. General Description of the Invention[2] </vt:lpstr>
      <vt:lpstr>1. General Description of the Invention[2] </vt:lpstr>
      <vt:lpstr>1. General Description of the Invention[2] </vt:lpstr>
      <vt:lpstr>1. General Description of the Invention[2] </vt:lpstr>
      <vt:lpstr>1. General Description of the Invention[2] </vt:lpstr>
      <vt:lpstr>1. General Description of the Invention[2] </vt:lpstr>
      <vt:lpstr>1. General Description of the Invention[2] </vt:lpstr>
      <vt:lpstr>1. General Description of the Invention[2] </vt:lpstr>
      <vt:lpstr>1. General Description of the Invention[2] </vt:lpstr>
      <vt:lpstr>1. General Description of the Invention[2] </vt:lpstr>
      <vt:lpstr>1. General Description of the Invention[2] </vt:lpstr>
      <vt:lpstr>1. General Description of the Invention[2] </vt:lpstr>
      <vt:lpstr>2. Prospective Applications</vt:lpstr>
      <vt:lpstr>3. Prospective Market/Business[2] – Market Size</vt:lpstr>
      <vt:lpstr>3. Prospective Market/Business[2] – Eco-systems</vt:lpstr>
      <vt:lpstr>4. Challenges for Practical Use</vt:lpstr>
      <vt:lpstr>5. Patent Claims</vt:lpstr>
      <vt:lpstr>Q &amp; A</vt:lpstr>
      <vt:lpstr>PowerPoint Presentation</vt:lpstr>
      <vt:lpstr>PowerPoint Presentation</vt:lpstr>
      <vt:lpstr>PowerPoint Presentation</vt:lpstr>
    </vt:vector>
  </TitlesOfParts>
  <Company>JST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新技術説明会　様式例</dc:title>
  <dc:creator>benab</dc:creator>
  <cp:lastModifiedBy>Khanh N. Dang</cp:lastModifiedBy>
  <cp:revision>725</cp:revision>
  <cp:lastPrinted>2022-07-08T03:50:08Z</cp:lastPrinted>
  <dcterms:created xsi:type="dcterms:W3CDTF">2003-10-14T04:37:25Z</dcterms:created>
  <dcterms:modified xsi:type="dcterms:W3CDTF">2023-10-20T09:08:58Z</dcterms:modified>
</cp:coreProperties>
</file>