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 uri="http://customooxmlschemas.google.com/">
      <go:slidesCustomData xmlns:go="http://customooxmlschemas.google.com/" r:id="rId7" roundtripDataSignature="AMtx7mgu2rHIQo2eZ9VSclBFwrshxr8a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3"/>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3"/>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2194560" y="1318262"/>
            <a:ext cx="39502080" cy="5486400"/>
          </a:xfrm>
          <a:prstGeom prst="rect">
            <a:avLst/>
          </a:prstGeom>
          <a:noFill/>
          <a:ln>
            <a:noFill/>
          </a:ln>
        </p:spPr>
        <p:txBody>
          <a:bodyPr anchorCtr="0" anchor="ctr" bIns="219450" lIns="438900" spcFirstLastPara="1" rIns="438900" wrap="square" tIns="21945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 type="body"/>
          </p:nvPr>
        </p:nvSpPr>
        <p:spPr>
          <a:xfrm rot="5400000">
            <a:off x="11083289" y="-1207766"/>
            <a:ext cx="21724622" cy="39502080"/>
          </a:xfrm>
          <a:prstGeom prst="rect">
            <a:avLst/>
          </a:prstGeom>
          <a:noFill/>
          <a:ln>
            <a:noFill/>
          </a:ln>
        </p:spPr>
        <p:txBody>
          <a:bodyPr anchorCtr="0" anchor="t" bIns="219450" lIns="438900" spcFirstLastPara="1" rIns="438900" wrap="square" tIns="21945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2"/>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109034583" y="50032922"/>
            <a:ext cx="134820662" cy="47404018"/>
          </a:xfrm>
          <a:prstGeom prst="rect">
            <a:avLst/>
          </a:prstGeom>
          <a:noFill/>
          <a:ln>
            <a:noFill/>
          </a:ln>
        </p:spPr>
        <p:txBody>
          <a:bodyPr anchorCtr="0" anchor="ctr" bIns="219450" lIns="438900" spcFirstLastPara="1" rIns="438900" wrap="square" tIns="21945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 type="body"/>
          </p:nvPr>
        </p:nvSpPr>
        <p:spPr>
          <a:xfrm rot="5400000">
            <a:off x="13860783" y="2994660"/>
            <a:ext cx="134820662" cy="141480542"/>
          </a:xfrm>
          <a:prstGeom prst="rect">
            <a:avLst/>
          </a:prstGeom>
          <a:noFill/>
          <a:ln>
            <a:noFill/>
          </a:ln>
        </p:spPr>
        <p:txBody>
          <a:bodyPr anchorCtr="0" anchor="t" bIns="219450" lIns="438900" spcFirstLastPara="1" rIns="438900" wrap="square" tIns="21945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3"/>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4"/>
          <p:cNvSpPr txBox="1"/>
          <p:nvPr>
            <p:ph type="ctrTitle"/>
          </p:nvPr>
        </p:nvSpPr>
        <p:spPr>
          <a:xfrm>
            <a:off x="3291840" y="10226042"/>
            <a:ext cx="37307520" cy="7056120"/>
          </a:xfrm>
          <a:prstGeom prst="rect">
            <a:avLst/>
          </a:prstGeom>
          <a:noFill/>
          <a:ln>
            <a:noFill/>
          </a:ln>
        </p:spPr>
        <p:txBody>
          <a:bodyPr anchorCtr="0" anchor="ctr" bIns="219450" lIns="438900" spcFirstLastPara="1" rIns="438900" wrap="square" tIns="21945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
          <p:cNvSpPr txBox="1"/>
          <p:nvPr>
            <p:ph idx="1" type="subTitle"/>
          </p:nvPr>
        </p:nvSpPr>
        <p:spPr>
          <a:xfrm>
            <a:off x="6583680" y="18653760"/>
            <a:ext cx="30723840" cy="8412480"/>
          </a:xfrm>
          <a:prstGeom prst="rect">
            <a:avLst/>
          </a:prstGeom>
          <a:noFill/>
          <a:ln>
            <a:noFill/>
          </a:ln>
        </p:spPr>
        <p:txBody>
          <a:bodyPr anchorCtr="0" anchor="t" bIns="219450" lIns="438900" spcFirstLastPara="1" rIns="438900" wrap="square" tIns="219450">
            <a:normAutofit/>
          </a:bodyPr>
          <a:lstStyle>
            <a:lvl1pPr lvl="0" algn="ctr">
              <a:lnSpc>
                <a:spcPct val="100000"/>
              </a:lnSpc>
              <a:spcBef>
                <a:spcPts val="3080"/>
              </a:spcBef>
              <a:spcAft>
                <a:spcPts val="0"/>
              </a:spcAft>
              <a:buClr>
                <a:srgbClr val="888888"/>
              </a:buClr>
              <a:buSzPts val="15400"/>
              <a:buNone/>
              <a:defRPr>
                <a:solidFill>
                  <a:srgbClr val="888888"/>
                </a:solidFill>
              </a:defRPr>
            </a:lvl1pPr>
            <a:lvl2pPr lvl="1" algn="ctr">
              <a:lnSpc>
                <a:spcPct val="100000"/>
              </a:lnSpc>
              <a:spcBef>
                <a:spcPts val="2680"/>
              </a:spcBef>
              <a:spcAft>
                <a:spcPts val="0"/>
              </a:spcAft>
              <a:buClr>
                <a:srgbClr val="888888"/>
              </a:buClr>
              <a:buSzPts val="13400"/>
              <a:buNone/>
              <a:defRPr>
                <a:solidFill>
                  <a:srgbClr val="888888"/>
                </a:solidFill>
              </a:defRPr>
            </a:lvl2pPr>
            <a:lvl3pPr lvl="2" algn="ctr">
              <a:lnSpc>
                <a:spcPct val="100000"/>
              </a:lnSpc>
              <a:spcBef>
                <a:spcPts val="2300"/>
              </a:spcBef>
              <a:spcAft>
                <a:spcPts val="0"/>
              </a:spcAft>
              <a:buClr>
                <a:srgbClr val="888888"/>
              </a:buClr>
              <a:buSzPts val="11500"/>
              <a:buNone/>
              <a:defRPr>
                <a:solidFill>
                  <a:srgbClr val="888888"/>
                </a:solidFill>
              </a:defRPr>
            </a:lvl3pPr>
            <a:lvl4pPr lvl="3" algn="ctr">
              <a:lnSpc>
                <a:spcPct val="100000"/>
              </a:lnSpc>
              <a:spcBef>
                <a:spcPts val="1920"/>
              </a:spcBef>
              <a:spcAft>
                <a:spcPts val="0"/>
              </a:spcAft>
              <a:buClr>
                <a:srgbClr val="888888"/>
              </a:buClr>
              <a:buSzPts val="9600"/>
              <a:buNone/>
              <a:defRPr>
                <a:solidFill>
                  <a:srgbClr val="888888"/>
                </a:solidFill>
              </a:defRPr>
            </a:lvl4pPr>
            <a:lvl5pPr lvl="4" algn="ctr">
              <a:lnSpc>
                <a:spcPct val="100000"/>
              </a:lnSpc>
              <a:spcBef>
                <a:spcPts val="1920"/>
              </a:spcBef>
              <a:spcAft>
                <a:spcPts val="0"/>
              </a:spcAft>
              <a:buClr>
                <a:srgbClr val="888888"/>
              </a:buClr>
              <a:buSzPts val="9600"/>
              <a:buNone/>
              <a:defRPr>
                <a:solidFill>
                  <a:srgbClr val="888888"/>
                </a:solidFill>
              </a:defRPr>
            </a:lvl5pPr>
            <a:lvl6pPr lvl="5" algn="ctr">
              <a:lnSpc>
                <a:spcPct val="100000"/>
              </a:lnSpc>
              <a:spcBef>
                <a:spcPts val="1920"/>
              </a:spcBef>
              <a:spcAft>
                <a:spcPts val="0"/>
              </a:spcAft>
              <a:buClr>
                <a:srgbClr val="888888"/>
              </a:buClr>
              <a:buSzPts val="9600"/>
              <a:buNone/>
              <a:defRPr>
                <a:solidFill>
                  <a:srgbClr val="888888"/>
                </a:solidFill>
              </a:defRPr>
            </a:lvl6pPr>
            <a:lvl7pPr lvl="6" algn="ctr">
              <a:lnSpc>
                <a:spcPct val="100000"/>
              </a:lnSpc>
              <a:spcBef>
                <a:spcPts val="1920"/>
              </a:spcBef>
              <a:spcAft>
                <a:spcPts val="0"/>
              </a:spcAft>
              <a:buClr>
                <a:srgbClr val="888888"/>
              </a:buClr>
              <a:buSzPts val="9600"/>
              <a:buNone/>
              <a:defRPr>
                <a:solidFill>
                  <a:srgbClr val="888888"/>
                </a:solidFill>
              </a:defRPr>
            </a:lvl7pPr>
            <a:lvl8pPr lvl="7" algn="ctr">
              <a:lnSpc>
                <a:spcPct val="100000"/>
              </a:lnSpc>
              <a:spcBef>
                <a:spcPts val="1920"/>
              </a:spcBef>
              <a:spcAft>
                <a:spcPts val="0"/>
              </a:spcAft>
              <a:buClr>
                <a:srgbClr val="888888"/>
              </a:buClr>
              <a:buSzPts val="9600"/>
              <a:buNone/>
              <a:defRPr>
                <a:solidFill>
                  <a:srgbClr val="888888"/>
                </a:solidFill>
              </a:defRPr>
            </a:lvl8pPr>
            <a:lvl9pPr lvl="8" algn="ctr">
              <a:lnSpc>
                <a:spcPct val="100000"/>
              </a:lnSpc>
              <a:spcBef>
                <a:spcPts val="1920"/>
              </a:spcBef>
              <a:spcAft>
                <a:spcPts val="0"/>
              </a:spcAft>
              <a:buClr>
                <a:srgbClr val="888888"/>
              </a:buClr>
              <a:buSzPts val="9600"/>
              <a:buNone/>
              <a:defRPr>
                <a:solidFill>
                  <a:srgbClr val="888888"/>
                </a:solidFill>
              </a:defRPr>
            </a:lvl9pPr>
          </a:lstStyle>
          <a:p/>
        </p:txBody>
      </p:sp>
      <p:sp>
        <p:nvSpPr>
          <p:cNvPr id="22" name="Google Shape;22;p4"/>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5"/>
          <p:cNvSpPr txBox="1"/>
          <p:nvPr>
            <p:ph type="title"/>
          </p:nvPr>
        </p:nvSpPr>
        <p:spPr>
          <a:xfrm>
            <a:off x="2194560" y="1318262"/>
            <a:ext cx="39502080" cy="5486400"/>
          </a:xfrm>
          <a:prstGeom prst="rect">
            <a:avLst/>
          </a:prstGeom>
          <a:noFill/>
          <a:ln>
            <a:noFill/>
          </a:ln>
        </p:spPr>
        <p:txBody>
          <a:bodyPr anchorCtr="0" anchor="ctr" bIns="219450" lIns="438900" spcFirstLastPara="1" rIns="438900" wrap="square" tIns="21945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
          <p:cNvSpPr txBox="1"/>
          <p:nvPr>
            <p:ph idx="1" type="body"/>
          </p:nvPr>
        </p:nvSpPr>
        <p:spPr>
          <a:xfrm>
            <a:off x="2194560" y="7680963"/>
            <a:ext cx="39502080" cy="21724622"/>
          </a:xfrm>
          <a:prstGeom prst="rect">
            <a:avLst/>
          </a:prstGeom>
          <a:noFill/>
          <a:ln>
            <a:noFill/>
          </a:ln>
        </p:spPr>
        <p:txBody>
          <a:bodyPr anchorCtr="0" anchor="t" bIns="219450" lIns="438900" spcFirstLastPara="1" rIns="438900" wrap="square" tIns="21945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5"/>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6"/>
          <p:cNvSpPr txBox="1"/>
          <p:nvPr>
            <p:ph type="title"/>
          </p:nvPr>
        </p:nvSpPr>
        <p:spPr>
          <a:xfrm>
            <a:off x="3467102" y="21153122"/>
            <a:ext cx="37307520" cy="6537960"/>
          </a:xfrm>
          <a:prstGeom prst="rect">
            <a:avLst/>
          </a:prstGeom>
          <a:noFill/>
          <a:ln>
            <a:noFill/>
          </a:ln>
        </p:spPr>
        <p:txBody>
          <a:bodyPr anchorCtr="0" anchor="t" bIns="219450" lIns="438900" spcFirstLastPara="1" rIns="438900" wrap="square" tIns="219450">
            <a:normAutofit/>
          </a:bodyPr>
          <a:lstStyle>
            <a:lvl1pPr lvl="0" algn="l">
              <a:lnSpc>
                <a:spcPct val="100000"/>
              </a:lnSpc>
              <a:spcBef>
                <a:spcPts val="0"/>
              </a:spcBef>
              <a:spcAft>
                <a:spcPts val="0"/>
              </a:spcAft>
              <a:buClr>
                <a:schemeClr val="dk1"/>
              </a:buClr>
              <a:buSzPts val="19200"/>
              <a:buFont typeface="Calibri"/>
              <a:buNone/>
              <a:defRPr b="1" sz="19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 type="body"/>
          </p:nvPr>
        </p:nvSpPr>
        <p:spPr>
          <a:xfrm>
            <a:off x="3467102" y="13952225"/>
            <a:ext cx="37307520" cy="7200898"/>
          </a:xfrm>
          <a:prstGeom prst="rect">
            <a:avLst/>
          </a:prstGeom>
          <a:noFill/>
          <a:ln>
            <a:noFill/>
          </a:ln>
        </p:spPr>
        <p:txBody>
          <a:bodyPr anchorCtr="0" anchor="b" bIns="219450" lIns="438900" spcFirstLastPara="1" rIns="438900" wrap="square" tIns="219450">
            <a:normAutofit/>
          </a:bodyPr>
          <a:lstStyle>
            <a:lvl1pPr indent="-228600" lvl="0" marL="457200" algn="l">
              <a:lnSpc>
                <a:spcPct val="100000"/>
              </a:lnSpc>
              <a:spcBef>
                <a:spcPts val="1920"/>
              </a:spcBef>
              <a:spcAft>
                <a:spcPts val="0"/>
              </a:spcAft>
              <a:buClr>
                <a:srgbClr val="888888"/>
              </a:buClr>
              <a:buSzPts val="9600"/>
              <a:buNone/>
              <a:defRPr sz="9600">
                <a:solidFill>
                  <a:srgbClr val="888888"/>
                </a:solidFill>
              </a:defRPr>
            </a:lvl1pPr>
            <a:lvl2pPr indent="-228600" lvl="1" marL="914400" algn="l">
              <a:lnSpc>
                <a:spcPct val="100000"/>
              </a:lnSpc>
              <a:spcBef>
                <a:spcPts val="1720"/>
              </a:spcBef>
              <a:spcAft>
                <a:spcPts val="0"/>
              </a:spcAft>
              <a:buClr>
                <a:srgbClr val="888888"/>
              </a:buClr>
              <a:buSzPts val="8600"/>
              <a:buNone/>
              <a:defRPr sz="8600">
                <a:solidFill>
                  <a:srgbClr val="888888"/>
                </a:solidFill>
              </a:defRPr>
            </a:lvl2pPr>
            <a:lvl3pPr indent="-228600" lvl="2" marL="1371600" algn="l">
              <a:lnSpc>
                <a:spcPct val="100000"/>
              </a:lnSpc>
              <a:spcBef>
                <a:spcPts val="1540"/>
              </a:spcBef>
              <a:spcAft>
                <a:spcPts val="0"/>
              </a:spcAft>
              <a:buClr>
                <a:srgbClr val="888888"/>
              </a:buClr>
              <a:buSzPts val="7700"/>
              <a:buNone/>
              <a:defRPr sz="7700">
                <a:solidFill>
                  <a:srgbClr val="888888"/>
                </a:solidFill>
              </a:defRPr>
            </a:lvl3pPr>
            <a:lvl4pPr indent="-228600" lvl="3" marL="1828800" algn="l">
              <a:lnSpc>
                <a:spcPct val="100000"/>
              </a:lnSpc>
              <a:spcBef>
                <a:spcPts val="1340"/>
              </a:spcBef>
              <a:spcAft>
                <a:spcPts val="0"/>
              </a:spcAft>
              <a:buClr>
                <a:srgbClr val="888888"/>
              </a:buClr>
              <a:buSzPts val="6700"/>
              <a:buNone/>
              <a:defRPr sz="6700">
                <a:solidFill>
                  <a:srgbClr val="888888"/>
                </a:solidFill>
              </a:defRPr>
            </a:lvl4pPr>
            <a:lvl5pPr indent="-228600" lvl="4" marL="2286000" algn="l">
              <a:lnSpc>
                <a:spcPct val="100000"/>
              </a:lnSpc>
              <a:spcBef>
                <a:spcPts val="1340"/>
              </a:spcBef>
              <a:spcAft>
                <a:spcPts val="0"/>
              </a:spcAft>
              <a:buClr>
                <a:srgbClr val="888888"/>
              </a:buClr>
              <a:buSzPts val="6700"/>
              <a:buNone/>
              <a:defRPr sz="6700">
                <a:solidFill>
                  <a:srgbClr val="888888"/>
                </a:solidFill>
              </a:defRPr>
            </a:lvl5pPr>
            <a:lvl6pPr indent="-228600" lvl="5" marL="2743200" algn="l">
              <a:lnSpc>
                <a:spcPct val="100000"/>
              </a:lnSpc>
              <a:spcBef>
                <a:spcPts val="1340"/>
              </a:spcBef>
              <a:spcAft>
                <a:spcPts val="0"/>
              </a:spcAft>
              <a:buClr>
                <a:srgbClr val="888888"/>
              </a:buClr>
              <a:buSzPts val="6700"/>
              <a:buNone/>
              <a:defRPr sz="6700">
                <a:solidFill>
                  <a:srgbClr val="888888"/>
                </a:solidFill>
              </a:defRPr>
            </a:lvl6pPr>
            <a:lvl7pPr indent="-228600" lvl="6" marL="3200400" algn="l">
              <a:lnSpc>
                <a:spcPct val="100000"/>
              </a:lnSpc>
              <a:spcBef>
                <a:spcPts val="1340"/>
              </a:spcBef>
              <a:spcAft>
                <a:spcPts val="0"/>
              </a:spcAft>
              <a:buClr>
                <a:srgbClr val="888888"/>
              </a:buClr>
              <a:buSzPts val="6700"/>
              <a:buNone/>
              <a:defRPr sz="6700">
                <a:solidFill>
                  <a:srgbClr val="888888"/>
                </a:solidFill>
              </a:defRPr>
            </a:lvl7pPr>
            <a:lvl8pPr indent="-228600" lvl="7" marL="3657600" algn="l">
              <a:lnSpc>
                <a:spcPct val="100000"/>
              </a:lnSpc>
              <a:spcBef>
                <a:spcPts val="1340"/>
              </a:spcBef>
              <a:spcAft>
                <a:spcPts val="0"/>
              </a:spcAft>
              <a:buClr>
                <a:srgbClr val="888888"/>
              </a:buClr>
              <a:buSzPts val="6700"/>
              <a:buNone/>
              <a:defRPr sz="6700">
                <a:solidFill>
                  <a:srgbClr val="888888"/>
                </a:solidFill>
              </a:defRPr>
            </a:lvl8pPr>
            <a:lvl9pPr indent="-228600" lvl="8" marL="4114800" algn="l">
              <a:lnSpc>
                <a:spcPct val="100000"/>
              </a:lnSpc>
              <a:spcBef>
                <a:spcPts val="1340"/>
              </a:spcBef>
              <a:spcAft>
                <a:spcPts val="0"/>
              </a:spcAft>
              <a:buClr>
                <a:srgbClr val="888888"/>
              </a:buClr>
              <a:buSzPts val="6700"/>
              <a:buNone/>
              <a:defRPr sz="6700">
                <a:solidFill>
                  <a:srgbClr val="888888"/>
                </a:solidFill>
              </a:defRPr>
            </a:lvl9pPr>
          </a:lstStyle>
          <a:p/>
        </p:txBody>
      </p:sp>
      <p:sp>
        <p:nvSpPr>
          <p:cNvPr id="34" name="Google Shape;34;p6"/>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6"/>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7"/>
          <p:cNvSpPr txBox="1"/>
          <p:nvPr>
            <p:ph type="title"/>
          </p:nvPr>
        </p:nvSpPr>
        <p:spPr>
          <a:xfrm>
            <a:off x="2194560" y="1318262"/>
            <a:ext cx="39502080" cy="5486400"/>
          </a:xfrm>
          <a:prstGeom prst="rect">
            <a:avLst/>
          </a:prstGeom>
          <a:noFill/>
          <a:ln>
            <a:noFill/>
          </a:ln>
        </p:spPr>
        <p:txBody>
          <a:bodyPr anchorCtr="0" anchor="ctr" bIns="219450" lIns="438900" spcFirstLastPara="1" rIns="438900" wrap="square" tIns="21945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7"/>
          <p:cNvSpPr txBox="1"/>
          <p:nvPr>
            <p:ph idx="1" type="body"/>
          </p:nvPr>
        </p:nvSpPr>
        <p:spPr>
          <a:xfrm>
            <a:off x="10530842" y="36865560"/>
            <a:ext cx="94442280" cy="104279702"/>
          </a:xfrm>
          <a:prstGeom prst="rect">
            <a:avLst/>
          </a:prstGeom>
          <a:noFill/>
          <a:ln>
            <a:noFill/>
          </a:ln>
        </p:spPr>
        <p:txBody>
          <a:bodyPr anchorCtr="0" anchor="t" bIns="219450" lIns="438900" spcFirstLastPara="1" rIns="438900" wrap="square" tIns="219450">
            <a:normAutofit/>
          </a:bodyPr>
          <a:lstStyle>
            <a:lvl1pPr indent="-1079500" lvl="0" marL="457200" algn="l">
              <a:lnSpc>
                <a:spcPct val="100000"/>
              </a:lnSpc>
              <a:spcBef>
                <a:spcPts val="2680"/>
              </a:spcBef>
              <a:spcAft>
                <a:spcPts val="0"/>
              </a:spcAft>
              <a:buClr>
                <a:schemeClr val="dk1"/>
              </a:buClr>
              <a:buSzPts val="13400"/>
              <a:buChar char="•"/>
              <a:defRPr sz="13400"/>
            </a:lvl1pPr>
            <a:lvl2pPr indent="-958850" lvl="1" marL="914400" algn="l">
              <a:lnSpc>
                <a:spcPct val="100000"/>
              </a:lnSpc>
              <a:spcBef>
                <a:spcPts val="2300"/>
              </a:spcBef>
              <a:spcAft>
                <a:spcPts val="0"/>
              </a:spcAft>
              <a:buClr>
                <a:schemeClr val="dk1"/>
              </a:buClr>
              <a:buSzPts val="11500"/>
              <a:buChar char="–"/>
              <a:defRPr sz="11500"/>
            </a:lvl2pPr>
            <a:lvl3pPr indent="-838200" lvl="2" marL="1371600" algn="l">
              <a:lnSpc>
                <a:spcPct val="100000"/>
              </a:lnSpc>
              <a:spcBef>
                <a:spcPts val="1920"/>
              </a:spcBef>
              <a:spcAft>
                <a:spcPts val="0"/>
              </a:spcAft>
              <a:buClr>
                <a:schemeClr val="dk1"/>
              </a:buClr>
              <a:buSzPts val="9600"/>
              <a:buChar char="•"/>
              <a:defRPr sz="9600"/>
            </a:lvl3pPr>
            <a:lvl4pPr indent="-774700" lvl="3" marL="1828800" algn="l">
              <a:lnSpc>
                <a:spcPct val="100000"/>
              </a:lnSpc>
              <a:spcBef>
                <a:spcPts val="1720"/>
              </a:spcBef>
              <a:spcAft>
                <a:spcPts val="0"/>
              </a:spcAft>
              <a:buClr>
                <a:schemeClr val="dk1"/>
              </a:buClr>
              <a:buSzPts val="8600"/>
              <a:buChar char="–"/>
              <a:defRPr sz="8600"/>
            </a:lvl4pPr>
            <a:lvl5pPr indent="-774700" lvl="4" marL="2286000" algn="l">
              <a:lnSpc>
                <a:spcPct val="100000"/>
              </a:lnSpc>
              <a:spcBef>
                <a:spcPts val="1720"/>
              </a:spcBef>
              <a:spcAft>
                <a:spcPts val="0"/>
              </a:spcAft>
              <a:buClr>
                <a:schemeClr val="dk1"/>
              </a:buClr>
              <a:buSzPts val="8600"/>
              <a:buChar char="»"/>
              <a:defRPr sz="8600"/>
            </a:lvl5pPr>
            <a:lvl6pPr indent="-774700" lvl="5" marL="2743200" algn="l">
              <a:lnSpc>
                <a:spcPct val="100000"/>
              </a:lnSpc>
              <a:spcBef>
                <a:spcPts val="1720"/>
              </a:spcBef>
              <a:spcAft>
                <a:spcPts val="0"/>
              </a:spcAft>
              <a:buClr>
                <a:schemeClr val="dk1"/>
              </a:buClr>
              <a:buSzPts val="8600"/>
              <a:buChar char="•"/>
              <a:defRPr sz="8600"/>
            </a:lvl6pPr>
            <a:lvl7pPr indent="-774700" lvl="6" marL="3200400" algn="l">
              <a:lnSpc>
                <a:spcPct val="100000"/>
              </a:lnSpc>
              <a:spcBef>
                <a:spcPts val="1720"/>
              </a:spcBef>
              <a:spcAft>
                <a:spcPts val="0"/>
              </a:spcAft>
              <a:buClr>
                <a:schemeClr val="dk1"/>
              </a:buClr>
              <a:buSzPts val="8600"/>
              <a:buChar char="•"/>
              <a:defRPr sz="8600"/>
            </a:lvl7pPr>
            <a:lvl8pPr indent="-774700" lvl="7" marL="3657600" algn="l">
              <a:lnSpc>
                <a:spcPct val="100000"/>
              </a:lnSpc>
              <a:spcBef>
                <a:spcPts val="1720"/>
              </a:spcBef>
              <a:spcAft>
                <a:spcPts val="0"/>
              </a:spcAft>
              <a:buClr>
                <a:schemeClr val="dk1"/>
              </a:buClr>
              <a:buSzPts val="8600"/>
              <a:buChar char="•"/>
              <a:defRPr sz="8600"/>
            </a:lvl8pPr>
            <a:lvl9pPr indent="-774700" lvl="8" marL="4114800" algn="l">
              <a:lnSpc>
                <a:spcPct val="100000"/>
              </a:lnSpc>
              <a:spcBef>
                <a:spcPts val="1720"/>
              </a:spcBef>
              <a:spcAft>
                <a:spcPts val="0"/>
              </a:spcAft>
              <a:buClr>
                <a:schemeClr val="dk1"/>
              </a:buClr>
              <a:buSzPts val="8600"/>
              <a:buChar char="•"/>
              <a:defRPr sz="8600"/>
            </a:lvl9pPr>
          </a:lstStyle>
          <a:p/>
        </p:txBody>
      </p:sp>
      <p:sp>
        <p:nvSpPr>
          <p:cNvPr id="40" name="Google Shape;40;p7"/>
          <p:cNvSpPr txBox="1"/>
          <p:nvPr>
            <p:ph idx="2" type="body"/>
          </p:nvPr>
        </p:nvSpPr>
        <p:spPr>
          <a:xfrm>
            <a:off x="105704642" y="36865560"/>
            <a:ext cx="94442280" cy="104279702"/>
          </a:xfrm>
          <a:prstGeom prst="rect">
            <a:avLst/>
          </a:prstGeom>
          <a:noFill/>
          <a:ln>
            <a:noFill/>
          </a:ln>
        </p:spPr>
        <p:txBody>
          <a:bodyPr anchorCtr="0" anchor="t" bIns="219450" lIns="438900" spcFirstLastPara="1" rIns="438900" wrap="square" tIns="219450">
            <a:normAutofit/>
          </a:bodyPr>
          <a:lstStyle>
            <a:lvl1pPr indent="-1079500" lvl="0" marL="457200" algn="l">
              <a:lnSpc>
                <a:spcPct val="100000"/>
              </a:lnSpc>
              <a:spcBef>
                <a:spcPts val="2680"/>
              </a:spcBef>
              <a:spcAft>
                <a:spcPts val="0"/>
              </a:spcAft>
              <a:buClr>
                <a:schemeClr val="dk1"/>
              </a:buClr>
              <a:buSzPts val="13400"/>
              <a:buChar char="•"/>
              <a:defRPr sz="13400"/>
            </a:lvl1pPr>
            <a:lvl2pPr indent="-958850" lvl="1" marL="914400" algn="l">
              <a:lnSpc>
                <a:spcPct val="100000"/>
              </a:lnSpc>
              <a:spcBef>
                <a:spcPts val="2300"/>
              </a:spcBef>
              <a:spcAft>
                <a:spcPts val="0"/>
              </a:spcAft>
              <a:buClr>
                <a:schemeClr val="dk1"/>
              </a:buClr>
              <a:buSzPts val="11500"/>
              <a:buChar char="–"/>
              <a:defRPr sz="11500"/>
            </a:lvl2pPr>
            <a:lvl3pPr indent="-838200" lvl="2" marL="1371600" algn="l">
              <a:lnSpc>
                <a:spcPct val="100000"/>
              </a:lnSpc>
              <a:spcBef>
                <a:spcPts val="1920"/>
              </a:spcBef>
              <a:spcAft>
                <a:spcPts val="0"/>
              </a:spcAft>
              <a:buClr>
                <a:schemeClr val="dk1"/>
              </a:buClr>
              <a:buSzPts val="9600"/>
              <a:buChar char="•"/>
              <a:defRPr sz="9600"/>
            </a:lvl3pPr>
            <a:lvl4pPr indent="-774700" lvl="3" marL="1828800" algn="l">
              <a:lnSpc>
                <a:spcPct val="100000"/>
              </a:lnSpc>
              <a:spcBef>
                <a:spcPts val="1720"/>
              </a:spcBef>
              <a:spcAft>
                <a:spcPts val="0"/>
              </a:spcAft>
              <a:buClr>
                <a:schemeClr val="dk1"/>
              </a:buClr>
              <a:buSzPts val="8600"/>
              <a:buChar char="–"/>
              <a:defRPr sz="8600"/>
            </a:lvl4pPr>
            <a:lvl5pPr indent="-774700" lvl="4" marL="2286000" algn="l">
              <a:lnSpc>
                <a:spcPct val="100000"/>
              </a:lnSpc>
              <a:spcBef>
                <a:spcPts val="1720"/>
              </a:spcBef>
              <a:spcAft>
                <a:spcPts val="0"/>
              </a:spcAft>
              <a:buClr>
                <a:schemeClr val="dk1"/>
              </a:buClr>
              <a:buSzPts val="8600"/>
              <a:buChar char="»"/>
              <a:defRPr sz="8600"/>
            </a:lvl5pPr>
            <a:lvl6pPr indent="-774700" lvl="5" marL="2743200" algn="l">
              <a:lnSpc>
                <a:spcPct val="100000"/>
              </a:lnSpc>
              <a:spcBef>
                <a:spcPts val="1720"/>
              </a:spcBef>
              <a:spcAft>
                <a:spcPts val="0"/>
              </a:spcAft>
              <a:buClr>
                <a:schemeClr val="dk1"/>
              </a:buClr>
              <a:buSzPts val="8600"/>
              <a:buChar char="•"/>
              <a:defRPr sz="8600"/>
            </a:lvl6pPr>
            <a:lvl7pPr indent="-774700" lvl="6" marL="3200400" algn="l">
              <a:lnSpc>
                <a:spcPct val="100000"/>
              </a:lnSpc>
              <a:spcBef>
                <a:spcPts val="1720"/>
              </a:spcBef>
              <a:spcAft>
                <a:spcPts val="0"/>
              </a:spcAft>
              <a:buClr>
                <a:schemeClr val="dk1"/>
              </a:buClr>
              <a:buSzPts val="8600"/>
              <a:buChar char="•"/>
              <a:defRPr sz="8600"/>
            </a:lvl7pPr>
            <a:lvl8pPr indent="-774700" lvl="7" marL="3657600" algn="l">
              <a:lnSpc>
                <a:spcPct val="100000"/>
              </a:lnSpc>
              <a:spcBef>
                <a:spcPts val="1720"/>
              </a:spcBef>
              <a:spcAft>
                <a:spcPts val="0"/>
              </a:spcAft>
              <a:buClr>
                <a:schemeClr val="dk1"/>
              </a:buClr>
              <a:buSzPts val="8600"/>
              <a:buChar char="•"/>
              <a:defRPr sz="8600"/>
            </a:lvl8pPr>
            <a:lvl9pPr indent="-774700" lvl="8" marL="4114800" algn="l">
              <a:lnSpc>
                <a:spcPct val="100000"/>
              </a:lnSpc>
              <a:spcBef>
                <a:spcPts val="1720"/>
              </a:spcBef>
              <a:spcAft>
                <a:spcPts val="0"/>
              </a:spcAft>
              <a:buClr>
                <a:schemeClr val="dk1"/>
              </a:buClr>
              <a:buSzPts val="8600"/>
              <a:buChar char="•"/>
              <a:defRPr sz="8600"/>
            </a:lvl9pPr>
          </a:lstStyle>
          <a:p/>
        </p:txBody>
      </p:sp>
      <p:sp>
        <p:nvSpPr>
          <p:cNvPr id="41" name="Google Shape;41;p7"/>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7"/>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8"/>
          <p:cNvSpPr txBox="1"/>
          <p:nvPr>
            <p:ph type="title"/>
          </p:nvPr>
        </p:nvSpPr>
        <p:spPr>
          <a:xfrm>
            <a:off x="2194560" y="1318262"/>
            <a:ext cx="39502080" cy="5486400"/>
          </a:xfrm>
          <a:prstGeom prst="rect">
            <a:avLst/>
          </a:prstGeom>
          <a:noFill/>
          <a:ln>
            <a:noFill/>
          </a:ln>
        </p:spPr>
        <p:txBody>
          <a:bodyPr anchorCtr="0" anchor="ctr" bIns="219450" lIns="438900" spcFirstLastPara="1" rIns="438900" wrap="square" tIns="219450">
            <a:normAutofit/>
          </a:bodyPr>
          <a:lstStyle>
            <a:lvl1pPr lvl="0" algn="ctr">
              <a:lnSpc>
                <a:spcPct val="100000"/>
              </a:lnSpc>
              <a:spcBef>
                <a:spcPts val="0"/>
              </a:spcBef>
              <a:spcAft>
                <a:spcPts val="0"/>
              </a:spcAft>
              <a:buClr>
                <a:schemeClr val="dk1"/>
              </a:buClr>
              <a:buSzPts val="211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8"/>
          <p:cNvSpPr txBox="1"/>
          <p:nvPr>
            <p:ph idx="1" type="body"/>
          </p:nvPr>
        </p:nvSpPr>
        <p:spPr>
          <a:xfrm>
            <a:off x="2194560" y="7368542"/>
            <a:ext cx="19392902" cy="3070858"/>
          </a:xfrm>
          <a:prstGeom prst="rect">
            <a:avLst/>
          </a:prstGeom>
          <a:noFill/>
          <a:ln>
            <a:noFill/>
          </a:ln>
        </p:spPr>
        <p:txBody>
          <a:bodyPr anchorCtr="0" anchor="b" bIns="219450" lIns="438900" spcFirstLastPara="1" rIns="438900" wrap="square" tIns="219450">
            <a:normAutofit/>
          </a:bodyPr>
          <a:lstStyle>
            <a:lvl1pPr indent="-228600" lvl="0" marL="457200" algn="l">
              <a:lnSpc>
                <a:spcPct val="100000"/>
              </a:lnSpc>
              <a:spcBef>
                <a:spcPts val="2300"/>
              </a:spcBef>
              <a:spcAft>
                <a:spcPts val="0"/>
              </a:spcAft>
              <a:buClr>
                <a:schemeClr val="dk1"/>
              </a:buClr>
              <a:buSzPts val="11500"/>
              <a:buNone/>
              <a:defRPr b="1" sz="11500"/>
            </a:lvl1pPr>
            <a:lvl2pPr indent="-228600" lvl="1" marL="914400" algn="l">
              <a:lnSpc>
                <a:spcPct val="100000"/>
              </a:lnSpc>
              <a:spcBef>
                <a:spcPts val="1920"/>
              </a:spcBef>
              <a:spcAft>
                <a:spcPts val="0"/>
              </a:spcAft>
              <a:buClr>
                <a:schemeClr val="dk1"/>
              </a:buClr>
              <a:buSzPts val="9600"/>
              <a:buNone/>
              <a:defRPr b="1" sz="9600"/>
            </a:lvl2pPr>
            <a:lvl3pPr indent="-228600" lvl="2" marL="1371600" algn="l">
              <a:lnSpc>
                <a:spcPct val="100000"/>
              </a:lnSpc>
              <a:spcBef>
                <a:spcPts val="1720"/>
              </a:spcBef>
              <a:spcAft>
                <a:spcPts val="0"/>
              </a:spcAft>
              <a:buClr>
                <a:schemeClr val="dk1"/>
              </a:buClr>
              <a:buSzPts val="8600"/>
              <a:buNone/>
              <a:defRPr b="1" sz="8600"/>
            </a:lvl3pPr>
            <a:lvl4pPr indent="-228600" lvl="3" marL="1828800" algn="l">
              <a:lnSpc>
                <a:spcPct val="100000"/>
              </a:lnSpc>
              <a:spcBef>
                <a:spcPts val="1540"/>
              </a:spcBef>
              <a:spcAft>
                <a:spcPts val="0"/>
              </a:spcAft>
              <a:buClr>
                <a:schemeClr val="dk1"/>
              </a:buClr>
              <a:buSzPts val="7700"/>
              <a:buNone/>
              <a:defRPr b="1" sz="7700"/>
            </a:lvl4pPr>
            <a:lvl5pPr indent="-228600" lvl="4" marL="2286000" algn="l">
              <a:lnSpc>
                <a:spcPct val="100000"/>
              </a:lnSpc>
              <a:spcBef>
                <a:spcPts val="1540"/>
              </a:spcBef>
              <a:spcAft>
                <a:spcPts val="0"/>
              </a:spcAft>
              <a:buClr>
                <a:schemeClr val="dk1"/>
              </a:buClr>
              <a:buSzPts val="7700"/>
              <a:buNone/>
              <a:defRPr b="1" sz="7700"/>
            </a:lvl5pPr>
            <a:lvl6pPr indent="-228600" lvl="5" marL="2743200" algn="l">
              <a:lnSpc>
                <a:spcPct val="100000"/>
              </a:lnSpc>
              <a:spcBef>
                <a:spcPts val="1540"/>
              </a:spcBef>
              <a:spcAft>
                <a:spcPts val="0"/>
              </a:spcAft>
              <a:buClr>
                <a:schemeClr val="dk1"/>
              </a:buClr>
              <a:buSzPts val="7700"/>
              <a:buNone/>
              <a:defRPr b="1" sz="7700"/>
            </a:lvl6pPr>
            <a:lvl7pPr indent="-228600" lvl="6" marL="3200400" algn="l">
              <a:lnSpc>
                <a:spcPct val="100000"/>
              </a:lnSpc>
              <a:spcBef>
                <a:spcPts val="1540"/>
              </a:spcBef>
              <a:spcAft>
                <a:spcPts val="0"/>
              </a:spcAft>
              <a:buClr>
                <a:schemeClr val="dk1"/>
              </a:buClr>
              <a:buSzPts val="7700"/>
              <a:buNone/>
              <a:defRPr b="1" sz="7700"/>
            </a:lvl7pPr>
            <a:lvl8pPr indent="-228600" lvl="7" marL="3657600" algn="l">
              <a:lnSpc>
                <a:spcPct val="100000"/>
              </a:lnSpc>
              <a:spcBef>
                <a:spcPts val="1540"/>
              </a:spcBef>
              <a:spcAft>
                <a:spcPts val="0"/>
              </a:spcAft>
              <a:buClr>
                <a:schemeClr val="dk1"/>
              </a:buClr>
              <a:buSzPts val="7700"/>
              <a:buNone/>
              <a:defRPr b="1" sz="7700"/>
            </a:lvl8pPr>
            <a:lvl9pPr indent="-228600" lvl="8" marL="4114800" algn="l">
              <a:lnSpc>
                <a:spcPct val="100000"/>
              </a:lnSpc>
              <a:spcBef>
                <a:spcPts val="1540"/>
              </a:spcBef>
              <a:spcAft>
                <a:spcPts val="0"/>
              </a:spcAft>
              <a:buClr>
                <a:schemeClr val="dk1"/>
              </a:buClr>
              <a:buSzPts val="7700"/>
              <a:buNone/>
              <a:defRPr b="1" sz="7700"/>
            </a:lvl9pPr>
          </a:lstStyle>
          <a:p/>
        </p:txBody>
      </p:sp>
      <p:sp>
        <p:nvSpPr>
          <p:cNvPr id="47" name="Google Shape;47;p8"/>
          <p:cNvSpPr txBox="1"/>
          <p:nvPr>
            <p:ph idx="2" type="body"/>
          </p:nvPr>
        </p:nvSpPr>
        <p:spPr>
          <a:xfrm>
            <a:off x="2194560" y="10439400"/>
            <a:ext cx="19392902" cy="18966182"/>
          </a:xfrm>
          <a:prstGeom prst="rect">
            <a:avLst/>
          </a:prstGeom>
          <a:noFill/>
          <a:ln>
            <a:noFill/>
          </a:ln>
        </p:spPr>
        <p:txBody>
          <a:bodyPr anchorCtr="0" anchor="t" bIns="219450" lIns="438900" spcFirstLastPara="1" rIns="438900" wrap="square" tIns="219450">
            <a:normAutofit/>
          </a:bodyPr>
          <a:lstStyle>
            <a:lvl1pPr indent="-958850" lvl="0" marL="457200" algn="l">
              <a:lnSpc>
                <a:spcPct val="100000"/>
              </a:lnSpc>
              <a:spcBef>
                <a:spcPts val="2300"/>
              </a:spcBef>
              <a:spcAft>
                <a:spcPts val="0"/>
              </a:spcAft>
              <a:buClr>
                <a:schemeClr val="dk1"/>
              </a:buClr>
              <a:buSzPts val="11500"/>
              <a:buChar char="•"/>
              <a:defRPr sz="11500"/>
            </a:lvl1pPr>
            <a:lvl2pPr indent="-838200" lvl="1" marL="914400" algn="l">
              <a:lnSpc>
                <a:spcPct val="100000"/>
              </a:lnSpc>
              <a:spcBef>
                <a:spcPts val="1920"/>
              </a:spcBef>
              <a:spcAft>
                <a:spcPts val="0"/>
              </a:spcAft>
              <a:buClr>
                <a:schemeClr val="dk1"/>
              </a:buClr>
              <a:buSzPts val="9600"/>
              <a:buChar char="–"/>
              <a:defRPr sz="9600"/>
            </a:lvl2pPr>
            <a:lvl3pPr indent="-774700" lvl="2" marL="1371600" algn="l">
              <a:lnSpc>
                <a:spcPct val="100000"/>
              </a:lnSpc>
              <a:spcBef>
                <a:spcPts val="1720"/>
              </a:spcBef>
              <a:spcAft>
                <a:spcPts val="0"/>
              </a:spcAft>
              <a:buClr>
                <a:schemeClr val="dk1"/>
              </a:buClr>
              <a:buSzPts val="8600"/>
              <a:buChar char="•"/>
              <a:defRPr sz="8600"/>
            </a:lvl3pPr>
            <a:lvl4pPr indent="-717550" lvl="3" marL="1828800" algn="l">
              <a:lnSpc>
                <a:spcPct val="100000"/>
              </a:lnSpc>
              <a:spcBef>
                <a:spcPts val="1540"/>
              </a:spcBef>
              <a:spcAft>
                <a:spcPts val="0"/>
              </a:spcAft>
              <a:buClr>
                <a:schemeClr val="dk1"/>
              </a:buClr>
              <a:buSzPts val="7700"/>
              <a:buChar char="–"/>
              <a:defRPr sz="7700"/>
            </a:lvl4pPr>
            <a:lvl5pPr indent="-717550" lvl="4" marL="2286000" algn="l">
              <a:lnSpc>
                <a:spcPct val="100000"/>
              </a:lnSpc>
              <a:spcBef>
                <a:spcPts val="1540"/>
              </a:spcBef>
              <a:spcAft>
                <a:spcPts val="0"/>
              </a:spcAft>
              <a:buClr>
                <a:schemeClr val="dk1"/>
              </a:buClr>
              <a:buSzPts val="7700"/>
              <a:buChar char="»"/>
              <a:defRPr sz="7700"/>
            </a:lvl5pPr>
            <a:lvl6pPr indent="-717550" lvl="5" marL="2743200" algn="l">
              <a:lnSpc>
                <a:spcPct val="100000"/>
              </a:lnSpc>
              <a:spcBef>
                <a:spcPts val="1540"/>
              </a:spcBef>
              <a:spcAft>
                <a:spcPts val="0"/>
              </a:spcAft>
              <a:buClr>
                <a:schemeClr val="dk1"/>
              </a:buClr>
              <a:buSzPts val="7700"/>
              <a:buChar char="•"/>
              <a:defRPr sz="7700"/>
            </a:lvl6pPr>
            <a:lvl7pPr indent="-717550" lvl="6" marL="3200400" algn="l">
              <a:lnSpc>
                <a:spcPct val="100000"/>
              </a:lnSpc>
              <a:spcBef>
                <a:spcPts val="1540"/>
              </a:spcBef>
              <a:spcAft>
                <a:spcPts val="0"/>
              </a:spcAft>
              <a:buClr>
                <a:schemeClr val="dk1"/>
              </a:buClr>
              <a:buSzPts val="7700"/>
              <a:buChar char="•"/>
              <a:defRPr sz="7700"/>
            </a:lvl7pPr>
            <a:lvl8pPr indent="-717550" lvl="7" marL="3657600" algn="l">
              <a:lnSpc>
                <a:spcPct val="100000"/>
              </a:lnSpc>
              <a:spcBef>
                <a:spcPts val="1540"/>
              </a:spcBef>
              <a:spcAft>
                <a:spcPts val="0"/>
              </a:spcAft>
              <a:buClr>
                <a:schemeClr val="dk1"/>
              </a:buClr>
              <a:buSzPts val="7700"/>
              <a:buChar char="•"/>
              <a:defRPr sz="7700"/>
            </a:lvl8pPr>
            <a:lvl9pPr indent="-717550" lvl="8" marL="4114800" algn="l">
              <a:lnSpc>
                <a:spcPct val="100000"/>
              </a:lnSpc>
              <a:spcBef>
                <a:spcPts val="1540"/>
              </a:spcBef>
              <a:spcAft>
                <a:spcPts val="0"/>
              </a:spcAft>
              <a:buClr>
                <a:schemeClr val="dk1"/>
              </a:buClr>
              <a:buSzPts val="7700"/>
              <a:buChar char="•"/>
              <a:defRPr sz="7700"/>
            </a:lvl9pPr>
          </a:lstStyle>
          <a:p/>
        </p:txBody>
      </p:sp>
      <p:sp>
        <p:nvSpPr>
          <p:cNvPr id="48" name="Google Shape;48;p8"/>
          <p:cNvSpPr txBox="1"/>
          <p:nvPr>
            <p:ph idx="3" type="body"/>
          </p:nvPr>
        </p:nvSpPr>
        <p:spPr>
          <a:xfrm>
            <a:off x="22296122" y="7368542"/>
            <a:ext cx="19400520" cy="3070858"/>
          </a:xfrm>
          <a:prstGeom prst="rect">
            <a:avLst/>
          </a:prstGeom>
          <a:noFill/>
          <a:ln>
            <a:noFill/>
          </a:ln>
        </p:spPr>
        <p:txBody>
          <a:bodyPr anchorCtr="0" anchor="b" bIns="219450" lIns="438900" spcFirstLastPara="1" rIns="438900" wrap="square" tIns="219450">
            <a:normAutofit/>
          </a:bodyPr>
          <a:lstStyle>
            <a:lvl1pPr indent="-228600" lvl="0" marL="457200" algn="l">
              <a:lnSpc>
                <a:spcPct val="100000"/>
              </a:lnSpc>
              <a:spcBef>
                <a:spcPts val="2300"/>
              </a:spcBef>
              <a:spcAft>
                <a:spcPts val="0"/>
              </a:spcAft>
              <a:buClr>
                <a:schemeClr val="dk1"/>
              </a:buClr>
              <a:buSzPts val="11500"/>
              <a:buNone/>
              <a:defRPr b="1" sz="11500"/>
            </a:lvl1pPr>
            <a:lvl2pPr indent="-228600" lvl="1" marL="914400" algn="l">
              <a:lnSpc>
                <a:spcPct val="100000"/>
              </a:lnSpc>
              <a:spcBef>
                <a:spcPts val="1920"/>
              </a:spcBef>
              <a:spcAft>
                <a:spcPts val="0"/>
              </a:spcAft>
              <a:buClr>
                <a:schemeClr val="dk1"/>
              </a:buClr>
              <a:buSzPts val="9600"/>
              <a:buNone/>
              <a:defRPr b="1" sz="9600"/>
            </a:lvl2pPr>
            <a:lvl3pPr indent="-228600" lvl="2" marL="1371600" algn="l">
              <a:lnSpc>
                <a:spcPct val="100000"/>
              </a:lnSpc>
              <a:spcBef>
                <a:spcPts val="1720"/>
              </a:spcBef>
              <a:spcAft>
                <a:spcPts val="0"/>
              </a:spcAft>
              <a:buClr>
                <a:schemeClr val="dk1"/>
              </a:buClr>
              <a:buSzPts val="8600"/>
              <a:buNone/>
              <a:defRPr b="1" sz="8600"/>
            </a:lvl3pPr>
            <a:lvl4pPr indent="-228600" lvl="3" marL="1828800" algn="l">
              <a:lnSpc>
                <a:spcPct val="100000"/>
              </a:lnSpc>
              <a:spcBef>
                <a:spcPts val="1540"/>
              </a:spcBef>
              <a:spcAft>
                <a:spcPts val="0"/>
              </a:spcAft>
              <a:buClr>
                <a:schemeClr val="dk1"/>
              </a:buClr>
              <a:buSzPts val="7700"/>
              <a:buNone/>
              <a:defRPr b="1" sz="7700"/>
            </a:lvl4pPr>
            <a:lvl5pPr indent="-228600" lvl="4" marL="2286000" algn="l">
              <a:lnSpc>
                <a:spcPct val="100000"/>
              </a:lnSpc>
              <a:spcBef>
                <a:spcPts val="1540"/>
              </a:spcBef>
              <a:spcAft>
                <a:spcPts val="0"/>
              </a:spcAft>
              <a:buClr>
                <a:schemeClr val="dk1"/>
              </a:buClr>
              <a:buSzPts val="7700"/>
              <a:buNone/>
              <a:defRPr b="1" sz="7700"/>
            </a:lvl5pPr>
            <a:lvl6pPr indent="-228600" lvl="5" marL="2743200" algn="l">
              <a:lnSpc>
                <a:spcPct val="100000"/>
              </a:lnSpc>
              <a:spcBef>
                <a:spcPts val="1540"/>
              </a:spcBef>
              <a:spcAft>
                <a:spcPts val="0"/>
              </a:spcAft>
              <a:buClr>
                <a:schemeClr val="dk1"/>
              </a:buClr>
              <a:buSzPts val="7700"/>
              <a:buNone/>
              <a:defRPr b="1" sz="7700"/>
            </a:lvl6pPr>
            <a:lvl7pPr indent="-228600" lvl="6" marL="3200400" algn="l">
              <a:lnSpc>
                <a:spcPct val="100000"/>
              </a:lnSpc>
              <a:spcBef>
                <a:spcPts val="1540"/>
              </a:spcBef>
              <a:spcAft>
                <a:spcPts val="0"/>
              </a:spcAft>
              <a:buClr>
                <a:schemeClr val="dk1"/>
              </a:buClr>
              <a:buSzPts val="7700"/>
              <a:buNone/>
              <a:defRPr b="1" sz="7700"/>
            </a:lvl7pPr>
            <a:lvl8pPr indent="-228600" lvl="7" marL="3657600" algn="l">
              <a:lnSpc>
                <a:spcPct val="100000"/>
              </a:lnSpc>
              <a:spcBef>
                <a:spcPts val="1540"/>
              </a:spcBef>
              <a:spcAft>
                <a:spcPts val="0"/>
              </a:spcAft>
              <a:buClr>
                <a:schemeClr val="dk1"/>
              </a:buClr>
              <a:buSzPts val="7700"/>
              <a:buNone/>
              <a:defRPr b="1" sz="7700"/>
            </a:lvl8pPr>
            <a:lvl9pPr indent="-228600" lvl="8" marL="4114800" algn="l">
              <a:lnSpc>
                <a:spcPct val="100000"/>
              </a:lnSpc>
              <a:spcBef>
                <a:spcPts val="1540"/>
              </a:spcBef>
              <a:spcAft>
                <a:spcPts val="0"/>
              </a:spcAft>
              <a:buClr>
                <a:schemeClr val="dk1"/>
              </a:buClr>
              <a:buSzPts val="7700"/>
              <a:buNone/>
              <a:defRPr b="1" sz="7700"/>
            </a:lvl9pPr>
          </a:lstStyle>
          <a:p/>
        </p:txBody>
      </p:sp>
      <p:sp>
        <p:nvSpPr>
          <p:cNvPr id="49" name="Google Shape;49;p8"/>
          <p:cNvSpPr txBox="1"/>
          <p:nvPr>
            <p:ph idx="4" type="body"/>
          </p:nvPr>
        </p:nvSpPr>
        <p:spPr>
          <a:xfrm>
            <a:off x="22296122" y="10439400"/>
            <a:ext cx="19400520" cy="18966182"/>
          </a:xfrm>
          <a:prstGeom prst="rect">
            <a:avLst/>
          </a:prstGeom>
          <a:noFill/>
          <a:ln>
            <a:noFill/>
          </a:ln>
        </p:spPr>
        <p:txBody>
          <a:bodyPr anchorCtr="0" anchor="t" bIns="219450" lIns="438900" spcFirstLastPara="1" rIns="438900" wrap="square" tIns="219450">
            <a:normAutofit/>
          </a:bodyPr>
          <a:lstStyle>
            <a:lvl1pPr indent="-958850" lvl="0" marL="457200" algn="l">
              <a:lnSpc>
                <a:spcPct val="100000"/>
              </a:lnSpc>
              <a:spcBef>
                <a:spcPts val="2300"/>
              </a:spcBef>
              <a:spcAft>
                <a:spcPts val="0"/>
              </a:spcAft>
              <a:buClr>
                <a:schemeClr val="dk1"/>
              </a:buClr>
              <a:buSzPts val="11500"/>
              <a:buChar char="•"/>
              <a:defRPr sz="11500"/>
            </a:lvl1pPr>
            <a:lvl2pPr indent="-838200" lvl="1" marL="914400" algn="l">
              <a:lnSpc>
                <a:spcPct val="100000"/>
              </a:lnSpc>
              <a:spcBef>
                <a:spcPts val="1920"/>
              </a:spcBef>
              <a:spcAft>
                <a:spcPts val="0"/>
              </a:spcAft>
              <a:buClr>
                <a:schemeClr val="dk1"/>
              </a:buClr>
              <a:buSzPts val="9600"/>
              <a:buChar char="–"/>
              <a:defRPr sz="9600"/>
            </a:lvl2pPr>
            <a:lvl3pPr indent="-774700" lvl="2" marL="1371600" algn="l">
              <a:lnSpc>
                <a:spcPct val="100000"/>
              </a:lnSpc>
              <a:spcBef>
                <a:spcPts val="1720"/>
              </a:spcBef>
              <a:spcAft>
                <a:spcPts val="0"/>
              </a:spcAft>
              <a:buClr>
                <a:schemeClr val="dk1"/>
              </a:buClr>
              <a:buSzPts val="8600"/>
              <a:buChar char="•"/>
              <a:defRPr sz="8600"/>
            </a:lvl3pPr>
            <a:lvl4pPr indent="-717550" lvl="3" marL="1828800" algn="l">
              <a:lnSpc>
                <a:spcPct val="100000"/>
              </a:lnSpc>
              <a:spcBef>
                <a:spcPts val="1540"/>
              </a:spcBef>
              <a:spcAft>
                <a:spcPts val="0"/>
              </a:spcAft>
              <a:buClr>
                <a:schemeClr val="dk1"/>
              </a:buClr>
              <a:buSzPts val="7700"/>
              <a:buChar char="–"/>
              <a:defRPr sz="7700"/>
            </a:lvl4pPr>
            <a:lvl5pPr indent="-717550" lvl="4" marL="2286000" algn="l">
              <a:lnSpc>
                <a:spcPct val="100000"/>
              </a:lnSpc>
              <a:spcBef>
                <a:spcPts val="1540"/>
              </a:spcBef>
              <a:spcAft>
                <a:spcPts val="0"/>
              </a:spcAft>
              <a:buClr>
                <a:schemeClr val="dk1"/>
              </a:buClr>
              <a:buSzPts val="7700"/>
              <a:buChar char="»"/>
              <a:defRPr sz="7700"/>
            </a:lvl5pPr>
            <a:lvl6pPr indent="-717550" lvl="5" marL="2743200" algn="l">
              <a:lnSpc>
                <a:spcPct val="100000"/>
              </a:lnSpc>
              <a:spcBef>
                <a:spcPts val="1540"/>
              </a:spcBef>
              <a:spcAft>
                <a:spcPts val="0"/>
              </a:spcAft>
              <a:buClr>
                <a:schemeClr val="dk1"/>
              </a:buClr>
              <a:buSzPts val="7700"/>
              <a:buChar char="•"/>
              <a:defRPr sz="7700"/>
            </a:lvl6pPr>
            <a:lvl7pPr indent="-717550" lvl="6" marL="3200400" algn="l">
              <a:lnSpc>
                <a:spcPct val="100000"/>
              </a:lnSpc>
              <a:spcBef>
                <a:spcPts val="1540"/>
              </a:spcBef>
              <a:spcAft>
                <a:spcPts val="0"/>
              </a:spcAft>
              <a:buClr>
                <a:schemeClr val="dk1"/>
              </a:buClr>
              <a:buSzPts val="7700"/>
              <a:buChar char="•"/>
              <a:defRPr sz="7700"/>
            </a:lvl7pPr>
            <a:lvl8pPr indent="-717550" lvl="7" marL="3657600" algn="l">
              <a:lnSpc>
                <a:spcPct val="100000"/>
              </a:lnSpc>
              <a:spcBef>
                <a:spcPts val="1540"/>
              </a:spcBef>
              <a:spcAft>
                <a:spcPts val="0"/>
              </a:spcAft>
              <a:buClr>
                <a:schemeClr val="dk1"/>
              </a:buClr>
              <a:buSzPts val="7700"/>
              <a:buChar char="•"/>
              <a:defRPr sz="7700"/>
            </a:lvl8pPr>
            <a:lvl9pPr indent="-717550" lvl="8" marL="4114800" algn="l">
              <a:lnSpc>
                <a:spcPct val="100000"/>
              </a:lnSpc>
              <a:spcBef>
                <a:spcPts val="1540"/>
              </a:spcBef>
              <a:spcAft>
                <a:spcPts val="0"/>
              </a:spcAft>
              <a:buClr>
                <a:schemeClr val="dk1"/>
              </a:buClr>
              <a:buSzPts val="7700"/>
              <a:buChar char="•"/>
              <a:defRPr sz="7700"/>
            </a:lvl9pPr>
          </a:lstStyle>
          <a:p/>
        </p:txBody>
      </p:sp>
      <p:sp>
        <p:nvSpPr>
          <p:cNvPr id="50" name="Google Shape;50;p8"/>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9"/>
          <p:cNvSpPr txBox="1"/>
          <p:nvPr>
            <p:ph type="title"/>
          </p:nvPr>
        </p:nvSpPr>
        <p:spPr>
          <a:xfrm>
            <a:off x="2194560" y="1318262"/>
            <a:ext cx="39502080" cy="5486400"/>
          </a:xfrm>
          <a:prstGeom prst="rect">
            <a:avLst/>
          </a:prstGeom>
          <a:noFill/>
          <a:ln>
            <a:noFill/>
          </a:ln>
        </p:spPr>
        <p:txBody>
          <a:bodyPr anchorCtr="0" anchor="ctr" bIns="219450" lIns="438900" spcFirstLastPara="1" rIns="438900" wrap="square" tIns="21945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9"/>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2194563" y="1310640"/>
            <a:ext cx="14439902" cy="5577840"/>
          </a:xfrm>
          <a:prstGeom prst="rect">
            <a:avLst/>
          </a:prstGeom>
          <a:noFill/>
          <a:ln>
            <a:noFill/>
          </a:ln>
        </p:spPr>
        <p:txBody>
          <a:bodyPr anchorCtr="0" anchor="b" bIns="219450" lIns="438900" spcFirstLastPara="1" rIns="438900" wrap="square" tIns="219450">
            <a:normAutofit/>
          </a:bodyPr>
          <a:lstStyle>
            <a:lvl1pPr lvl="0" algn="l">
              <a:lnSpc>
                <a:spcPct val="100000"/>
              </a:lnSpc>
              <a:spcBef>
                <a:spcPts val="0"/>
              </a:spcBef>
              <a:spcAft>
                <a:spcPts val="0"/>
              </a:spcAft>
              <a:buClr>
                <a:schemeClr val="dk1"/>
              </a:buClr>
              <a:buSzPts val="9600"/>
              <a:buFont typeface="Calibri"/>
              <a:buNone/>
              <a:defRPr b="1" sz="9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 type="body"/>
          </p:nvPr>
        </p:nvSpPr>
        <p:spPr>
          <a:xfrm>
            <a:off x="17160240" y="1310643"/>
            <a:ext cx="24536400" cy="28094942"/>
          </a:xfrm>
          <a:prstGeom prst="rect">
            <a:avLst/>
          </a:prstGeom>
          <a:noFill/>
          <a:ln>
            <a:noFill/>
          </a:ln>
        </p:spPr>
        <p:txBody>
          <a:bodyPr anchorCtr="0" anchor="t" bIns="219450" lIns="438900" spcFirstLastPara="1" rIns="438900" wrap="square" tIns="219450">
            <a:normAutofit/>
          </a:bodyPr>
          <a:lstStyle>
            <a:lvl1pPr indent="-1206500" lvl="0" marL="457200" algn="l">
              <a:lnSpc>
                <a:spcPct val="100000"/>
              </a:lnSpc>
              <a:spcBef>
                <a:spcPts val="3080"/>
              </a:spcBef>
              <a:spcAft>
                <a:spcPts val="0"/>
              </a:spcAft>
              <a:buClr>
                <a:schemeClr val="dk1"/>
              </a:buClr>
              <a:buSzPts val="15400"/>
              <a:buChar char="•"/>
              <a:defRPr sz="15400"/>
            </a:lvl1pPr>
            <a:lvl2pPr indent="-1079500" lvl="1" marL="914400" algn="l">
              <a:lnSpc>
                <a:spcPct val="100000"/>
              </a:lnSpc>
              <a:spcBef>
                <a:spcPts val="2680"/>
              </a:spcBef>
              <a:spcAft>
                <a:spcPts val="0"/>
              </a:spcAft>
              <a:buClr>
                <a:schemeClr val="dk1"/>
              </a:buClr>
              <a:buSzPts val="13400"/>
              <a:buChar char="–"/>
              <a:defRPr sz="13400"/>
            </a:lvl2pPr>
            <a:lvl3pPr indent="-958850" lvl="2" marL="1371600" algn="l">
              <a:lnSpc>
                <a:spcPct val="100000"/>
              </a:lnSpc>
              <a:spcBef>
                <a:spcPts val="2300"/>
              </a:spcBef>
              <a:spcAft>
                <a:spcPts val="0"/>
              </a:spcAft>
              <a:buClr>
                <a:schemeClr val="dk1"/>
              </a:buClr>
              <a:buSzPts val="11500"/>
              <a:buChar char="•"/>
              <a:defRPr sz="11500"/>
            </a:lvl3pPr>
            <a:lvl4pPr indent="-838200" lvl="3" marL="1828800" algn="l">
              <a:lnSpc>
                <a:spcPct val="100000"/>
              </a:lnSpc>
              <a:spcBef>
                <a:spcPts val="1920"/>
              </a:spcBef>
              <a:spcAft>
                <a:spcPts val="0"/>
              </a:spcAft>
              <a:buClr>
                <a:schemeClr val="dk1"/>
              </a:buClr>
              <a:buSzPts val="9600"/>
              <a:buChar char="–"/>
              <a:defRPr sz="9600"/>
            </a:lvl4pPr>
            <a:lvl5pPr indent="-838200" lvl="4" marL="2286000" algn="l">
              <a:lnSpc>
                <a:spcPct val="100000"/>
              </a:lnSpc>
              <a:spcBef>
                <a:spcPts val="1920"/>
              </a:spcBef>
              <a:spcAft>
                <a:spcPts val="0"/>
              </a:spcAft>
              <a:buClr>
                <a:schemeClr val="dk1"/>
              </a:buClr>
              <a:buSzPts val="9600"/>
              <a:buChar char="»"/>
              <a:defRPr sz="9600"/>
            </a:lvl5pPr>
            <a:lvl6pPr indent="-838200" lvl="5" marL="2743200" algn="l">
              <a:lnSpc>
                <a:spcPct val="100000"/>
              </a:lnSpc>
              <a:spcBef>
                <a:spcPts val="1920"/>
              </a:spcBef>
              <a:spcAft>
                <a:spcPts val="0"/>
              </a:spcAft>
              <a:buClr>
                <a:schemeClr val="dk1"/>
              </a:buClr>
              <a:buSzPts val="9600"/>
              <a:buChar char="•"/>
              <a:defRPr sz="9600"/>
            </a:lvl6pPr>
            <a:lvl7pPr indent="-838200" lvl="6" marL="3200400" algn="l">
              <a:lnSpc>
                <a:spcPct val="100000"/>
              </a:lnSpc>
              <a:spcBef>
                <a:spcPts val="1920"/>
              </a:spcBef>
              <a:spcAft>
                <a:spcPts val="0"/>
              </a:spcAft>
              <a:buClr>
                <a:schemeClr val="dk1"/>
              </a:buClr>
              <a:buSzPts val="9600"/>
              <a:buChar char="•"/>
              <a:defRPr sz="9600"/>
            </a:lvl7pPr>
            <a:lvl8pPr indent="-838200" lvl="7" marL="3657600" algn="l">
              <a:lnSpc>
                <a:spcPct val="100000"/>
              </a:lnSpc>
              <a:spcBef>
                <a:spcPts val="1920"/>
              </a:spcBef>
              <a:spcAft>
                <a:spcPts val="0"/>
              </a:spcAft>
              <a:buClr>
                <a:schemeClr val="dk1"/>
              </a:buClr>
              <a:buSzPts val="9600"/>
              <a:buChar char="•"/>
              <a:defRPr sz="9600"/>
            </a:lvl8pPr>
            <a:lvl9pPr indent="-838200" lvl="8" marL="4114800" algn="l">
              <a:lnSpc>
                <a:spcPct val="100000"/>
              </a:lnSpc>
              <a:spcBef>
                <a:spcPts val="1920"/>
              </a:spcBef>
              <a:spcAft>
                <a:spcPts val="0"/>
              </a:spcAft>
              <a:buClr>
                <a:schemeClr val="dk1"/>
              </a:buClr>
              <a:buSzPts val="9600"/>
              <a:buChar char="•"/>
              <a:defRPr sz="9600"/>
            </a:lvl9pPr>
          </a:lstStyle>
          <a:p/>
        </p:txBody>
      </p:sp>
      <p:sp>
        <p:nvSpPr>
          <p:cNvPr id="61" name="Google Shape;61;p10"/>
          <p:cNvSpPr txBox="1"/>
          <p:nvPr>
            <p:ph idx="2" type="body"/>
          </p:nvPr>
        </p:nvSpPr>
        <p:spPr>
          <a:xfrm>
            <a:off x="2194563" y="6888483"/>
            <a:ext cx="14439902" cy="22517102"/>
          </a:xfrm>
          <a:prstGeom prst="rect">
            <a:avLst/>
          </a:prstGeom>
          <a:noFill/>
          <a:ln>
            <a:noFill/>
          </a:ln>
        </p:spPr>
        <p:txBody>
          <a:bodyPr anchorCtr="0" anchor="t" bIns="219450" lIns="438900" spcFirstLastPara="1" rIns="438900" wrap="square" tIns="219450">
            <a:normAutofit/>
          </a:bodyPr>
          <a:lstStyle>
            <a:lvl1pPr indent="-228600" lvl="0" marL="457200" algn="l">
              <a:lnSpc>
                <a:spcPct val="100000"/>
              </a:lnSpc>
              <a:spcBef>
                <a:spcPts val="1340"/>
              </a:spcBef>
              <a:spcAft>
                <a:spcPts val="0"/>
              </a:spcAft>
              <a:buClr>
                <a:schemeClr val="dk1"/>
              </a:buClr>
              <a:buSzPts val="6700"/>
              <a:buNone/>
              <a:defRPr sz="6700"/>
            </a:lvl1pPr>
            <a:lvl2pPr indent="-228600" lvl="1" marL="914400" algn="l">
              <a:lnSpc>
                <a:spcPct val="100000"/>
              </a:lnSpc>
              <a:spcBef>
                <a:spcPts val="1160"/>
              </a:spcBef>
              <a:spcAft>
                <a:spcPts val="0"/>
              </a:spcAft>
              <a:buClr>
                <a:schemeClr val="dk1"/>
              </a:buClr>
              <a:buSzPts val="5800"/>
              <a:buNone/>
              <a:defRPr sz="5800"/>
            </a:lvl2pPr>
            <a:lvl3pPr indent="-228600" lvl="2" marL="1371600" algn="l">
              <a:lnSpc>
                <a:spcPct val="100000"/>
              </a:lnSpc>
              <a:spcBef>
                <a:spcPts val="960"/>
              </a:spcBef>
              <a:spcAft>
                <a:spcPts val="0"/>
              </a:spcAft>
              <a:buClr>
                <a:schemeClr val="dk1"/>
              </a:buClr>
              <a:buSzPts val="4800"/>
              <a:buNone/>
              <a:defRPr sz="4800"/>
            </a:lvl3pPr>
            <a:lvl4pPr indent="-228600" lvl="3" marL="1828800" algn="l">
              <a:lnSpc>
                <a:spcPct val="100000"/>
              </a:lnSpc>
              <a:spcBef>
                <a:spcPts val="860"/>
              </a:spcBef>
              <a:spcAft>
                <a:spcPts val="0"/>
              </a:spcAft>
              <a:buClr>
                <a:schemeClr val="dk1"/>
              </a:buClr>
              <a:buSzPts val="4300"/>
              <a:buNone/>
              <a:defRPr sz="4300"/>
            </a:lvl4pPr>
            <a:lvl5pPr indent="-228600" lvl="4" marL="2286000" algn="l">
              <a:lnSpc>
                <a:spcPct val="100000"/>
              </a:lnSpc>
              <a:spcBef>
                <a:spcPts val="860"/>
              </a:spcBef>
              <a:spcAft>
                <a:spcPts val="0"/>
              </a:spcAft>
              <a:buClr>
                <a:schemeClr val="dk1"/>
              </a:buClr>
              <a:buSzPts val="4300"/>
              <a:buNone/>
              <a:defRPr sz="4300"/>
            </a:lvl5pPr>
            <a:lvl6pPr indent="-228600" lvl="5" marL="2743200" algn="l">
              <a:lnSpc>
                <a:spcPct val="100000"/>
              </a:lnSpc>
              <a:spcBef>
                <a:spcPts val="860"/>
              </a:spcBef>
              <a:spcAft>
                <a:spcPts val="0"/>
              </a:spcAft>
              <a:buClr>
                <a:schemeClr val="dk1"/>
              </a:buClr>
              <a:buSzPts val="4300"/>
              <a:buNone/>
              <a:defRPr sz="4300"/>
            </a:lvl6pPr>
            <a:lvl7pPr indent="-228600" lvl="6" marL="3200400" algn="l">
              <a:lnSpc>
                <a:spcPct val="100000"/>
              </a:lnSpc>
              <a:spcBef>
                <a:spcPts val="860"/>
              </a:spcBef>
              <a:spcAft>
                <a:spcPts val="0"/>
              </a:spcAft>
              <a:buClr>
                <a:schemeClr val="dk1"/>
              </a:buClr>
              <a:buSzPts val="4300"/>
              <a:buNone/>
              <a:defRPr sz="4300"/>
            </a:lvl7pPr>
            <a:lvl8pPr indent="-228600" lvl="7" marL="3657600" algn="l">
              <a:lnSpc>
                <a:spcPct val="100000"/>
              </a:lnSpc>
              <a:spcBef>
                <a:spcPts val="860"/>
              </a:spcBef>
              <a:spcAft>
                <a:spcPts val="0"/>
              </a:spcAft>
              <a:buClr>
                <a:schemeClr val="dk1"/>
              </a:buClr>
              <a:buSzPts val="4300"/>
              <a:buNone/>
              <a:defRPr sz="4300"/>
            </a:lvl8pPr>
            <a:lvl9pPr indent="-228600" lvl="8" marL="4114800" algn="l">
              <a:lnSpc>
                <a:spcPct val="100000"/>
              </a:lnSpc>
              <a:spcBef>
                <a:spcPts val="860"/>
              </a:spcBef>
              <a:spcAft>
                <a:spcPts val="0"/>
              </a:spcAft>
              <a:buClr>
                <a:schemeClr val="dk1"/>
              </a:buClr>
              <a:buSzPts val="4300"/>
              <a:buNone/>
              <a:defRPr sz="4300"/>
            </a:lvl9pPr>
          </a:lstStyle>
          <a:p/>
        </p:txBody>
      </p:sp>
      <p:sp>
        <p:nvSpPr>
          <p:cNvPr id="62" name="Google Shape;62;p10"/>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8602982" y="23042880"/>
            <a:ext cx="26334720" cy="2720342"/>
          </a:xfrm>
          <a:prstGeom prst="rect">
            <a:avLst/>
          </a:prstGeom>
          <a:noFill/>
          <a:ln>
            <a:noFill/>
          </a:ln>
        </p:spPr>
        <p:txBody>
          <a:bodyPr anchorCtr="0" anchor="b" bIns="219450" lIns="438900" spcFirstLastPara="1" rIns="438900" wrap="square" tIns="219450">
            <a:normAutofit/>
          </a:bodyPr>
          <a:lstStyle>
            <a:lvl1pPr lvl="0" algn="l">
              <a:lnSpc>
                <a:spcPct val="100000"/>
              </a:lnSpc>
              <a:spcBef>
                <a:spcPts val="0"/>
              </a:spcBef>
              <a:spcAft>
                <a:spcPts val="0"/>
              </a:spcAft>
              <a:buClr>
                <a:schemeClr val="dk1"/>
              </a:buClr>
              <a:buSzPts val="9600"/>
              <a:buFont typeface="Calibri"/>
              <a:buNone/>
              <a:defRPr b="1" sz="9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p:nvPr>
            <p:ph idx="2" type="pic"/>
          </p:nvPr>
        </p:nvSpPr>
        <p:spPr>
          <a:xfrm>
            <a:off x="8602982" y="2941320"/>
            <a:ext cx="26334720" cy="19751040"/>
          </a:xfrm>
          <a:prstGeom prst="rect">
            <a:avLst/>
          </a:prstGeom>
          <a:noFill/>
          <a:ln>
            <a:noFill/>
          </a:ln>
        </p:spPr>
      </p:sp>
      <p:sp>
        <p:nvSpPr>
          <p:cNvPr id="68" name="Google Shape;68;p11"/>
          <p:cNvSpPr txBox="1"/>
          <p:nvPr>
            <p:ph idx="1" type="body"/>
          </p:nvPr>
        </p:nvSpPr>
        <p:spPr>
          <a:xfrm>
            <a:off x="8602982" y="25763222"/>
            <a:ext cx="26334720" cy="3863338"/>
          </a:xfrm>
          <a:prstGeom prst="rect">
            <a:avLst/>
          </a:prstGeom>
          <a:noFill/>
          <a:ln>
            <a:noFill/>
          </a:ln>
        </p:spPr>
        <p:txBody>
          <a:bodyPr anchorCtr="0" anchor="t" bIns="219450" lIns="438900" spcFirstLastPara="1" rIns="438900" wrap="square" tIns="219450">
            <a:normAutofit/>
          </a:bodyPr>
          <a:lstStyle>
            <a:lvl1pPr indent="-228600" lvl="0" marL="457200" algn="l">
              <a:lnSpc>
                <a:spcPct val="100000"/>
              </a:lnSpc>
              <a:spcBef>
                <a:spcPts val="1340"/>
              </a:spcBef>
              <a:spcAft>
                <a:spcPts val="0"/>
              </a:spcAft>
              <a:buClr>
                <a:schemeClr val="dk1"/>
              </a:buClr>
              <a:buSzPts val="6700"/>
              <a:buNone/>
              <a:defRPr sz="6700"/>
            </a:lvl1pPr>
            <a:lvl2pPr indent="-228600" lvl="1" marL="914400" algn="l">
              <a:lnSpc>
                <a:spcPct val="100000"/>
              </a:lnSpc>
              <a:spcBef>
                <a:spcPts val="1160"/>
              </a:spcBef>
              <a:spcAft>
                <a:spcPts val="0"/>
              </a:spcAft>
              <a:buClr>
                <a:schemeClr val="dk1"/>
              </a:buClr>
              <a:buSzPts val="5800"/>
              <a:buNone/>
              <a:defRPr sz="5800"/>
            </a:lvl2pPr>
            <a:lvl3pPr indent="-228600" lvl="2" marL="1371600" algn="l">
              <a:lnSpc>
                <a:spcPct val="100000"/>
              </a:lnSpc>
              <a:spcBef>
                <a:spcPts val="960"/>
              </a:spcBef>
              <a:spcAft>
                <a:spcPts val="0"/>
              </a:spcAft>
              <a:buClr>
                <a:schemeClr val="dk1"/>
              </a:buClr>
              <a:buSzPts val="4800"/>
              <a:buNone/>
              <a:defRPr sz="4800"/>
            </a:lvl3pPr>
            <a:lvl4pPr indent="-228600" lvl="3" marL="1828800" algn="l">
              <a:lnSpc>
                <a:spcPct val="100000"/>
              </a:lnSpc>
              <a:spcBef>
                <a:spcPts val="860"/>
              </a:spcBef>
              <a:spcAft>
                <a:spcPts val="0"/>
              </a:spcAft>
              <a:buClr>
                <a:schemeClr val="dk1"/>
              </a:buClr>
              <a:buSzPts val="4300"/>
              <a:buNone/>
              <a:defRPr sz="4300"/>
            </a:lvl4pPr>
            <a:lvl5pPr indent="-228600" lvl="4" marL="2286000" algn="l">
              <a:lnSpc>
                <a:spcPct val="100000"/>
              </a:lnSpc>
              <a:spcBef>
                <a:spcPts val="860"/>
              </a:spcBef>
              <a:spcAft>
                <a:spcPts val="0"/>
              </a:spcAft>
              <a:buClr>
                <a:schemeClr val="dk1"/>
              </a:buClr>
              <a:buSzPts val="4300"/>
              <a:buNone/>
              <a:defRPr sz="4300"/>
            </a:lvl5pPr>
            <a:lvl6pPr indent="-228600" lvl="5" marL="2743200" algn="l">
              <a:lnSpc>
                <a:spcPct val="100000"/>
              </a:lnSpc>
              <a:spcBef>
                <a:spcPts val="860"/>
              </a:spcBef>
              <a:spcAft>
                <a:spcPts val="0"/>
              </a:spcAft>
              <a:buClr>
                <a:schemeClr val="dk1"/>
              </a:buClr>
              <a:buSzPts val="4300"/>
              <a:buNone/>
              <a:defRPr sz="4300"/>
            </a:lvl6pPr>
            <a:lvl7pPr indent="-228600" lvl="6" marL="3200400" algn="l">
              <a:lnSpc>
                <a:spcPct val="100000"/>
              </a:lnSpc>
              <a:spcBef>
                <a:spcPts val="860"/>
              </a:spcBef>
              <a:spcAft>
                <a:spcPts val="0"/>
              </a:spcAft>
              <a:buClr>
                <a:schemeClr val="dk1"/>
              </a:buClr>
              <a:buSzPts val="4300"/>
              <a:buNone/>
              <a:defRPr sz="4300"/>
            </a:lvl7pPr>
            <a:lvl8pPr indent="-228600" lvl="7" marL="3657600" algn="l">
              <a:lnSpc>
                <a:spcPct val="100000"/>
              </a:lnSpc>
              <a:spcBef>
                <a:spcPts val="860"/>
              </a:spcBef>
              <a:spcAft>
                <a:spcPts val="0"/>
              </a:spcAft>
              <a:buClr>
                <a:schemeClr val="dk1"/>
              </a:buClr>
              <a:buSzPts val="4300"/>
              <a:buNone/>
              <a:defRPr sz="4300"/>
            </a:lvl8pPr>
            <a:lvl9pPr indent="-228600" lvl="8" marL="4114800" algn="l">
              <a:lnSpc>
                <a:spcPct val="100000"/>
              </a:lnSpc>
              <a:spcBef>
                <a:spcPts val="860"/>
              </a:spcBef>
              <a:spcAft>
                <a:spcPts val="0"/>
              </a:spcAft>
              <a:buClr>
                <a:schemeClr val="dk1"/>
              </a:buClr>
              <a:buSzPts val="4300"/>
              <a:buNone/>
              <a:defRPr sz="4300"/>
            </a:lvl9pPr>
          </a:lstStyle>
          <a:p/>
        </p:txBody>
      </p:sp>
      <p:sp>
        <p:nvSpPr>
          <p:cNvPr id="69" name="Google Shape;69;p11"/>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2194560" y="1318262"/>
            <a:ext cx="39502080" cy="5486400"/>
          </a:xfrm>
          <a:prstGeom prst="rect">
            <a:avLst/>
          </a:prstGeom>
          <a:noFill/>
          <a:ln>
            <a:noFill/>
          </a:ln>
        </p:spPr>
        <p:txBody>
          <a:bodyPr anchorCtr="0" anchor="ctr" bIns="219450" lIns="438900" spcFirstLastPara="1" rIns="438900" wrap="square" tIns="219450">
            <a:normAutofit/>
          </a:bodyPr>
          <a:lstStyle>
            <a:lvl1pPr lvl="0" marR="0" rtl="0" algn="ctr">
              <a:lnSpc>
                <a:spcPct val="100000"/>
              </a:lnSpc>
              <a:spcBef>
                <a:spcPts val="0"/>
              </a:spcBef>
              <a:spcAft>
                <a:spcPts val="0"/>
              </a:spcAft>
              <a:buClr>
                <a:schemeClr val="dk1"/>
              </a:buClr>
              <a:buSzPts val="21100"/>
              <a:buFont typeface="Calibri"/>
              <a:buNone/>
              <a:defRPr b="0" i="0" sz="211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
          <p:cNvSpPr txBox="1"/>
          <p:nvPr>
            <p:ph idx="1" type="body"/>
          </p:nvPr>
        </p:nvSpPr>
        <p:spPr>
          <a:xfrm>
            <a:off x="2194560" y="7680963"/>
            <a:ext cx="39502080" cy="21724622"/>
          </a:xfrm>
          <a:prstGeom prst="rect">
            <a:avLst/>
          </a:prstGeom>
          <a:noFill/>
          <a:ln>
            <a:noFill/>
          </a:ln>
        </p:spPr>
        <p:txBody>
          <a:bodyPr anchorCtr="0" anchor="t" bIns="219450" lIns="438900" spcFirstLastPara="1" rIns="438900" wrap="square" tIns="219450">
            <a:normAutofit/>
          </a:bodyPr>
          <a:lstStyle>
            <a:lvl1pPr indent="-1206500" lvl="0" marL="457200" marR="0" rtl="0" algn="l">
              <a:lnSpc>
                <a:spcPct val="100000"/>
              </a:lnSpc>
              <a:spcBef>
                <a:spcPts val="3080"/>
              </a:spcBef>
              <a:spcAft>
                <a:spcPts val="0"/>
              </a:spcAft>
              <a:buClr>
                <a:schemeClr val="dk1"/>
              </a:buClr>
              <a:buSzPts val="15400"/>
              <a:buFont typeface="Arial"/>
              <a:buChar char="•"/>
              <a:defRPr b="0" i="0" sz="15400" u="none" cap="none" strike="noStrike">
                <a:solidFill>
                  <a:schemeClr val="dk1"/>
                </a:solidFill>
                <a:latin typeface="Calibri"/>
                <a:ea typeface="Calibri"/>
                <a:cs typeface="Calibri"/>
                <a:sym typeface="Calibri"/>
              </a:defRPr>
            </a:lvl1pPr>
            <a:lvl2pPr indent="-1079500" lvl="1" marL="914400" marR="0" rtl="0" algn="l">
              <a:lnSpc>
                <a:spcPct val="100000"/>
              </a:lnSpc>
              <a:spcBef>
                <a:spcPts val="2680"/>
              </a:spcBef>
              <a:spcAft>
                <a:spcPts val="0"/>
              </a:spcAft>
              <a:buClr>
                <a:schemeClr val="dk1"/>
              </a:buClr>
              <a:buSzPts val="13400"/>
              <a:buFont typeface="Arial"/>
              <a:buChar char="–"/>
              <a:defRPr b="0" i="0" sz="13400" u="none" cap="none" strike="noStrike">
                <a:solidFill>
                  <a:schemeClr val="dk1"/>
                </a:solidFill>
                <a:latin typeface="Calibri"/>
                <a:ea typeface="Calibri"/>
                <a:cs typeface="Calibri"/>
                <a:sym typeface="Calibri"/>
              </a:defRPr>
            </a:lvl2pPr>
            <a:lvl3pPr indent="-958850" lvl="2" marL="1371600" marR="0" rtl="0" algn="l">
              <a:lnSpc>
                <a:spcPct val="100000"/>
              </a:lnSpc>
              <a:spcBef>
                <a:spcPts val="2300"/>
              </a:spcBef>
              <a:spcAft>
                <a:spcPts val="0"/>
              </a:spcAft>
              <a:buClr>
                <a:schemeClr val="dk1"/>
              </a:buClr>
              <a:buSzPts val="11500"/>
              <a:buFont typeface="Arial"/>
              <a:buChar char="•"/>
              <a:defRPr b="0" i="0" sz="11500" u="none" cap="none" strike="noStrike">
                <a:solidFill>
                  <a:schemeClr val="dk1"/>
                </a:solidFill>
                <a:latin typeface="Calibri"/>
                <a:ea typeface="Calibri"/>
                <a:cs typeface="Calibri"/>
                <a:sym typeface="Calibri"/>
              </a:defRPr>
            </a:lvl3pPr>
            <a:lvl4pPr indent="-838200" lvl="3" marL="1828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4pPr>
            <a:lvl5pPr indent="-838200" lvl="4" marL="22860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5pPr>
            <a:lvl6pPr indent="-838200" lvl="5" marL="27432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6pPr>
            <a:lvl7pPr indent="-838200" lvl="6" marL="32004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7pPr>
            <a:lvl8pPr indent="-838200" lvl="7" marL="36576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8pPr>
            <a:lvl9pPr indent="-838200" lvl="8" marL="4114800" marR="0" rtl="0" algn="l">
              <a:lnSpc>
                <a:spcPct val="100000"/>
              </a:lnSpc>
              <a:spcBef>
                <a:spcPts val="192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2194560" y="30510482"/>
            <a:ext cx="10241280" cy="1752600"/>
          </a:xfrm>
          <a:prstGeom prst="rect">
            <a:avLst/>
          </a:prstGeom>
          <a:noFill/>
          <a:ln>
            <a:noFill/>
          </a:ln>
        </p:spPr>
        <p:txBody>
          <a:bodyPr anchorCtr="0" anchor="ctr" bIns="219450" lIns="438900" spcFirstLastPara="1" rIns="438900" wrap="square" tIns="219450">
            <a:noAutofit/>
          </a:bodyPr>
          <a:lstStyle>
            <a:lvl1pPr lvl="0" marR="0" rtl="0" algn="l">
              <a:lnSpc>
                <a:spcPct val="100000"/>
              </a:lnSpc>
              <a:spcBef>
                <a:spcPts val="0"/>
              </a:spcBef>
              <a:spcAft>
                <a:spcPts val="0"/>
              </a:spcAft>
              <a:buClr>
                <a:srgbClr val="000000"/>
              </a:buClr>
              <a:buSzPts val="1400"/>
              <a:buFont typeface="Arial"/>
              <a:buNone/>
              <a:defRPr b="0" i="0" sz="5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14996160" y="30510482"/>
            <a:ext cx="13898880" cy="1752600"/>
          </a:xfrm>
          <a:prstGeom prst="rect">
            <a:avLst/>
          </a:prstGeom>
          <a:noFill/>
          <a:ln>
            <a:noFill/>
          </a:ln>
        </p:spPr>
        <p:txBody>
          <a:bodyPr anchorCtr="0" anchor="ctr" bIns="219450" lIns="438900" spcFirstLastPara="1" rIns="438900" wrap="square" tIns="219450">
            <a:noAutofit/>
          </a:bodyPr>
          <a:lstStyle>
            <a:lvl1pPr lvl="0" marR="0" rtl="0" algn="ctr">
              <a:lnSpc>
                <a:spcPct val="100000"/>
              </a:lnSpc>
              <a:spcBef>
                <a:spcPts val="0"/>
              </a:spcBef>
              <a:spcAft>
                <a:spcPts val="0"/>
              </a:spcAft>
              <a:buClr>
                <a:srgbClr val="000000"/>
              </a:buClr>
              <a:buSzPts val="1400"/>
              <a:buFont typeface="Arial"/>
              <a:buNone/>
              <a:defRPr b="0" i="0" sz="5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86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31455360" y="30510482"/>
            <a:ext cx="10241280" cy="1752600"/>
          </a:xfrm>
          <a:prstGeom prst="rect">
            <a:avLst/>
          </a:prstGeom>
          <a:noFill/>
          <a:ln>
            <a:noFill/>
          </a:ln>
        </p:spPr>
        <p:txBody>
          <a:bodyPr anchorCtr="0" anchor="ctr" bIns="219450" lIns="438900" spcFirstLastPara="1" rIns="438900" wrap="square" tIns="219450">
            <a:noAutofit/>
          </a:bodyPr>
          <a:lstStyle>
            <a:lvl1pPr indent="0" lvl="0" marL="0" marR="0" rtl="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5800"/>
              <a:buFont typeface="Arial"/>
              <a:buNone/>
              <a:defRPr b="0" i="0" sz="5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6.png"/><Relationship Id="rId10" Type="http://schemas.openxmlformats.org/officeDocument/2006/relationships/image" Target="../media/image2.png"/><Relationship Id="rId13" Type="http://schemas.openxmlformats.org/officeDocument/2006/relationships/image" Target="../media/image9.png"/><Relationship Id="rId12" Type="http://schemas.openxmlformats.org/officeDocument/2006/relationships/image" Target="../media/image7.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png"/><Relationship Id="rId4" Type="http://schemas.openxmlformats.org/officeDocument/2006/relationships/image" Target="../media/image4.png"/><Relationship Id="rId9" Type="http://schemas.openxmlformats.org/officeDocument/2006/relationships/image" Target="../media/image8.png"/><Relationship Id="rId15" Type="http://schemas.openxmlformats.org/officeDocument/2006/relationships/image" Target="../media/image5.png"/><Relationship Id="rId14" Type="http://schemas.openxmlformats.org/officeDocument/2006/relationships/image" Target="../media/image1.png"/><Relationship Id="rId17" Type="http://schemas.openxmlformats.org/officeDocument/2006/relationships/image" Target="../media/image11.png"/><Relationship Id="rId16" Type="http://schemas.openxmlformats.org/officeDocument/2006/relationships/image" Target="../media/image3.png"/><Relationship Id="rId5" Type="http://schemas.openxmlformats.org/officeDocument/2006/relationships/image" Target="../media/image15.png"/><Relationship Id="rId6" Type="http://schemas.openxmlformats.org/officeDocument/2006/relationships/image" Target="../media/image10.png"/><Relationship Id="rId18" Type="http://schemas.openxmlformats.org/officeDocument/2006/relationships/image" Target="../media/image14.png"/><Relationship Id="rId7" Type="http://schemas.openxmlformats.org/officeDocument/2006/relationships/image" Target="../media/image12.png"/><Relationship Id="rId8"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88" name="Shape 88"/>
        <p:cNvGrpSpPr/>
        <p:nvPr/>
      </p:nvGrpSpPr>
      <p:grpSpPr>
        <a:xfrm>
          <a:off x="0" y="0"/>
          <a:ext cx="0" cy="0"/>
          <a:chOff x="0" y="0"/>
          <a:chExt cx="0" cy="0"/>
        </a:xfrm>
      </p:grpSpPr>
      <p:sp>
        <p:nvSpPr>
          <p:cNvPr id="89" name="Google Shape;89;p1"/>
          <p:cNvSpPr/>
          <p:nvPr/>
        </p:nvSpPr>
        <p:spPr>
          <a:xfrm>
            <a:off x="676600" y="25370700"/>
            <a:ext cx="14746800" cy="6922200"/>
          </a:xfrm>
          <a:prstGeom prst="rect">
            <a:avLst/>
          </a:prstGeom>
          <a:solidFill>
            <a:srgbClr val="C9DAF8"/>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
          <p:cNvSpPr txBox="1"/>
          <p:nvPr/>
        </p:nvSpPr>
        <p:spPr>
          <a:xfrm>
            <a:off x="12134225" y="435250"/>
            <a:ext cx="20855100" cy="2801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800"/>
              <a:buFont typeface="Arial"/>
              <a:buNone/>
            </a:pPr>
            <a:r>
              <a:rPr b="1" i="0" lang="en-US" sz="8800" u="none" cap="none" strike="noStrike">
                <a:solidFill>
                  <a:schemeClr val="dk1"/>
                </a:solidFill>
                <a:latin typeface="Calibri"/>
                <a:ea typeface="Calibri"/>
                <a:cs typeface="Calibri"/>
                <a:sym typeface="Calibri"/>
              </a:rPr>
              <a:t>Relationships Between Bringing a Weapon to School and Threatening People </a:t>
            </a:r>
            <a:endParaRPr b="0" i="0" sz="1400" u="none" cap="none" strike="noStrike">
              <a:solidFill>
                <a:srgbClr val="000000"/>
              </a:solidFill>
              <a:latin typeface="Arial"/>
              <a:ea typeface="Arial"/>
              <a:cs typeface="Arial"/>
              <a:sym typeface="Arial"/>
            </a:endParaRPr>
          </a:p>
        </p:txBody>
      </p:sp>
      <p:sp>
        <p:nvSpPr>
          <p:cNvPr id="91" name="Google Shape;91;p1"/>
          <p:cNvSpPr txBox="1"/>
          <p:nvPr/>
        </p:nvSpPr>
        <p:spPr>
          <a:xfrm>
            <a:off x="676450" y="24563125"/>
            <a:ext cx="14746800" cy="646500"/>
          </a:xfrm>
          <a:prstGeom prst="rect">
            <a:avLst/>
          </a:prstGeom>
          <a:solidFill>
            <a:srgbClr val="1C4587"/>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sng" cap="none" strike="noStrike">
                <a:solidFill>
                  <a:schemeClr val="lt1"/>
                </a:solidFill>
                <a:latin typeface="Calibri"/>
                <a:ea typeface="Calibri"/>
                <a:cs typeface="Calibri"/>
                <a:sym typeface="Calibri"/>
              </a:rPr>
              <a:t>Methodology</a:t>
            </a:r>
            <a:endParaRPr b="1" i="0" sz="1400" u="sng" cap="none" strike="noStrike">
              <a:solidFill>
                <a:schemeClr val="lt1"/>
              </a:solidFill>
              <a:latin typeface="Arial"/>
              <a:ea typeface="Arial"/>
              <a:cs typeface="Arial"/>
              <a:sym typeface="Arial"/>
            </a:endParaRPr>
          </a:p>
        </p:txBody>
      </p:sp>
      <p:grpSp>
        <p:nvGrpSpPr>
          <p:cNvPr id="92" name="Google Shape;92;p1"/>
          <p:cNvGrpSpPr/>
          <p:nvPr/>
        </p:nvGrpSpPr>
        <p:grpSpPr>
          <a:xfrm>
            <a:off x="676318" y="5791118"/>
            <a:ext cx="13910579" cy="3016631"/>
            <a:chOff x="914400" y="17050434"/>
            <a:chExt cx="12887325" cy="3016631"/>
          </a:xfrm>
        </p:grpSpPr>
        <p:sp>
          <p:nvSpPr>
            <p:cNvPr id="93" name="Google Shape;93;p1"/>
            <p:cNvSpPr txBox="1"/>
            <p:nvPr/>
          </p:nvSpPr>
          <p:spPr>
            <a:xfrm>
              <a:off x="914400" y="17050434"/>
              <a:ext cx="12801600" cy="646500"/>
            </a:xfrm>
            <a:prstGeom prst="rect">
              <a:avLst/>
            </a:prstGeom>
            <a:solidFill>
              <a:srgbClr val="1C4587"/>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sng" cap="none" strike="noStrike">
                  <a:solidFill>
                    <a:schemeClr val="lt1"/>
                  </a:solidFill>
                  <a:latin typeface="Calibri"/>
                  <a:ea typeface="Calibri"/>
                  <a:cs typeface="Calibri"/>
                  <a:sym typeface="Calibri"/>
                </a:rPr>
                <a:t>Background</a:t>
              </a:r>
              <a:endParaRPr b="1" i="0" sz="1400" u="sng" cap="none" strike="noStrike">
                <a:solidFill>
                  <a:schemeClr val="lt1"/>
                </a:solidFill>
                <a:latin typeface="Arial"/>
                <a:ea typeface="Arial"/>
                <a:cs typeface="Arial"/>
                <a:sym typeface="Arial"/>
              </a:endParaRPr>
            </a:p>
          </p:txBody>
        </p:sp>
        <p:sp>
          <p:nvSpPr>
            <p:cNvPr id="94" name="Google Shape;94;p1"/>
            <p:cNvSpPr txBox="1"/>
            <p:nvPr/>
          </p:nvSpPr>
          <p:spPr>
            <a:xfrm>
              <a:off x="1000125" y="17696765"/>
              <a:ext cx="12801600" cy="2370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sng" cap="none" strike="noStrike">
                  <a:solidFill>
                    <a:srgbClr val="1C4587"/>
                  </a:solidFill>
                  <a:latin typeface="Calibri"/>
                  <a:ea typeface="Calibri"/>
                  <a:cs typeface="Calibri"/>
                  <a:sym typeface="Calibri"/>
                </a:rPr>
                <a:t>YRBSS</a:t>
              </a:r>
              <a:endParaRPr b="0" i="0" sz="3600" u="none" cap="none" strike="noStrike">
                <a:solidFill>
                  <a:srgbClr val="1C4587"/>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1C4587"/>
                  </a:solidFill>
                  <a:latin typeface="Calibri"/>
                  <a:ea typeface="Calibri"/>
                  <a:cs typeface="Calibri"/>
                  <a:sym typeface="Calibri"/>
                </a:rPr>
                <a:t>The YRBS(Youth Risk Behavior Surveillance System) is organized by the CDC and has been conducted every two years since 1991. As of 2019, the data set we will be using for this project, there are 89 questions on the questionnaire covering demographics, drug use, sexual activity, violent activities, and health mannerisms.</a:t>
              </a:r>
              <a:endParaRPr b="0" i="0" sz="1400" u="none" cap="none" strike="noStrike">
                <a:solidFill>
                  <a:srgbClr val="1C4587"/>
                </a:solidFill>
                <a:latin typeface="Arial"/>
                <a:ea typeface="Arial"/>
                <a:cs typeface="Arial"/>
                <a:sym typeface="Arial"/>
              </a:endParaRPr>
            </a:p>
          </p:txBody>
        </p:sp>
      </p:grpSp>
      <p:grpSp>
        <p:nvGrpSpPr>
          <p:cNvPr id="95" name="Google Shape;95;p1"/>
          <p:cNvGrpSpPr/>
          <p:nvPr/>
        </p:nvGrpSpPr>
        <p:grpSpPr>
          <a:xfrm>
            <a:off x="676460" y="15435975"/>
            <a:ext cx="14276795" cy="2499025"/>
            <a:chOff x="15986451" y="-3545465"/>
            <a:chExt cx="13714500" cy="2499025"/>
          </a:xfrm>
        </p:grpSpPr>
        <p:sp>
          <p:nvSpPr>
            <p:cNvPr id="96" name="Google Shape;96;p1"/>
            <p:cNvSpPr txBox="1"/>
            <p:nvPr/>
          </p:nvSpPr>
          <p:spPr>
            <a:xfrm>
              <a:off x="15986452" y="-3545465"/>
              <a:ext cx="13650000" cy="646500"/>
            </a:xfrm>
            <a:prstGeom prst="rect">
              <a:avLst/>
            </a:prstGeom>
            <a:solidFill>
              <a:srgbClr val="1C4587"/>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sng" cap="none" strike="noStrike">
                  <a:solidFill>
                    <a:schemeClr val="lt1"/>
                  </a:solidFill>
                  <a:latin typeface="Calibri"/>
                  <a:ea typeface="Calibri"/>
                  <a:cs typeface="Calibri"/>
                  <a:sym typeface="Calibri"/>
                </a:rPr>
                <a:t>YRBS Data Set 2019</a:t>
              </a:r>
              <a:endParaRPr b="1" i="0" sz="1400" u="sng" cap="none" strike="noStrike">
                <a:solidFill>
                  <a:schemeClr val="lt1"/>
                </a:solidFill>
                <a:latin typeface="Arial"/>
                <a:ea typeface="Arial"/>
                <a:cs typeface="Arial"/>
                <a:sym typeface="Arial"/>
              </a:endParaRPr>
            </a:p>
          </p:txBody>
        </p:sp>
        <p:sp>
          <p:nvSpPr>
            <p:cNvPr id="97" name="Google Shape;97;p1"/>
            <p:cNvSpPr txBox="1"/>
            <p:nvPr/>
          </p:nvSpPr>
          <p:spPr>
            <a:xfrm>
              <a:off x="15986451" y="-2862640"/>
              <a:ext cx="13714500" cy="181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none" cap="none" strike="noStrike">
                  <a:solidFill>
                    <a:srgbClr val="1C4587"/>
                  </a:solidFill>
                  <a:latin typeface="Calibri"/>
                  <a:ea typeface="Calibri"/>
                  <a:cs typeface="Calibri"/>
                  <a:sym typeface="Calibri"/>
                </a:rPr>
                <a:t>Question 13 asks "During the past 30 days, on how many days did you carry a weapon such as a gun, knife, or club on school property? </a:t>
              </a:r>
              <a:endParaRPr b="0" i="0" sz="2800" u="none" cap="none" strike="noStrike">
                <a:solidFill>
                  <a:srgbClr val="1C4587"/>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2800" u="none" cap="none" strike="noStrike">
                  <a:solidFill>
                    <a:srgbClr val="1C4587"/>
                  </a:solidFill>
                  <a:latin typeface="Calibri"/>
                  <a:ea typeface="Calibri"/>
                  <a:cs typeface="Calibri"/>
                  <a:sym typeface="Calibri"/>
                </a:rPr>
                <a:t>Question 16 asks "During the past 12 months, how many times has someone threatened or injured you with a weapon such as a gun, knife, or club on school proper</a:t>
              </a:r>
              <a:r>
                <a:rPr lang="en-US" sz="2800">
                  <a:solidFill>
                    <a:srgbClr val="1C4587"/>
                  </a:solidFill>
                  <a:latin typeface="Calibri"/>
                  <a:ea typeface="Calibri"/>
                  <a:cs typeface="Calibri"/>
                  <a:sym typeface="Calibri"/>
                </a:rPr>
                <a:t>.</a:t>
              </a:r>
              <a:endParaRPr b="0" i="0" sz="1400" u="none" cap="none" strike="noStrike">
                <a:solidFill>
                  <a:srgbClr val="1C4587"/>
                </a:solidFill>
                <a:latin typeface="Calibri"/>
                <a:ea typeface="Calibri"/>
                <a:cs typeface="Calibri"/>
                <a:sym typeface="Calibri"/>
              </a:endParaRPr>
            </a:p>
          </p:txBody>
        </p:sp>
      </p:grpSp>
      <p:grpSp>
        <p:nvGrpSpPr>
          <p:cNvPr id="98" name="Google Shape;98;p1"/>
          <p:cNvGrpSpPr/>
          <p:nvPr/>
        </p:nvGrpSpPr>
        <p:grpSpPr>
          <a:xfrm>
            <a:off x="15578250" y="5791200"/>
            <a:ext cx="14302281" cy="4378300"/>
            <a:chOff x="29708809" y="-4103953"/>
            <a:chExt cx="12823707" cy="4378300"/>
          </a:xfrm>
        </p:grpSpPr>
        <p:sp>
          <p:nvSpPr>
            <p:cNvPr id="99" name="Google Shape;99;p1"/>
            <p:cNvSpPr txBox="1"/>
            <p:nvPr/>
          </p:nvSpPr>
          <p:spPr>
            <a:xfrm>
              <a:off x="29708809" y="-2834852"/>
              <a:ext cx="12801600" cy="3109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800"/>
                <a:buFont typeface="Arial"/>
                <a:buNone/>
              </a:pPr>
              <a:r>
                <a:rPr i="0" lang="en-US" sz="2800" u="none" cap="none" strike="noStrike">
                  <a:solidFill>
                    <a:srgbClr val="1C4587"/>
                  </a:solidFill>
                  <a:latin typeface="Calibri"/>
                  <a:ea typeface="Calibri"/>
                  <a:cs typeface="Calibri"/>
                  <a:sym typeface="Calibri"/>
                </a:rPr>
                <a:t>The overall question is “What is the relationship between students bring a weapon to school and threatening or using their weapon based on them getting bullied.</a:t>
              </a:r>
              <a:endParaRPr i="0" sz="2800" u="none" cap="none" strike="noStrike">
                <a:solidFill>
                  <a:srgbClr val="1C4587"/>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800"/>
                <a:buFont typeface="Arial"/>
                <a:buNone/>
              </a:pPr>
              <a:r>
                <a:t/>
              </a:r>
              <a:endParaRPr i="0" sz="2800" u="none" cap="none" strike="noStrike">
                <a:solidFill>
                  <a:srgbClr val="1C4587"/>
                </a:solidFill>
                <a:latin typeface="Calibri"/>
                <a:ea typeface="Calibri"/>
                <a:cs typeface="Calibri"/>
                <a:sym typeface="Calibri"/>
              </a:endParaRPr>
            </a:p>
            <a:p>
              <a:pPr indent="0" lvl="0" marL="0" marR="0" rtl="0" algn="just">
                <a:lnSpc>
                  <a:spcPct val="100000"/>
                </a:lnSpc>
                <a:spcBef>
                  <a:spcPts val="0"/>
                </a:spcBef>
                <a:spcAft>
                  <a:spcPts val="0"/>
                </a:spcAft>
                <a:buNone/>
              </a:pPr>
              <a:r>
                <a:rPr i="0" lang="en-US" sz="2800" u="none" cap="none" strike="noStrike">
                  <a:solidFill>
                    <a:srgbClr val="1C4587"/>
                  </a:solidFill>
                  <a:latin typeface="Calibri"/>
                  <a:ea typeface="Calibri"/>
                  <a:cs typeface="Calibri"/>
                  <a:sym typeface="Calibri"/>
                </a:rPr>
                <a:t>H0: There IS NOT a correlation between being threatened with a weapon on school property and the victim bring one to school property. </a:t>
              </a:r>
              <a:endParaRPr i="0" sz="2800" u="none" cap="none" strike="noStrike">
                <a:solidFill>
                  <a:srgbClr val="1C4587"/>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800"/>
                <a:buFont typeface="Arial"/>
                <a:buNone/>
              </a:pPr>
              <a:r>
                <a:rPr i="0" lang="en-US" sz="2800" u="none" cap="none" strike="noStrike">
                  <a:solidFill>
                    <a:srgbClr val="1C4587"/>
                  </a:solidFill>
                  <a:latin typeface="Calibri"/>
                  <a:ea typeface="Calibri"/>
                  <a:cs typeface="Calibri"/>
                  <a:sym typeface="Calibri"/>
                </a:rPr>
                <a:t>H1: There IS a correlation between being threatened with a weapon on school property and the victim bringing one to school property.</a:t>
              </a:r>
              <a:endParaRPr i="0" sz="2800" u="none" cap="none" strike="noStrike">
                <a:solidFill>
                  <a:srgbClr val="1C4587"/>
                </a:solidFill>
                <a:latin typeface="Calibri"/>
                <a:ea typeface="Calibri"/>
                <a:cs typeface="Calibri"/>
                <a:sym typeface="Calibri"/>
              </a:endParaRPr>
            </a:p>
          </p:txBody>
        </p:sp>
        <p:sp>
          <p:nvSpPr>
            <p:cNvPr id="100" name="Google Shape;100;p1"/>
            <p:cNvSpPr txBox="1"/>
            <p:nvPr/>
          </p:nvSpPr>
          <p:spPr>
            <a:xfrm>
              <a:off x="29731517" y="-4103953"/>
              <a:ext cx="12801000" cy="646500"/>
            </a:xfrm>
            <a:prstGeom prst="rect">
              <a:avLst/>
            </a:prstGeom>
            <a:solidFill>
              <a:srgbClr val="1C4587"/>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sng" cap="none" strike="noStrike">
                  <a:solidFill>
                    <a:schemeClr val="lt1"/>
                  </a:solidFill>
                  <a:latin typeface="Calibri"/>
                  <a:ea typeface="Calibri"/>
                  <a:cs typeface="Calibri"/>
                  <a:sym typeface="Calibri"/>
                </a:rPr>
                <a:t>Research Questions and Hypothesis</a:t>
              </a:r>
              <a:endParaRPr b="1" i="0" sz="1400" u="sng" cap="none" strike="noStrike">
                <a:solidFill>
                  <a:schemeClr val="lt1"/>
                </a:solidFill>
                <a:latin typeface="Arial"/>
                <a:ea typeface="Arial"/>
                <a:cs typeface="Arial"/>
                <a:sym typeface="Arial"/>
              </a:endParaRPr>
            </a:p>
          </p:txBody>
        </p:sp>
      </p:grpSp>
      <p:grpSp>
        <p:nvGrpSpPr>
          <p:cNvPr id="101" name="Google Shape;101;p1"/>
          <p:cNvGrpSpPr/>
          <p:nvPr/>
        </p:nvGrpSpPr>
        <p:grpSpPr>
          <a:xfrm>
            <a:off x="30098988" y="21992525"/>
            <a:ext cx="13478413" cy="8122738"/>
            <a:chOff x="30228238" y="22560413"/>
            <a:chExt cx="13478413" cy="8122738"/>
          </a:xfrm>
        </p:grpSpPr>
        <p:sp>
          <p:nvSpPr>
            <p:cNvPr id="102" name="Google Shape;102;p1"/>
            <p:cNvSpPr txBox="1"/>
            <p:nvPr/>
          </p:nvSpPr>
          <p:spPr>
            <a:xfrm>
              <a:off x="30228250" y="22560413"/>
              <a:ext cx="13478400" cy="646500"/>
            </a:xfrm>
            <a:prstGeom prst="rect">
              <a:avLst/>
            </a:prstGeom>
            <a:solidFill>
              <a:srgbClr val="1C4587"/>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3600" u="sng" cap="none" strike="noStrike">
                  <a:solidFill>
                    <a:schemeClr val="lt1"/>
                  </a:solidFill>
                  <a:latin typeface="Calibri"/>
                  <a:ea typeface="Calibri"/>
                  <a:cs typeface="Calibri"/>
                  <a:sym typeface="Calibri"/>
                </a:rPr>
                <a:t>Discussions and Implications</a:t>
              </a:r>
              <a:endParaRPr b="0" i="0" sz="3600" u="none" cap="none" strike="noStrike">
                <a:solidFill>
                  <a:schemeClr val="lt1"/>
                </a:solidFill>
                <a:latin typeface="Calibri"/>
                <a:ea typeface="Calibri"/>
                <a:cs typeface="Calibri"/>
                <a:sym typeface="Calibri"/>
              </a:endParaRPr>
            </a:p>
          </p:txBody>
        </p:sp>
        <p:sp>
          <p:nvSpPr>
            <p:cNvPr id="103" name="Google Shape;103;p1"/>
            <p:cNvSpPr txBox="1"/>
            <p:nvPr/>
          </p:nvSpPr>
          <p:spPr>
            <a:xfrm>
              <a:off x="30228238" y="23264150"/>
              <a:ext cx="12801600" cy="7419000"/>
            </a:xfrm>
            <a:prstGeom prst="rect">
              <a:avLst/>
            </a:prstGeom>
            <a:noFill/>
            <a:ln>
              <a:noFill/>
            </a:ln>
          </p:spPr>
          <p:txBody>
            <a:bodyPr anchorCtr="0" anchor="t" bIns="45700" lIns="91425" spcFirstLastPara="1" rIns="91425" wrap="square" tIns="45700">
              <a:spAutoFit/>
            </a:bodyPr>
            <a:lstStyle/>
            <a:p>
              <a:pPr indent="-457200" lvl="0" marL="457200" marR="0" rtl="0" algn="just">
                <a:lnSpc>
                  <a:spcPct val="100000"/>
                </a:lnSpc>
                <a:spcBef>
                  <a:spcPts val="0"/>
                </a:spcBef>
                <a:spcAft>
                  <a:spcPts val="0"/>
                </a:spcAft>
                <a:buClr>
                  <a:srgbClr val="1C4587"/>
                </a:buClr>
                <a:buSzPts val="2800"/>
                <a:buFont typeface="Calibri"/>
                <a:buChar char="•"/>
              </a:pPr>
              <a:r>
                <a:rPr b="1" i="0" lang="en-US" sz="2800" u="none" cap="none" strike="noStrike">
                  <a:solidFill>
                    <a:srgbClr val="1C4587"/>
                  </a:solidFill>
                  <a:latin typeface="Calibri"/>
                  <a:ea typeface="Calibri"/>
                  <a:cs typeface="Calibri"/>
                  <a:sym typeface="Calibri"/>
                </a:rPr>
                <a:t>A distinguishable relationship was found between students who were threatened or injured with a weapon on school property and those who carried weapons onto school property.</a:t>
              </a:r>
              <a:endParaRPr b="1" sz="2800">
                <a:solidFill>
                  <a:srgbClr val="1C4587"/>
                </a:solidFill>
                <a:latin typeface="Calibri"/>
                <a:ea typeface="Calibri"/>
                <a:cs typeface="Calibri"/>
                <a:sym typeface="Calibri"/>
              </a:endParaRPr>
            </a:p>
            <a:p>
              <a:pPr indent="-279400" lvl="0" marL="457200" marR="0" rtl="0" algn="just">
                <a:lnSpc>
                  <a:spcPct val="100000"/>
                </a:lnSpc>
                <a:spcBef>
                  <a:spcPts val="0"/>
                </a:spcBef>
                <a:spcAft>
                  <a:spcPts val="0"/>
                </a:spcAft>
                <a:buClr>
                  <a:schemeClr val="dk1"/>
                </a:buClr>
                <a:buSzPts val="2800"/>
                <a:buFont typeface="Arial"/>
                <a:buNone/>
              </a:pPr>
              <a:r>
                <a:t/>
              </a:r>
              <a:endParaRPr b="1" i="0" sz="2800" u="none" cap="none" strike="noStrike">
                <a:solidFill>
                  <a:srgbClr val="1C4587"/>
                </a:solidFill>
                <a:latin typeface="Calibri"/>
                <a:ea typeface="Calibri"/>
                <a:cs typeface="Calibri"/>
                <a:sym typeface="Calibri"/>
              </a:endParaRPr>
            </a:p>
            <a:p>
              <a:pPr indent="-457200" lvl="0" marL="457200" marR="0" rtl="0" algn="just">
                <a:lnSpc>
                  <a:spcPct val="100000"/>
                </a:lnSpc>
                <a:spcBef>
                  <a:spcPts val="0"/>
                </a:spcBef>
                <a:spcAft>
                  <a:spcPts val="0"/>
                </a:spcAft>
                <a:buClr>
                  <a:srgbClr val="1C4587"/>
                </a:buClr>
                <a:buSzPts val="2800"/>
                <a:buFont typeface="Calibri"/>
                <a:buChar char="•"/>
              </a:pPr>
              <a:r>
                <a:rPr b="1" i="0" lang="en-US" sz="2800" u="none" cap="none" strike="noStrike">
                  <a:solidFill>
                    <a:srgbClr val="1C4587"/>
                  </a:solidFill>
                  <a:latin typeface="Calibri"/>
                  <a:ea typeface="Calibri"/>
                  <a:cs typeface="Calibri"/>
                  <a:sym typeface="Calibri"/>
                </a:rPr>
                <a:t>A minor relationship was found between BMI and being threatened or injured with a weapon on school property.</a:t>
              </a:r>
              <a:endParaRPr b="1" sz="2800">
                <a:solidFill>
                  <a:srgbClr val="1C4587"/>
                </a:solidFill>
                <a:latin typeface="Calibri"/>
                <a:ea typeface="Calibri"/>
                <a:cs typeface="Calibri"/>
                <a:sym typeface="Calibri"/>
              </a:endParaRPr>
            </a:p>
            <a:p>
              <a:pPr indent="0" lvl="0" marL="177800" marR="0" rtl="0" algn="just">
                <a:lnSpc>
                  <a:spcPct val="100000"/>
                </a:lnSpc>
                <a:spcBef>
                  <a:spcPts val="0"/>
                </a:spcBef>
                <a:spcAft>
                  <a:spcPts val="0"/>
                </a:spcAft>
                <a:buClr>
                  <a:schemeClr val="dk1"/>
                </a:buClr>
                <a:buSzPts val="2800"/>
                <a:buFont typeface="Arial"/>
                <a:buNone/>
              </a:pPr>
              <a:r>
                <a:t/>
              </a:r>
              <a:endParaRPr b="1" i="0" sz="2800" u="none" cap="none" strike="noStrike">
                <a:solidFill>
                  <a:srgbClr val="1C4587"/>
                </a:solidFill>
                <a:latin typeface="Calibri"/>
                <a:ea typeface="Calibri"/>
                <a:cs typeface="Calibri"/>
                <a:sym typeface="Calibri"/>
              </a:endParaRPr>
            </a:p>
            <a:p>
              <a:pPr indent="-457200" lvl="0" marL="457200" marR="0" rtl="0" algn="just">
                <a:lnSpc>
                  <a:spcPct val="100000"/>
                </a:lnSpc>
                <a:spcBef>
                  <a:spcPts val="0"/>
                </a:spcBef>
                <a:spcAft>
                  <a:spcPts val="0"/>
                </a:spcAft>
                <a:buClr>
                  <a:srgbClr val="1C4587"/>
                </a:buClr>
                <a:buSzPts val="2800"/>
                <a:buFont typeface="Calibri"/>
                <a:buChar char="•"/>
              </a:pPr>
              <a:r>
                <a:rPr b="1" i="0" lang="en-US" sz="2800" u="none" cap="none" strike="noStrike">
                  <a:solidFill>
                    <a:srgbClr val="1C4587"/>
                  </a:solidFill>
                  <a:latin typeface="Calibri"/>
                  <a:ea typeface="Calibri"/>
                  <a:cs typeface="Calibri"/>
                  <a:sym typeface="Calibri"/>
                </a:rPr>
                <a:t>There is no true correlation between sexual orientation and being threatened or injured with a weapon on school property.</a:t>
              </a:r>
              <a:endParaRPr b="1" i="0" sz="2800" u="none" cap="none" strike="noStrike">
                <a:solidFill>
                  <a:srgbClr val="1C4587"/>
                </a:solidFill>
                <a:latin typeface="Calibri"/>
                <a:ea typeface="Calibri"/>
                <a:cs typeface="Calibri"/>
                <a:sym typeface="Calibri"/>
              </a:endParaRPr>
            </a:p>
            <a:p>
              <a:pPr indent="-279400" lvl="0" marL="457200" marR="0" rtl="0" algn="just">
                <a:lnSpc>
                  <a:spcPct val="100000"/>
                </a:lnSpc>
                <a:spcBef>
                  <a:spcPts val="0"/>
                </a:spcBef>
                <a:spcAft>
                  <a:spcPts val="0"/>
                </a:spcAft>
                <a:buClr>
                  <a:schemeClr val="dk1"/>
                </a:buClr>
                <a:buSzPts val="2800"/>
                <a:buFont typeface="Arial"/>
                <a:buNone/>
              </a:pPr>
              <a:r>
                <a:t/>
              </a:r>
              <a:endParaRPr b="1" i="0" sz="2800" u="none" cap="none" strike="noStrike">
                <a:solidFill>
                  <a:srgbClr val="1C4587"/>
                </a:solidFill>
                <a:latin typeface="Calibri"/>
                <a:ea typeface="Calibri"/>
                <a:cs typeface="Calibri"/>
                <a:sym typeface="Calibri"/>
              </a:endParaRPr>
            </a:p>
            <a:p>
              <a:pPr indent="-457200" lvl="0" marL="457200" marR="0" rtl="0" algn="just">
                <a:lnSpc>
                  <a:spcPct val="100000"/>
                </a:lnSpc>
                <a:spcBef>
                  <a:spcPts val="0"/>
                </a:spcBef>
                <a:spcAft>
                  <a:spcPts val="0"/>
                </a:spcAft>
                <a:buClr>
                  <a:srgbClr val="1C4587"/>
                </a:buClr>
                <a:buSzPts val="2800"/>
                <a:buFont typeface="Calibri"/>
                <a:buChar char="•"/>
              </a:pPr>
              <a:r>
                <a:rPr b="1" i="0" lang="en-US" sz="2800" u="none" cap="none" strike="noStrike">
                  <a:solidFill>
                    <a:srgbClr val="1C4587"/>
                  </a:solidFill>
                  <a:latin typeface="Calibri"/>
                  <a:ea typeface="Calibri"/>
                  <a:cs typeface="Calibri"/>
                  <a:sym typeface="Calibri"/>
                </a:rPr>
                <a:t>Typically, men are threatened with a weapon on school property more often than females.</a:t>
              </a:r>
              <a:endParaRPr b="1" sz="2800">
                <a:solidFill>
                  <a:srgbClr val="1C4587"/>
                </a:solidFill>
                <a:latin typeface="Calibri"/>
                <a:ea typeface="Calibri"/>
                <a:cs typeface="Calibri"/>
                <a:sym typeface="Calibri"/>
              </a:endParaRPr>
            </a:p>
            <a:p>
              <a:pPr indent="-279400" lvl="0" marL="457200" marR="0" rtl="0" algn="just">
                <a:lnSpc>
                  <a:spcPct val="100000"/>
                </a:lnSpc>
                <a:spcBef>
                  <a:spcPts val="0"/>
                </a:spcBef>
                <a:spcAft>
                  <a:spcPts val="0"/>
                </a:spcAft>
                <a:buClr>
                  <a:schemeClr val="dk1"/>
                </a:buClr>
                <a:buSzPts val="2800"/>
                <a:buFont typeface="Arial"/>
                <a:buNone/>
              </a:pPr>
              <a:r>
                <a:t/>
              </a:r>
              <a:endParaRPr b="1" i="0" sz="2800" u="none" cap="none" strike="noStrike">
                <a:solidFill>
                  <a:srgbClr val="1C4587"/>
                </a:solidFill>
                <a:latin typeface="Calibri"/>
                <a:ea typeface="Calibri"/>
                <a:cs typeface="Calibri"/>
                <a:sym typeface="Calibri"/>
              </a:endParaRPr>
            </a:p>
            <a:p>
              <a:pPr indent="-457200" lvl="0" marL="457200" marR="0" rtl="0" algn="just">
                <a:lnSpc>
                  <a:spcPct val="100000"/>
                </a:lnSpc>
                <a:spcBef>
                  <a:spcPts val="0"/>
                </a:spcBef>
                <a:spcAft>
                  <a:spcPts val="0"/>
                </a:spcAft>
                <a:buClr>
                  <a:srgbClr val="1C4587"/>
                </a:buClr>
                <a:buSzPts val="2800"/>
                <a:buFont typeface="Calibri"/>
                <a:buChar char="•"/>
              </a:pPr>
              <a:r>
                <a:rPr b="1" lang="en-US" sz="2800">
                  <a:solidFill>
                    <a:srgbClr val="1C4587"/>
                  </a:solidFill>
                  <a:latin typeface="Calibri"/>
                  <a:ea typeface="Calibri"/>
                  <a:cs typeface="Calibri"/>
                  <a:sym typeface="Calibri"/>
                </a:rPr>
                <a:t>There is no true </a:t>
              </a:r>
              <a:r>
                <a:rPr b="1" lang="en-US" sz="2800">
                  <a:solidFill>
                    <a:srgbClr val="1C4587"/>
                  </a:solidFill>
                  <a:latin typeface="Calibri"/>
                  <a:ea typeface="Calibri"/>
                  <a:cs typeface="Calibri"/>
                  <a:sym typeface="Calibri"/>
                </a:rPr>
                <a:t>correlation</a:t>
              </a:r>
              <a:r>
                <a:rPr b="1" lang="en-US" sz="2800">
                  <a:solidFill>
                    <a:srgbClr val="1C4587"/>
                  </a:solidFill>
                  <a:latin typeface="Calibri"/>
                  <a:ea typeface="Calibri"/>
                  <a:cs typeface="Calibri"/>
                  <a:sym typeface="Calibri"/>
                </a:rPr>
                <a:t> between age and carrying a weapon onto school property.</a:t>
              </a:r>
              <a:endParaRPr b="1" i="0" sz="2800" u="none" cap="none" strike="noStrike">
                <a:solidFill>
                  <a:srgbClr val="1C4587"/>
                </a:solidFill>
                <a:latin typeface="Calibri"/>
                <a:ea typeface="Calibri"/>
                <a:cs typeface="Calibri"/>
                <a:sym typeface="Calibri"/>
              </a:endParaRPr>
            </a:p>
            <a:p>
              <a:pPr indent="-279400" lvl="0" marL="457200" marR="0" rtl="0" algn="just">
                <a:lnSpc>
                  <a:spcPct val="100000"/>
                </a:lnSpc>
                <a:spcBef>
                  <a:spcPts val="0"/>
                </a:spcBef>
                <a:spcAft>
                  <a:spcPts val="0"/>
                </a:spcAft>
                <a:buClr>
                  <a:schemeClr val="dk1"/>
                </a:buClr>
                <a:buSzPts val="2800"/>
                <a:buFont typeface="Arial"/>
                <a:buNone/>
              </a:pPr>
              <a:r>
                <a:t/>
              </a:r>
              <a:endParaRPr b="1" i="0" sz="2800" u="none" cap="none" strike="noStrike">
                <a:solidFill>
                  <a:srgbClr val="1C4587"/>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2800"/>
                <a:buFont typeface="Arial"/>
                <a:buNone/>
              </a:pPr>
              <a:r>
                <a:t/>
              </a:r>
              <a:endParaRPr b="1" i="0" sz="2800" u="none" cap="none" strike="noStrike">
                <a:solidFill>
                  <a:srgbClr val="1C4587"/>
                </a:solidFill>
                <a:latin typeface="Calibri"/>
                <a:ea typeface="Calibri"/>
                <a:cs typeface="Calibri"/>
                <a:sym typeface="Calibri"/>
              </a:endParaRPr>
            </a:p>
          </p:txBody>
        </p:sp>
      </p:grpSp>
      <p:sp>
        <p:nvSpPr>
          <p:cNvPr id="104" name="Google Shape;104;p1"/>
          <p:cNvSpPr txBox="1"/>
          <p:nvPr/>
        </p:nvSpPr>
        <p:spPr>
          <a:xfrm>
            <a:off x="0" y="2973264"/>
            <a:ext cx="43891200" cy="258528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chemeClr val="dk1"/>
                </a:solidFill>
                <a:latin typeface="Calibri"/>
                <a:ea typeface="Calibri"/>
                <a:cs typeface="Calibri"/>
                <a:sym typeface="Calibri"/>
              </a:rPr>
              <a:t>Authors:</a:t>
            </a:r>
            <a:endParaRPr b="0" i="0" sz="1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dk1"/>
                </a:solidFill>
                <a:latin typeface="Calibri"/>
                <a:ea typeface="Calibri"/>
                <a:cs typeface="Calibri"/>
                <a:sym typeface="Calibri"/>
              </a:rPr>
              <a:t>Keaton Laborde and Noah Kohler</a:t>
            </a:r>
            <a:endParaRPr/>
          </a:p>
          <a:p>
            <a:pPr indent="0" lvl="0" marL="0" marR="0" rtl="0" algn="ctr">
              <a:lnSpc>
                <a:spcPct val="100000"/>
              </a:lnSpc>
              <a:spcBef>
                <a:spcPts val="0"/>
              </a:spcBef>
              <a:spcAft>
                <a:spcPts val="0"/>
              </a:spcAft>
              <a:buNone/>
            </a:pPr>
            <a:r>
              <a:rPr b="0" i="0" lang="en-US" sz="5400" u="none" cap="none" strike="noStrike">
                <a:solidFill>
                  <a:schemeClr val="dk1"/>
                </a:solidFill>
                <a:latin typeface="Calibri"/>
                <a:ea typeface="Calibri"/>
                <a:cs typeface="Calibri"/>
                <a:sym typeface="Calibri"/>
              </a:rPr>
              <a:t>University of South Carolina Beaufort, Department of Computational Sciences</a:t>
            </a:r>
            <a:endParaRPr/>
          </a:p>
        </p:txBody>
      </p:sp>
      <p:pic>
        <p:nvPicPr>
          <p:cNvPr id="105" name="Google Shape;105;p1"/>
          <p:cNvPicPr preferRelativeResize="0"/>
          <p:nvPr/>
        </p:nvPicPr>
        <p:blipFill rotWithShape="1">
          <a:blip r:embed="rId3">
            <a:alphaModFix/>
          </a:blip>
          <a:srcRect b="0" l="0" r="0" t="0"/>
          <a:stretch/>
        </p:blipFill>
        <p:spPr>
          <a:xfrm>
            <a:off x="599736" y="440242"/>
            <a:ext cx="10982664" cy="2531558"/>
          </a:xfrm>
          <a:prstGeom prst="rect">
            <a:avLst/>
          </a:prstGeom>
          <a:noFill/>
          <a:ln>
            <a:noFill/>
          </a:ln>
        </p:spPr>
      </p:pic>
      <p:sp>
        <p:nvSpPr>
          <p:cNvPr id="106" name="Google Shape;106;p1"/>
          <p:cNvSpPr txBox="1"/>
          <p:nvPr/>
        </p:nvSpPr>
        <p:spPr>
          <a:xfrm>
            <a:off x="599725" y="9000050"/>
            <a:ext cx="14396400" cy="624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3600" u="sng" cap="none" strike="noStrike">
                <a:solidFill>
                  <a:srgbClr val="1C4587"/>
                </a:solidFill>
                <a:latin typeface="Calibri"/>
                <a:ea typeface="Calibri"/>
                <a:cs typeface="Calibri"/>
                <a:sym typeface="Calibri"/>
              </a:rPr>
              <a:t>Abstract</a:t>
            </a:r>
            <a:endParaRPr b="0" i="0" sz="3600" u="none" cap="none" strike="noStrike">
              <a:solidFill>
                <a:srgbClr val="1C4587"/>
              </a:solidFill>
              <a:latin typeface="Arial"/>
              <a:ea typeface="Arial"/>
              <a:cs typeface="Arial"/>
              <a:sym typeface="Arial"/>
            </a:endParaRPr>
          </a:p>
          <a:p>
            <a:pPr indent="0" lvl="0" marL="0" marR="0" rtl="0" algn="l">
              <a:lnSpc>
                <a:spcPct val="100000"/>
              </a:lnSpc>
              <a:spcBef>
                <a:spcPts val="0"/>
              </a:spcBef>
              <a:spcAft>
                <a:spcPts val="0"/>
              </a:spcAft>
              <a:buNone/>
            </a:pPr>
            <a:r>
              <a:rPr b="0" i="0" lang="en-US" sz="2800" u="none" cap="none" strike="noStrike">
                <a:solidFill>
                  <a:srgbClr val="1C4587"/>
                </a:solidFill>
                <a:latin typeface="Calibri"/>
                <a:ea typeface="Calibri"/>
                <a:cs typeface="Calibri"/>
                <a:sym typeface="Calibri"/>
              </a:rPr>
              <a:t>The YRBSS (Youth Risk Behavioral Surveillance System) is a questionnaire developed by the CDC beginning in 1991 that analyzes different risk factors that face middle and high school students in the United States. The survey covers a broad spectrum of questions relating to demographics, drug use, sexual activity, physical activity, and violence. The survey is taken anonymously and it’s results are published by the CDC once the next questionnaire has been given out. While the CDC does analyze the responses and report changes between results each year, they do not look at correlations between questions. Our goal with this project was to determine if there was a correlation between individuals who responded that they had been threatened with a weapon on school property and those who responded that they had brought a weapon onto school property in an attempt to see if the problem further accentuates itself due to students feeling they are unable to keep themselves safe. The methodology we utilized was first downloading the YRBSS data in an access file, using SQL to winnow the data down to our two questions and the demographic questions. Python was used for our data analysis and graph creation.</a:t>
            </a:r>
            <a:endParaRPr b="0" i="0" sz="2800" u="none" cap="none" strike="noStrike">
              <a:solidFill>
                <a:srgbClr val="1C4587"/>
              </a:solidFill>
              <a:latin typeface="Arial"/>
              <a:ea typeface="Arial"/>
              <a:cs typeface="Arial"/>
              <a:sym typeface="Arial"/>
            </a:endParaRPr>
          </a:p>
        </p:txBody>
      </p:sp>
      <p:pic>
        <p:nvPicPr>
          <p:cNvPr id="107" name="Google Shape;107;p1"/>
          <p:cNvPicPr preferRelativeResize="0"/>
          <p:nvPr/>
        </p:nvPicPr>
        <p:blipFill rotWithShape="1">
          <a:blip r:embed="rId4">
            <a:alphaModFix/>
          </a:blip>
          <a:srcRect b="0" l="0" r="0" t="0"/>
          <a:stretch/>
        </p:blipFill>
        <p:spPr>
          <a:xfrm>
            <a:off x="30872160" y="6544881"/>
            <a:ext cx="10996793" cy="7963019"/>
          </a:xfrm>
          <a:prstGeom prst="rect">
            <a:avLst/>
          </a:prstGeom>
          <a:noFill/>
          <a:ln>
            <a:noFill/>
          </a:ln>
        </p:spPr>
      </p:pic>
      <p:sp>
        <p:nvSpPr>
          <p:cNvPr id="108" name="Google Shape;108;p1"/>
          <p:cNvSpPr/>
          <p:nvPr/>
        </p:nvSpPr>
        <p:spPr>
          <a:xfrm>
            <a:off x="223934" y="5438412"/>
            <a:ext cx="43507311" cy="159954"/>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descr="Qr code&#10;&#10;Description automatically generated" id="109" name="Google Shape;109;p1"/>
          <p:cNvPicPr preferRelativeResize="0"/>
          <p:nvPr/>
        </p:nvPicPr>
        <p:blipFill rotWithShape="1">
          <a:blip r:embed="rId5">
            <a:alphaModFix/>
          </a:blip>
          <a:srcRect b="0" l="0" r="0" t="0"/>
          <a:stretch/>
        </p:blipFill>
        <p:spPr>
          <a:xfrm>
            <a:off x="41180823" y="30174434"/>
            <a:ext cx="2743200" cy="2743200"/>
          </a:xfrm>
          <a:prstGeom prst="rect">
            <a:avLst/>
          </a:prstGeom>
          <a:noFill/>
          <a:ln>
            <a:noFill/>
          </a:ln>
        </p:spPr>
      </p:pic>
      <p:pic>
        <p:nvPicPr>
          <p:cNvPr descr="Chart, box and whisker chart&#10;&#10;Description automatically generated" id="110" name="Google Shape;110;p1"/>
          <p:cNvPicPr preferRelativeResize="0"/>
          <p:nvPr/>
        </p:nvPicPr>
        <p:blipFill rotWithShape="1">
          <a:blip r:embed="rId6">
            <a:alphaModFix/>
          </a:blip>
          <a:srcRect b="0" l="0" r="0" t="0"/>
          <a:stretch/>
        </p:blipFill>
        <p:spPr>
          <a:xfrm>
            <a:off x="17680950" y="25170805"/>
            <a:ext cx="9761650" cy="7178820"/>
          </a:xfrm>
          <a:prstGeom prst="rect">
            <a:avLst/>
          </a:prstGeom>
          <a:noFill/>
          <a:ln>
            <a:noFill/>
          </a:ln>
        </p:spPr>
      </p:pic>
      <p:pic>
        <p:nvPicPr>
          <p:cNvPr descr="Chart, histogram&#10;&#10;Description automatically generated" id="111" name="Google Shape;111;p1"/>
          <p:cNvPicPr preferRelativeResize="0"/>
          <p:nvPr/>
        </p:nvPicPr>
        <p:blipFill rotWithShape="1">
          <a:blip r:embed="rId7">
            <a:alphaModFix/>
          </a:blip>
          <a:srcRect b="0" l="0" r="0" t="0"/>
          <a:stretch/>
        </p:blipFill>
        <p:spPr>
          <a:xfrm>
            <a:off x="31117186" y="14645964"/>
            <a:ext cx="10211573" cy="7287400"/>
          </a:xfrm>
          <a:prstGeom prst="rect">
            <a:avLst/>
          </a:prstGeom>
          <a:noFill/>
          <a:ln>
            <a:noFill/>
          </a:ln>
        </p:spPr>
      </p:pic>
      <p:pic>
        <p:nvPicPr>
          <p:cNvPr descr="Chart, box and whisker chart&#10;&#10;Description automatically generated" id="112" name="Google Shape;112;p1"/>
          <p:cNvPicPr preferRelativeResize="0"/>
          <p:nvPr/>
        </p:nvPicPr>
        <p:blipFill rotWithShape="1">
          <a:blip r:embed="rId8">
            <a:alphaModFix/>
          </a:blip>
          <a:srcRect b="0" l="0" r="0" t="0"/>
          <a:stretch/>
        </p:blipFill>
        <p:spPr>
          <a:xfrm>
            <a:off x="17645312" y="15520913"/>
            <a:ext cx="9761635" cy="7101000"/>
          </a:xfrm>
          <a:prstGeom prst="rect">
            <a:avLst/>
          </a:prstGeom>
          <a:noFill/>
          <a:ln>
            <a:noFill/>
          </a:ln>
        </p:spPr>
      </p:pic>
      <p:sp>
        <p:nvSpPr>
          <p:cNvPr id="113" name="Google Shape;113;p1"/>
          <p:cNvSpPr txBox="1"/>
          <p:nvPr/>
        </p:nvSpPr>
        <p:spPr>
          <a:xfrm>
            <a:off x="15423399" y="10552200"/>
            <a:ext cx="14055000" cy="646500"/>
          </a:xfrm>
          <a:prstGeom prst="rect">
            <a:avLst/>
          </a:prstGeom>
          <a:solidFill>
            <a:srgbClr val="1C4587"/>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3600" u="sng" cap="none" strike="noStrike">
                <a:solidFill>
                  <a:schemeClr val="lt1"/>
                </a:solidFill>
                <a:latin typeface="Calibri"/>
                <a:ea typeface="Calibri"/>
                <a:cs typeface="Calibri"/>
                <a:sym typeface="Calibri"/>
              </a:rPr>
              <a:t>Results</a:t>
            </a:r>
            <a:endParaRPr b="0" i="0" sz="2400" u="none" cap="none" strike="noStrike">
              <a:solidFill>
                <a:schemeClr val="lt1"/>
              </a:solidFill>
              <a:latin typeface="Arial"/>
              <a:ea typeface="Arial"/>
              <a:cs typeface="Arial"/>
              <a:sym typeface="Arial"/>
            </a:endParaRPr>
          </a:p>
        </p:txBody>
      </p:sp>
      <p:sp>
        <p:nvSpPr>
          <p:cNvPr id="114" name="Google Shape;114;p1"/>
          <p:cNvSpPr txBox="1"/>
          <p:nvPr/>
        </p:nvSpPr>
        <p:spPr>
          <a:xfrm>
            <a:off x="33942101" y="959719"/>
            <a:ext cx="8893406" cy="28007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8800" u="none" cap="none" strike="noStrike">
                <a:solidFill>
                  <a:srgbClr val="000000"/>
                </a:solidFill>
                <a:latin typeface="Calibri"/>
                <a:ea typeface="Calibri"/>
                <a:cs typeface="Calibri"/>
                <a:sym typeface="Calibri"/>
              </a:rPr>
              <a:t>CSCI/ISAT B104</a:t>
            </a:r>
            <a:endParaRPr/>
          </a:p>
          <a:p>
            <a:pPr indent="0" lvl="0" marL="0" marR="0" rtl="0" algn="l">
              <a:lnSpc>
                <a:spcPct val="100000"/>
              </a:lnSpc>
              <a:spcBef>
                <a:spcPts val="0"/>
              </a:spcBef>
              <a:spcAft>
                <a:spcPts val="0"/>
              </a:spcAft>
              <a:buNone/>
            </a:pPr>
            <a:r>
              <a:rPr b="1" i="0" lang="en-US" sz="8800" u="none" cap="none" strike="noStrike">
                <a:solidFill>
                  <a:srgbClr val="000000"/>
                </a:solidFill>
                <a:latin typeface="Calibri"/>
                <a:ea typeface="Calibri"/>
                <a:cs typeface="Calibri"/>
                <a:sym typeface="Calibri"/>
              </a:rPr>
              <a:t>Spring 2023</a:t>
            </a:r>
            <a:endParaRPr/>
          </a:p>
        </p:txBody>
      </p:sp>
      <p:pic>
        <p:nvPicPr>
          <p:cNvPr id="115" name="Google Shape;115;p1"/>
          <p:cNvPicPr preferRelativeResize="0"/>
          <p:nvPr/>
        </p:nvPicPr>
        <p:blipFill>
          <a:blip r:embed="rId9">
            <a:alphaModFix/>
          </a:blip>
          <a:stretch>
            <a:fillRect/>
          </a:stretch>
        </p:blipFill>
        <p:spPr>
          <a:xfrm>
            <a:off x="7013438" y="26387795"/>
            <a:ext cx="2005974" cy="2005956"/>
          </a:xfrm>
          <a:prstGeom prst="rect">
            <a:avLst/>
          </a:prstGeom>
          <a:noFill/>
          <a:ln>
            <a:noFill/>
          </a:ln>
        </p:spPr>
      </p:pic>
      <p:sp>
        <p:nvSpPr>
          <p:cNvPr id="116" name="Google Shape;116;p1"/>
          <p:cNvSpPr txBox="1"/>
          <p:nvPr/>
        </p:nvSpPr>
        <p:spPr>
          <a:xfrm>
            <a:off x="32989325" y="5791200"/>
            <a:ext cx="6590100" cy="615600"/>
          </a:xfrm>
          <a:prstGeom prst="rect">
            <a:avLst/>
          </a:prstGeom>
          <a:solidFill>
            <a:srgbClr val="1C4587"/>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800" u="sng">
                <a:solidFill>
                  <a:schemeClr val="lt1"/>
                </a:solidFill>
                <a:latin typeface="Calibri"/>
                <a:ea typeface="Calibri"/>
                <a:cs typeface="Calibri"/>
                <a:sym typeface="Calibri"/>
              </a:rPr>
              <a:t>Results Continued</a:t>
            </a:r>
            <a:endParaRPr b="1" sz="2800" u="sng">
              <a:solidFill>
                <a:schemeClr val="lt1"/>
              </a:solidFill>
              <a:latin typeface="Calibri"/>
              <a:ea typeface="Calibri"/>
              <a:cs typeface="Calibri"/>
              <a:sym typeface="Calibri"/>
            </a:endParaRPr>
          </a:p>
        </p:txBody>
      </p:sp>
      <p:pic>
        <p:nvPicPr>
          <p:cNvPr id="117" name="Google Shape;117;p1"/>
          <p:cNvPicPr preferRelativeResize="0"/>
          <p:nvPr/>
        </p:nvPicPr>
        <p:blipFill>
          <a:blip r:embed="rId10">
            <a:alphaModFix/>
          </a:blip>
          <a:stretch>
            <a:fillRect/>
          </a:stretch>
        </p:blipFill>
        <p:spPr>
          <a:xfrm>
            <a:off x="11533113" y="26186460"/>
            <a:ext cx="1478593" cy="1963875"/>
          </a:xfrm>
          <a:prstGeom prst="rect">
            <a:avLst/>
          </a:prstGeom>
          <a:noFill/>
          <a:ln>
            <a:noFill/>
          </a:ln>
        </p:spPr>
      </p:pic>
      <p:pic>
        <p:nvPicPr>
          <p:cNvPr id="118" name="Google Shape;118;p1"/>
          <p:cNvPicPr preferRelativeResize="0"/>
          <p:nvPr/>
        </p:nvPicPr>
        <p:blipFill>
          <a:blip r:embed="rId11">
            <a:alphaModFix/>
          </a:blip>
          <a:stretch>
            <a:fillRect/>
          </a:stretch>
        </p:blipFill>
        <p:spPr>
          <a:xfrm>
            <a:off x="11365612" y="29589664"/>
            <a:ext cx="2005963" cy="1963875"/>
          </a:xfrm>
          <a:prstGeom prst="rect">
            <a:avLst/>
          </a:prstGeom>
          <a:noFill/>
          <a:ln>
            <a:noFill/>
          </a:ln>
        </p:spPr>
      </p:pic>
      <p:sp>
        <p:nvSpPr>
          <p:cNvPr id="119" name="Google Shape;119;p1"/>
          <p:cNvSpPr/>
          <p:nvPr/>
        </p:nvSpPr>
        <p:spPr>
          <a:xfrm>
            <a:off x="9773763" y="27197663"/>
            <a:ext cx="1024200" cy="615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
          <p:cNvSpPr/>
          <p:nvPr/>
        </p:nvSpPr>
        <p:spPr>
          <a:xfrm>
            <a:off x="5381838" y="27082975"/>
            <a:ext cx="1024200" cy="615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
          <p:cNvSpPr/>
          <p:nvPr/>
        </p:nvSpPr>
        <p:spPr>
          <a:xfrm rot="10800000">
            <a:off x="9966123" y="30010151"/>
            <a:ext cx="1024200" cy="615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2" name="Google Shape;122;p1"/>
          <p:cNvPicPr preferRelativeResize="0"/>
          <p:nvPr/>
        </p:nvPicPr>
        <p:blipFill>
          <a:blip r:embed="rId12">
            <a:alphaModFix/>
          </a:blip>
          <a:stretch>
            <a:fillRect/>
          </a:stretch>
        </p:blipFill>
        <p:spPr>
          <a:xfrm>
            <a:off x="5876100" y="30799127"/>
            <a:ext cx="3694725" cy="1493774"/>
          </a:xfrm>
          <a:prstGeom prst="rect">
            <a:avLst/>
          </a:prstGeom>
          <a:noFill/>
          <a:ln>
            <a:noFill/>
          </a:ln>
        </p:spPr>
      </p:pic>
      <p:pic>
        <p:nvPicPr>
          <p:cNvPr id="123" name="Google Shape;123;p1"/>
          <p:cNvPicPr preferRelativeResize="0"/>
          <p:nvPr/>
        </p:nvPicPr>
        <p:blipFill>
          <a:blip r:embed="rId13">
            <a:alphaModFix/>
          </a:blip>
          <a:stretch>
            <a:fillRect/>
          </a:stretch>
        </p:blipFill>
        <p:spPr>
          <a:xfrm>
            <a:off x="6685500" y="28728875"/>
            <a:ext cx="1631400" cy="1963875"/>
          </a:xfrm>
          <a:prstGeom prst="rect">
            <a:avLst/>
          </a:prstGeom>
          <a:noFill/>
          <a:ln>
            <a:noFill/>
          </a:ln>
        </p:spPr>
      </p:pic>
      <p:pic>
        <p:nvPicPr>
          <p:cNvPr id="124" name="Google Shape;124;p1"/>
          <p:cNvPicPr preferRelativeResize="0"/>
          <p:nvPr/>
        </p:nvPicPr>
        <p:blipFill rotWithShape="1">
          <a:blip r:embed="rId14">
            <a:alphaModFix/>
          </a:blip>
          <a:srcRect b="-10947" l="-9520" r="-12385" t="-10959"/>
          <a:stretch/>
        </p:blipFill>
        <p:spPr>
          <a:xfrm>
            <a:off x="305637" y="17522799"/>
            <a:ext cx="9036737" cy="6249300"/>
          </a:xfrm>
          <a:prstGeom prst="rect">
            <a:avLst/>
          </a:prstGeom>
          <a:noFill/>
          <a:ln>
            <a:noFill/>
          </a:ln>
        </p:spPr>
      </p:pic>
      <p:pic>
        <p:nvPicPr>
          <p:cNvPr id="125" name="Google Shape;125;p1"/>
          <p:cNvPicPr preferRelativeResize="0"/>
          <p:nvPr/>
        </p:nvPicPr>
        <p:blipFill>
          <a:blip r:embed="rId15">
            <a:alphaModFix/>
          </a:blip>
          <a:stretch>
            <a:fillRect/>
          </a:stretch>
        </p:blipFill>
        <p:spPr>
          <a:xfrm>
            <a:off x="2637837" y="23637800"/>
            <a:ext cx="10354031" cy="669550"/>
          </a:xfrm>
          <a:prstGeom prst="rect">
            <a:avLst/>
          </a:prstGeom>
          <a:noFill/>
          <a:ln>
            <a:noFill/>
          </a:ln>
        </p:spPr>
      </p:pic>
      <p:pic>
        <p:nvPicPr>
          <p:cNvPr id="126" name="Google Shape;126;p1"/>
          <p:cNvPicPr preferRelativeResize="0"/>
          <p:nvPr/>
        </p:nvPicPr>
        <p:blipFill>
          <a:blip r:embed="rId16">
            <a:alphaModFix/>
          </a:blip>
          <a:stretch>
            <a:fillRect/>
          </a:stretch>
        </p:blipFill>
        <p:spPr>
          <a:xfrm>
            <a:off x="2781084" y="29336021"/>
            <a:ext cx="2255187" cy="2471173"/>
          </a:xfrm>
          <a:prstGeom prst="rect">
            <a:avLst/>
          </a:prstGeom>
          <a:noFill/>
          <a:ln>
            <a:noFill/>
          </a:ln>
        </p:spPr>
      </p:pic>
      <p:sp>
        <p:nvSpPr>
          <p:cNvPr id="127" name="Google Shape;127;p1"/>
          <p:cNvSpPr txBox="1"/>
          <p:nvPr/>
        </p:nvSpPr>
        <p:spPr>
          <a:xfrm>
            <a:off x="9342375" y="19355728"/>
            <a:ext cx="42213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rgbClr val="1C4587"/>
                </a:solidFill>
                <a:latin typeface="Calibri"/>
                <a:ea typeface="Calibri"/>
                <a:cs typeface="Calibri"/>
                <a:sym typeface="Calibri"/>
              </a:rPr>
              <a:t>This YRBSS data had 200,727 responses but with the file conversion we could only get 65,535 responses </a:t>
            </a:r>
            <a:endParaRPr sz="2800">
              <a:solidFill>
                <a:srgbClr val="1C4587"/>
              </a:solidFill>
              <a:latin typeface="Calibri"/>
              <a:ea typeface="Calibri"/>
              <a:cs typeface="Calibri"/>
              <a:sym typeface="Calibri"/>
            </a:endParaRPr>
          </a:p>
        </p:txBody>
      </p:sp>
      <p:sp>
        <p:nvSpPr>
          <p:cNvPr id="128" name="Google Shape;128;p1"/>
          <p:cNvSpPr txBox="1"/>
          <p:nvPr/>
        </p:nvSpPr>
        <p:spPr>
          <a:xfrm>
            <a:off x="17888675" y="23039663"/>
            <a:ext cx="93462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rgbClr val="1C4587"/>
                </a:solidFill>
                <a:latin typeface="Calibri"/>
                <a:ea typeface="Calibri"/>
                <a:cs typeface="Calibri"/>
                <a:sym typeface="Calibri"/>
              </a:rPr>
              <a:t>The Body Mass Index graphs help us better understand if a student is overweight. If they are overweight we can infer that they are more likely to be a victim of bullying and lead to self defense with a weapon.</a:t>
            </a:r>
            <a:endParaRPr sz="2800">
              <a:solidFill>
                <a:srgbClr val="1C4587"/>
              </a:solidFill>
              <a:latin typeface="Calibri"/>
              <a:ea typeface="Calibri"/>
              <a:cs typeface="Calibri"/>
              <a:sym typeface="Calibri"/>
            </a:endParaRPr>
          </a:p>
        </p:txBody>
      </p:sp>
      <p:sp>
        <p:nvSpPr>
          <p:cNvPr id="129" name="Google Shape;129;p1"/>
          <p:cNvSpPr txBox="1"/>
          <p:nvPr/>
        </p:nvSpPr>
        <p:spPr>
          <a:xfrm>
            <a:off x="17830150" y="13625650"/>
            <a:ext cx="97617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rgbClr val="1C4587"/>
                </a:solidFill>
                <a:latin typeface="Calibri"/>
                <a:ea typeface="Calibri"/>
                <a:cs typeface="Calibri"/>
                <a:sym typeface="Calibri"/>
              </a:rPr>
              <a:t>This is a scaled down graph for Body Mass Index due to a student either not understanding the question or putting in the wrong input.</a:t>
            </a:r>
            <a:endParaRPr sz="2800">
              <a:solidFill>
                <a:srgbClr val="1C4587"/>
              </a:solidFill>
              <a:latin typeface="Calibri"/>
              <a:ea typeface="Calibri"/>
              <a:cs typeface="Calibri"/>
              <a:sym typeface="Calibri"/>
            </a:endParaRPr>
          </a:p>
        </p:txBody>
      </p:sp>
      <p:pic>
        <p:nvPicPr>
          <p:cNvPr id="130" name="Google Shape;130;p1"/>
          <p:cNvPicPr preferRelativeResize="0"/>
          <p:nvPr/>
        </p:nvPicPr>
        <p:blipFill>
          <a:blip r:embed="rId17">
            <a:alphaModFix/>
          </a:blip>
          <a:stretch>
            <a:fillRect/>
          </a:stretch>
        </p:blipFill>
        <p:spPr>
          <a:xfrm>
            <a:off x="15423263" y="11581386"/>
            <a:ext cx="14277001" cy="1626477"/>
          </a:xfrm>
          <a:prstGeom prst="rect">
            <a:avLst/>
          </a:prstGeom>
          <a:noFill/>
          <a:ln>
            <a:noFill/>
          </a:ln>
        </p:spPr>
      </p:pic>
      <p:sp>
        <p:nvSpPr>
          <p:cNvPr id="131" name="Google Shape;131;p1"/>
          <p:cNvSpPr txBox="1"/>
          <p:nvPr/>
        </p:nvSpPr>
        <p:spPr>
          <a:xfrm>
            <a:off x="30042050" y="29341350"/>
            <a:ext cx="13478400" cy="738900"/>
          </a:xfrm>
          <a:prstGeom prst="rect">
            <a:avLst/>
          </a:prstGeom>
          <a:solidFill>
            <a:srgbClr val="1C4587"/>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600" u="sng">
                <a:solidFill>
                  <a:schemeClr val="lt1"/>
                </a:solidFill>
                <a:latin typeface="Calibri"/>
                <a:ea typeface="Calibri"/>
                <a:cs typeface="Calibri"/>
                <a:sym typeface="Calibri"/>
              </a:rPr>
              <a:t>Conclusion</a:t>
            </a:r>
            <a:endParaRPr b="1" sz="3600" u="sng">
              <a:solidFill>
                <a:schemeClr val="lt1"/>
              </a:solidFill>
              <a:latin typeface="Calibri"/>
              <a:ea typeface="Calibri"/>
              <a:cs typeface="Calibri"/>
              <a:sym typeface="Calibri"/>
            </a:endParaRPr>
          </a:p>
        </p:txBody>
      </p:sp>
      <p:sp>
        <p:nvSpPr>
          <p:cNvPr id="132" name="Google Shape;132;p1"/>
          <p:cNvSpPr txBox="1"/>
          <p:nvPr/>
        </p:nvSpPr>
        <p:spPr>
          <a:xfrm>
            <a:off x="30042050" y="30174425"/>
            <a:ext cx="111123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rgbClr val="1C4587"/>
                </a:solidFill>
                <a:latin typeface="Calibri"/>
                <a:ea typeface="Calibri"/>
                <a:cs typeface="Calibri"/>
                <a:sym typeface="Calibri"/>
              </a:rPr>
              <a:t>There is a relationship between students who are threatened or injured with a weapon on school property and those who carried a weapon onto school property. Based on our findings students who are threatened at school do not feel comfortable seeking out proper help, or did not </a:t>
            </a:r>
            <a:r>
              <a:rPr lang="en-US" sz="2800">
                <a:solidFill>
                  <a:srgbClr val="1C4587"/>
                </a:solidFill>
                <a:latin typeface="Calibri"/>
                <a:ea typeface="Calibri"/>
                <a:cs typeface="Calibri"/>
                <a:sym typeface="Calibri"/>
              </a:rPr>
              <a:t>receive</a:t>
            </a:r>
            <a:r>
              <a:rPr lang="en-US" sz="2800">
                <a:solidFill>
                  <a:srgbClr val="1C4587"/>
                </a:solidFill>
                <a:latin typeface="Calibri"/>
                <a:ea typeface="Calibri"/>
                <a:cs typeface="Calibri"/>
                <a:sym typeface="Calibri"/>
              </a:rPr>
              <a:t> it when they attempted to get help.</a:t>
            </a:r>
            <a:endParaRPr sz="2800">
              <a:solidFill>
                <a:srgbClr val="1C4587"/>
              </a:solidFill>
              <a:latin typeface="Calibri"/>
              <a:ea typeface="Calibri"/>
              <a:cs typeface="Calibri"/>
              <a:sym typeface="Calibri"/>
            </a:endParaRPr>
          </a:p>
        </p:txBody>
      </p:sp>
      <p:pic>
        <p:nvPicPr>
          <p:cNvPr id="133" name="Google Shape;133;p1"/>
          <p:cNvPicPr preferRelativeResize="0"/>
          <p:nvPr/>
        </p:nvPicPr>
        <p:blipFill>
          <a:blip r:embed="rId18">
            <a:alphaModFix/>
          </a:blip>
          <a:stretch>
            <a:fillRect/>
          </a:stretch>
        </p:blipFill>
        <p:spPr>
          <a:xfrm>
            <a:off x="2659888" y="26045538"/>
            <a:ext cx="2114550" cy="2162175"/>
          </a:xfrm>
          <a:prstGeom prst="rect">
            <a:avLst/>
          </a:prstGeom>
          <a:noFill/>
          <a:ln>
            <a:noFill/>
          </a:ln>
        </p:spPr>
      </p:pic>
      <p:sp>
        <p:nvSpPr>
          <p:cNvPr id="134" name="Google Shape;134;p1"/>
          <p:cNvSpPr/>
          <p:nvPr/>
        </p:nvSpPr>
        <p:spPr>
          <a:xfrm rot="5400000">
            <a:off x="11856475" y="28562188"/>
            <a:ext cx="1024200" cy="615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2013-04-14T22:23:17Z</dcterms:created>
  <dc:creator>USCB</dc:creator>
</cp:coreProperties>
</file>