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aton LaBorde" userId="08663b675af00e6f" providerId="LiveId" clId="{9DE37207-D961-4A12-850C-E428E1D9BC00}"/>
    <pc:docChg chg="undo custSel modSld sldOrd">
      <pc:chgData name="Keaton LaBorde" userId="08663b675af00e6f" providerId="LiveId" clId="{9DE37207-D961-4A12-850C-E428E1D9BC00}" dt="2024-12-09T19:42:00.677" v="554" actId="14100"/>
      <pc:docMkLst>
        <pc:docMk/>
      </pc:docMkLst>
      <pc:sldChg chg="modSp mod">
        <pc:chgData name="Keaton LaBorde" userId="08663b675af00e6f" providerId="LiveId" clId="{9DE37207-D961-4A12-850C-E428E1D9BC00}" dt="2024-12-09T19:42:00.677" v="554" actId="14100"/>
        <pc:sldMkLst>
          <pc:docMk/>
          <pc:sldMk cId="3180098571" sldId="257"/>
        </pc:sldMkLst>
        <pc:spChg chg="mod">
          <ac:chgData name="Keaton LaBorde" userId="08663b675af00e6f" providerId="LiveId" clId="{9DE37207-D961-4A12-850C-E428E1D9BC00}" dt="2024-12-09T19:42:00.677" v="554" actId="14100"/>
          <ac:spMkLst>
            <pc:docMk/>
            <pc:sldMk cId="3180098571" sldId="257"/>
            <ac:spMk id="3" creationId="{DFDB9680-1518-55F8-D1EA-0AFA4B9BF409}"/>
          </ac:spMkLst>
        </pc:spChg>
      </pc:sldChg>
      <pc:sldChg chg="addSp delSp modSp mod">
        <pc:chgData name="Keaton LaBorde" userId="08663b675af00e6f" providerId="LiveId" clId="{9DE37207-D961-4A12-850C-E428E1D9BC00}" dt="2024-12-09T19:17:51.923" v="16" actId="26606"/>
        <pc:sldMkLst>
          <pc:docMk/>
          <pc:sldMk cId="4022430941" sldId="261"/>
        </pc:sldMkLst>
        <pc:spChg chg="mo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2" creationId="{D4FBB572-3CF5-4F1C-751E-28E21CCB0DDC}"/>
          </ac:spMkLst>
        </pc:spChg>
        <pc:spChg chg="mo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3" creationId="{752BA741-A2B4-D0C8-4855-F566470D37BD}"/>
          </ac:spMkLst>
        </pc:spChg>
        <pc:spChg chg="del">
          <ac:chgData name="Keaton LaBorde" userId="08663b675af00e6f" providerId="LiveId" clId="{9DE37207-D961-4A12-850C-E428E1D9BC00}" dt="2024-12-08T22:04:01.339" v="2" actId="26606"/>
          <ac:spMkLst>
            <pc:docMk/>
            <pc:sldMk cId="4022430941" sldId="261"/>
            <ac:spMk id="12" creationId="{9D25F302-27C5-414F-97F8-6EA0A6C028BA}"/>
          </ac:spMkLst>
        </pc:spChg>
        <pc:spChg chg="del">
          <ac:chgData name="Keaton LaBorde" userId="08663b675af00e6f" providerId="LiveId" clId="{9DE37207-D961-4A12-850C-E428E1D9BC00}" dt="2024-12-08T22:04:01.339" v="2" actId="26606"/>
          <ac:spMkLst>
            <pc:docMk/>
            <pc:sldMk cId="4022430941" sldId="261"/>
            <ac:spMk id="14" creationId="{830A36F8-48C2-4842-A87B-8CE8DF4E7FD2}"/>
          </ac:spMkLst>
        </pc:spChg>
        <pc:spChg chg="del">
          <ac:chgData name="Keaton LaBorde" userId="08663b675af00e6f" providerId="LiveId" clId="{9DE37207-D961-4A12-850C-E428E1D9BC00}" dt="2024-12-08T22:04:01.339" v="2" actId="26606"/>
          <ac:spMkLst>
            <pc:docMk/>
            <pc:sldMk cId="4022430941" sldId="261"/>
            <ac:spMk id="16" creationId="{7F488E8B-4E1E-4402-8935-D4E6C02615C7}"/>
          </ac:spMkLst>
        </pc:spChg>
        <pc:spChg chg="add del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21" creationId="{9D25F302-27C5-414F-97F8-6EA0A6C028BA}"/>
          </ac:spMkLst>
        </pc:spChg>
        <pc:spChg chg="add del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23" creationId="{830A36F8-48C2-4842-A87B-8CE8DF4E7FD2}"/>
          </ac:spMkLst>
        </pc:spChg>
        <pc:spChg chg="add del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25" creationId="{7F488E8B-4E1E-4402-8935-D4E6C02615C7}"/>
          </ac:spMkLst>
        </pc:spChg>
        <pc:spChg chg="ad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30" creationId="{AAAE94E3-A7DB-4868-B1E3-E49703488BBC}"/>
          </ac:spMkLst>
        </pc:spChg>
        <pc:spChg chg="ad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36" creationId="{3873B707-463F-40B0-8227-E8CC6C67EB25}"/>
          </ac:spMkLst>
        </pc:spChg>
        <pc:spChg chg="ad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38" creationId="{C13237C8-E62C-4F0D-A318-BD6FB6C2D138}"/>
          </ac:spMkLst>
        </pc:spChg>
        <pc:spChg chg="ad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40" creationId="{19C9EAEA-39D0-4B0E-A0EB-51E7B26740B1}"/>
          </ac:spMkLst>
        </pc:spChg>
        <pc:spChg chg="add">
          <ac:chgData name="Keaton LaBorde" userId="08663b675af00e6f" providerId="LiveId" clId="{9DE37207-D961-4A12-850C-E428E1D9BC00}" dt="2024-12-09T19:17:51.923" v="16" actId="26606"/>
          <ac:spMkLst>
            <pc:docMk/>
            <pc:sldMk cId="4022430941" sldId="261"/>
            <ac:spMk id="42" creationId="{8CB5D2D7-DF65-4E86-BFBA-FFB9B5ACEB64}"/>
          </ac:spMkLst>
        </pc:spChg>
        <pc:grpChg chg="add">
          <ac:chgData name="Keaton LaBorde" userId="08663b675af00e6f" providerId="LiveId" clId="{9DE37207-D961-4A12-850C-E428E1D9BC00}" dt="2024-12-09T19:17:51.923" v="16" actId="26606"/>
          <ac:grpSpMkLst>
            <pc:docMk/>
            <pc:sldMk cId="4022430941" sldId="261"/>
            <ac:grpSpMk id="32" creationId="{1DE889C7-FAD6-4397-98E2-05D503484459}"/>
          </ac:grpSpMkLst>
        </pc:grpChg>
        <pc:picChg chg="mod ord">
          <ac:chgData name="Keaton LaBorde" userId="08663b675af00e6f" providerId="LiveId" clId="{9DE37207-D961-4A12-850C-E428E1D9BC00}" dt="2024-12-09T19:17:51.923" v="16" actId="26606"/>
          <ac:picMkLst>
            <pc:docMk/>
            <pc:sldMk cId="4022430941" sldId="261"/>
            <ac:picMk id="5" creationId="{38CCD484-112A-E4F6-DD75-2215FFC9A390}"/>
          </ac:picMkLst>
        </pc:picChg>
        <pc:picChg chg="add mod">
          <ac:chgData name="Keaton LaBorde" userId="08663b675af00e6f" providerId="LiveId" clId="{9DE37207-D961-4A12-850C-E428E1D9BC00}" dt="2024-12-09T19:17:51.923" v="16" actId="26606"/>
          <ac:picMkLst>
            <pc:docMk/>
            <pc:sldMk cId="4022430941" sldId="261"/>
            <ac:picMk id="6" creationId="{705BA719-953F-FFA7-C145-9F85093EC859}"/>
          </ac:picMkLst>
        </pc:picChg>
        <pc:picChg chg="del">
          <ac:chgData name="Keaton LaBorde" userId="08663b675af00e6f" providerId="LiveId" clId="{9DE37207-D961-4A12-850C-E428E1D9BC00}" dt="2024-12-08T22:03:57.359" v="0" actId="478"/>
          <ac:picMkLst>
            <pc:docMk/>
            <pc:sldMk cId="4022430941" sldId="261"/>
            <ac:picMk id="7" creationId="{60F3EA24-FF86-DD9A-5A33-92194D637CA6}"/>
          </ac:picMkLst>
        </pc:picChg>
        <pc:picChg chg="add del mod ord">
          <ac:chgData name="Keaton LaBorde" userId="08663b675af00e6f" providerId="LiveId" clId="{9DE37207-D961-4A12-850C-E428E1D9BC00}" dt="2024-12-09T19:17:39.106" v="13" actId="478"/>
          <ac:picMkLst>
            <pc:docMk/>
            <pc:sldMk cId="4022430941" sldId="261"/>
            <ac:picMk id="9" creationId="{3AF4CF3A-1E47-FF0B-574A-5AB62212DCBB}"/>
          </ac:picMkLst>
        </pc:picChg>
      </pc:sldChg>
      <pc:sldChg chg="modNotesTx">
        <pc:chgData name="Keaton LaBorde" userId="08663b675af00e6f" providerId="LiveId" clId="{9DE37207-D961-4A12-850C-E428E1D9BC00}" dt="2024-12-09T19:31:43.775" v="267" actId="20577"/>
        <pc:sldMkLst>
          <pc:docMk/>
          <pc:sldMk cId="1442950614" sldId="262"/>
        </pc:sldMkLst>
      </pc:sldChg>
      <pc:sldChg chg="modNotesTx">
        <pc:chgData name="Keaton LaBorde" userId="08663b675af00e6f" providerId="LiveId" clId="{9DE37207-D961-4A12-850C-E428E1D9BC00}" dt="2024-12-09T19:34:42.761" v="390" actId="20577"/>
        <pc:sldMkLst>
          <pc:docMk/>
          <pc:sldMk cId="4099623756" sldId="263"/>
        </pc:sldMkLst>
      </pc:sldChg>
      <pc:sldChg chg="addSp delSp modSp mod">
        <pc:chgData name="Keaton LaBorde" userId="08663b675af00e6f" providerId="LiveId" clId="{9DE37207-D961-4A12-850C-E428E1D9BC00}" dt="2024-12-09T19:21:37.854" v="18" actId="26606"/>
        <pc:sldMkLst>
          <pc:docMk/>
          <pc:sldMk cId="153223343" sldId="264"/>
        </pc:sldMkLst>
        <pc:spChg chg="mo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2" creationId="{7FD049FC-1680-5F6C-A4FF-DFD67236CA46}"/>
          </ac:spMkLst>
        </pc:spChg>
        <pc:spChg chg="mo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3" creationId="{EC789A91-7D86-2E4B-226B-D4D6C2119216}"/>
          </ac:spMkLst>
        </pc:spChg>
        <pc:spChg chg="del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34" creationId="{9D25F302-27C5-414F-97F8-6EA0A6C028BA}"/>
          </ac:spMkLst>
        </pc:spChg>
        <pc:spChg chg="del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36" creationId="{830A36F8-48C2-4842-A87B-8CE8DF4E7FD2}"/>
          </ac:spMkLst>
        </pc:spChg>
        <pc:spChg chg="del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38" creationId="{8F451A30-466B-4996-9BA5-CD6ABCC6D558}"/>
          </ac:spMkLst>
        </pc:spChg>
        <pc:spChg chg="ad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43" creationId="{AAAE94E3-A7DB-4868-B1E3-E49703488BBC}"/>
          </ac:spMkLst>
        </pc:spChg>
        <pc:spChg chg="ad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49" creationId="{3873B707-463F-40B0-8227-E8CC6C67EB25}"/>
          </ac:spMkLst>
        </pc:spChg>
        <pc:spChg chg="ad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51" creationId="{C13237C8-E62C-4F0D-A318-BD6FB6C2D138}"/>
          </ac:spMkLst>
        </pc:spChg>
        <pc:spChg chg="ad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53" creationId="{19C9EAEA-39D0-4B0E-A0EB-51E7B26740B1}"/>
          </ac:spMkLst>
        </pc:spChg>
        <pc:spChg chg="add">
          <ac:chgData name="Keaton LaBorde" userId="08663b675af00e6f" providerId="LiveId" clId="{9DE37207-D961-4A12-850C-E428E1D9BC00}" dt="2024-12-09T19:21:37.854" v="18" actId="26606"/>
          <ac:spMkLst>
            <pc:docMk/>
            <pc:sldMk cId="153223343" sldId="264"/>
            <ac:spMk id="55" creationId="{8CB5D2D7-DF65-4E86-BFBA-FFB9B5ACEB64}"/>
          </ac:spMkLst>
        </pc:spChg>
        <pc:grpChg chg="add">
          <ac:chgData name="Keaton LaBorde" userId="08663b675af00e6f" providerId="LiveId" clId="{9DE37207-D961-4A12-850C-E428E1D9BC00}" dt="2024-12-09T19:21:37.854" v="18" actId="26606"/>
          <ac:grpSpMkLst>
            <pc:docMk/>
            <pc:sldMk cId="153223343" sldId="264"/>
            <ac:grpSpMk id="45" creationId="{1DE889C7-FAD6-4397-98E2-05D503484459}"/>
          </ac:grpSpMkLst>
        </pc:grpChg>
        <pc:picChg chg="add mod">
          <ac:chgData name="Keaton LaBorde" userId="08663b675af00e6f" providerId="LiveId" clId="{9DE37207-D961-4A12-850C-E428E1D9BC00}" dt="2024-12-09T19:21:37.854" v="18" actId="26606"/>
          <ac:picMkLst>
            <pc:docMk/>
            <pc:sldMk cId="153223343" sldId="264"/>
            <ac:picMk id="5" creationId="{87B81946-659F-BD62-50A7-7A2FA6954C13}"/>
          </ac:picMkLst>
        </pc:picChg>
        <pc:picChg chg="mod ord">
          <ac:chgData name="Keaton LaBorde" userId="08663b675af00e6f" providerId="LiveId" clId="{9DE37207-D961-4A12-850C-E428E1D9BC00}" dt="2024-12-09T19:21:37.854" v="18" actId="26606"/>
          <ac:picMkLst>
            <pc:docMk/>
            <pc:sldMk cId="153223343" sldId="264"/>
            <ac:picMk id="15" creationId="{78A73A7F-6252-8662-9F60-C043EC89777B}"/>
          </ac:picMkLst>
        </pc:picChg>
      </pc:sldChg>
      <pc:sldChg chg="addSp delSp modSp mod modNotesTx">
        <pc:chgData name="Keaton LaBorde" userId="08663b675af00e6f" providerId="LiveId" clId="{9DE37207-D961-4A12-850C-E428E1D9BC00}" dt="2024-12-09T19:38:23.888" v="553" actId="20577"/>
        <pc:sldMkLst>
          <pc:docMk/>
          <pc:sldMk cId="203646902" sldId="265"/>
        </pc:sldMkLst>
        <pc:spChg chg="mo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2" creationId="{0355D797-EF70-FBE8-B86B-884FCF6B97E8}"/>
          </ac:spMkLst>
        </pc:spChg>
        <pc:spChg chg="mo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3" creationId="{91CF3772-CA4D-75E1-C364-84E071DBECC4}"/>
          </ac:spMkLst>
        </pc:spChg>
        <pc:spChg chg="del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10" creationId="{DBC6133C-0615-4CE4-9132-37E609A9BDFA}"/>
          </ac:spMkLst>
        </pc:spChg>
        <pc:spChg chg="del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12" creationId="{169CC832-2974-4E8D-90ED-3E2941BA7336}"/>
          </ac:spMkLst>
        </pc:spChg>
        <pc:spChg chg="del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14" creationId="{55222F96-971A-4F90-B841-6BAB416C7AC1}"/>
          </ac:spMkLst>
        </pc:spChg>
        <pc:spChg chg="del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16" creationId="{08980754-6F4B-43C9-B9BE-127B6BED6586}"/>
          </ac:spMkLst>
        </pc:spChg>
        <pc:spChg chg="del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21" creationId="{2C1BBA94-3F40-40AA-8BB9-E69E25E537C1}"/>
          </ac:spMkLst>
        </pc:spChg>
        <pc:spChg chg="ad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26" creationId="{AAAE94E3-A7DB-4868-B1E3-E49703488BBC}"/>
          </ac:spMkLst>
        </pc:spChg>
        <pc:spChg chg="ad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32" creationId="{3873B707-463F-40B0-8227-E8CC6C67EB25}"/>
          </ac:spMkLst>
        </pc:spChg>
        <pc:spChg chg="ad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34" creationId="{C13237C8-E62C-4F0D-A318-BD6FB6C2D138}"/>
          </ac:spMkLst>
        </pc:spChg>
        <pc:spChg chg="ad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36" creationId="{19C9EAEA-39D0-4B0E-A0EB-51E7B26740B1}"/>
          </ac:spMkLst>
        </pc:spChg>
        <pc:spChg chg="add">
          <ac:chgData name="Keaton LaBorde" userId="08663b675af00e6f" providerId="LiveId" clId="{9DE37207-D961-4A12-850C-E428E1D9BC00}" dt="2024-12-09T19:22:23.193" v="20" actId="26606"/>
          <ac:spMkLst>
            <pc:docMk/>
            <pc:sldMk cId="203646902" sldId="265"/>
            <ac:spMk id="38" creationId="{8CB5D2D7-DF65-4E86-BFBA-FFB9B5ACEB64}"/>
          </ac:spMkLst>
        </pc:spChg>
        <pc:grpChg chg="add">
          <ac:chgData name="Keaton LaBorde" userId="08663b675af00e6f" providerId="LiveId" clId="{9DE37207-D961-4A12-850C-E428E1D9BC00}" dt="2024-12-09T19:22:23.193" v="20" actId="26606"/>
          <ac:grpSpMkLst>
            <pc:docMk/>
            <pc:sldMk cId="203646902" sldId="265"/>
            <ac:grpSpMk id="28" creationId="{1DE889C7-FAD6-4397-98E2-05D503484459}"/>
          </ac:grpSpMkLst>
        </pc:grpChg>
        <pc:picChg chg="mod">
          <ac:chgData name="Keaton LaBorde" userId="08663b675af00e6f" providerId="LiveId" clId="{9DE37207-D961-4A12-850C-E428E1D9BC00}" dt="2024-12-09T19:22:23.193" v="20" actId="26606"/>
          <ac:picMkLst>
            <pc:docMk/>
            <pc:sldMk cId="203646902" sldId="265"/>
            <ac:picMk id="5" creationId="{BA0ED744-BB5D-8372-233F-F4F7ECD3693E}"/>
          </ac:picMkLst>
        </pc:picChg>
        <pc:picChg chg="add mod">
          <ac:chgData name="Keaton LaBorde" userId="08663b675af00e6f" providerId="LiveId" clId="{9DE37207-D961-4A12-850C-E428E1D9BC00}" dt="2024-12-09T19:22:45.233" v="26" actId="1076"/>
          <ac:picMkLst>
            <pc:docMk/>
            <pc:sldMk cId="203646902" sldId="265"/>
            <ac:picMk id="6" creationId="{D15CA067-6666-5C58-23CF-39EDB4C1047E}"/>
          </ac:picMkLst>
        </pc:picChg>
      </pc:sldChg>
      <pc:sldChg chg="ord">
        <pc:chgData name="Keaton LaBorde" userId="08663b675af00e6f" providerId="LiveId" clId="{9DE37207-D961-4A12-850C-E428E1D9BC00}" dt="2024-12-09T19:24:16.797" v="54"/>
        <pc:sldMkLst>
          <pc:docMk/>
          <pc:sldMk cId="2188618173" sldId="266"/>
        </pc:sldMkLst>
      </pc:sldChg>
      <pc:sldChg chg="modSp mod">
        <pc:chgData name="Keaton LaBorde" userId="08663b675af00e6f" providerId="LiveId" clId="{9DE37207-D961-4A12-850C-E428E1D9BC00}" dt="2024-12-09T19:23:46.768" v="50" actId="20577"/>
        <pc:sldMkLst>
          <pc:docMk/>
          <pc:sldMk cId="1413334797" sldId="267"/>
        </pc:sldMkLst>
        <pc:spChg chg="mod">
          <ac:chgData name="Keaton LaBorde" userId="08663b675af00e6f" providerId="LiveId" clId="{9DE37207-D961-4A12-850C-E428E1D9BC00}" dt="2024-12-09T19:23:46.768" v="50" actId="20577"/>
          <ac:spMkLst>
            <pc:docMk/>
            <pc:sldMk cId="1413334797" sldId="267"/>
            <ac:spMk id="3" creationId="{B7B4789A-EF90-637F-1E86-803EF817BA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132C-B526-41F3-ADE7-0A3C2018CB4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5FB0B-9CC3-4374-92D9-743BA12E3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3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 inputs a </a:t>
            </a:r>
            <a:r>
              <a:rPr lang="en-US" dirty="0" err="1"/>
              <a:t>dataframe</a:t>
            </a:r>
            <a:r>
              <a:rPr lang="en-US" dirty="0"/>
              <a:t> and outputs a </a:t>
            </a:r>
            <a:r>
              <a:rPr lang="en-US" dirty="0" err="1"/>
              <a:t>dataframe</a:t>
            </a:r>
            <a:r>
              <a:rPr lang="en-US" dirty="0"/>
              <a:t> or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5FB0B-9CC3-4374-92D9-743BA12E3E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5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Pairs.panels</a:t>
            </a:r>
            <a:r>
              <a:rPr lang="en-US" dirty="0"/>
              <a:t> function inputs a data frame or matrix and outputs a scatter plot matrix. </a:t>
            </a:r>
            <a:r>
              <a:rPr lang="en-US" dirty="0" err="1"/>
              <a:t>Pch</a:t>
            </a:r>
            <a:r>
              <a:rPr lang="en-US" dirty="0"/>
              <a:t> is the plot character (defaults to 20 which is a ‘.’). </a:t>
            </a:r>
            <a:r>
              <a:rPr lang="en-US" dirty="0" err="1"/>
              <a:t>Prcomp</a:t>
            </a:r>
            <a:r>
              <a:rPr lang="en-US" dirty="0"/>
              <a:t> inputs matrix or </a:t>
            </a:r>
            <a:r>
              <a:rPr lang="en-US" dirty="0" err="1"/>
              <a:t>dataframe</a:t>
            </a:r>
            <a:r>
              <a:rPr lang="en-US" dirty="0"/>
              <a:t> and outputs a list with a class </a:t>
            </a:r>
            <a:r>
              <a:rPr lang="en-US" dirty="0" err="1"/>
              <a:t>prcomp</a:t>
            </a:r>
            <a:r>
              <a:rPr lang="en-US" dirty="0"/>
              <a:t>. Scale is a 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logical value indicating whether the variables should be scaled to have unit variance before the analysis takes place. The default is </a:t>
            </a:r>
            <a:r>
              <a:rPr lang="en-US" dirty="0"/>
              <a:t>FALSE. Center is also 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a logical value indicating whether the variables should be shifted to be zero centered. Alternately, a vector of length equal the number of columns of </a:t>
            </a:r>
            <a:r>
              <a:rPr lang="en-US" dirty="0"/>
              <a:t>x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 can be supplied.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tudio-Feixen-Sans"/>
              </a:rPr>
              <a:t>Retx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 is a logical value indicating whether the rotated variables should be returned.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5FB0B-9CC3-4374-92D9-743BA12E3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Fviz_pca</a:t>
            </a:r>
            <a:r>
              <a:rPr lang="en-US" dirty="0"/>
              <a:t> inputs a </a:t>
            </a:r>
            <a:r>
              <a:rPr lang="en-US" dirty="0" err="1"/>
              <a:t>dataframe</a:t>
            </a:r>
            <a:r>
              <a:rPr lang="en-US" dirty="0"/>
              <a:t> or matrix and outputs a </a:t>
            </a:r>
            <a:r>
              <a:rPr lang="en-US" dirty="0" err="1"/>
              <a:t>ggplot</a:t>
            </a:r>
            <a:r>
              <a:rPr lang="en-US" dirty="0"/>
              <a:t>. </a:t>
            </a:r>
            <a:r>
              <a:rPr lang="en-US" b="0" i="0" dirty="0">
                <a:solidFill>
                  <a:srgbClr val="374151"/>
                </a:solidFill>
                <a:effectLst/>
                <a:latin typeface="ui-monospace"/>
              </a:rPr>
              <a:t>Repel is 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tudio-Feixen-Sans"/>
              </a:rPr>
              <a:t>boolean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, whether to use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tudio-Feixen-Sans"/>
              </a:rPr>
              <a:t>ggrepel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 to avoid overplotting text labels or not.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tudio-Feixen-Sans"/>
              </a:rPr>
              <a:t>Habillage</a:t>
            </a:r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 is optional and groups the variables by color in this </a:t>
            </a:r>
            <a:r>
              <a:rPr lang="en-US" b="0" i="0">
                <a:solidFill>
                  <a:srgbClr val="374151"/>
                </a:solidFill>
                <a:effectLst/>
                <a:latin typeface="Studio-Feixen-Sans"/>
              </a:rPr>
              <a:t>case species.</a:t>
            </a:r>
            <a:endParaRPr lang="en-US" b="0" i="0" dirty="0">
              <a:solidFill>
                <a:srgbClr val="374151"/>
              </a:solidFill>
              <a:effectLst/>
              <a:latin typeface="Studio-Feixen-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5FB0B-9CC3-4374-92D9-743BA12E3E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19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878E-4E87-68A4-9FE1-420FD74FF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32F9E-0A01-A994-7AFC-C4585A0D8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2644E-15ED-B3D9-E80A-ACB0BD3D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3E9C-AAB2-6F7B-E55B-22E6CF6D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5991-4AEE-63E6-4989-F19DBE4D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8EE8-5BA6-0FB0-6C6E-7AE5D9F3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EA21B-546D-D784-3041-5FCE1B648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54EFB-88FC-36D7-0387-559D6780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5995-B4EA-9578-1CDE-52BE05F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8C473-A00D-4C7E-8573-314D912D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1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A1DAB-836C-EF2E-96E3-4E7E689A7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21CDD-A101-4494-85E4-549FF2E9D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26100-5698-E913-8540-E3D00202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1874-6136-7137-E691-44125273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3529A-46DA-6216-AAD6-A72DB50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4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08B0-0992-0A72-1B2F-D1F16ED4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38216-03EF-4D20-59CA-D436A91F3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18A64-7521-2F19-5B0D-044D7E5F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2FB66-797D-D338-13E4-1F872EC6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6CE4-FBB4-78EF-C983-4335A7F6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5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74B9-C177-4B1D-DF03-3DEB791E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08D00-6108-D5C3-5482-2EB53D43E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C3AD-CF5D-0F3E-B82D-5E963C50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DAC35-297C-0CED-1248-8CC5FA6C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9B81-2D8D-2799-9821-B391C937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8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8F09-BA26-3352-DAAB-227C7B0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9D3A-86AA-2474-8862-5C186B619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11325-CA84-161C-4126-CACB897C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33D9F-E123-DF2C-4205-E3B30AC4A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551C-A01F-F96A-168C-BADB9A5D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1CCC-CE22-E514-A8EA-741638AD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4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B732-9439-BEAC-0769-D132EEFB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367E-0CEC-3AE3-5468-177207E0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87697-C4B5-87A0-E716-DE12A6549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22050-C3DA-73A7-A21D-DCE5DA46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5F39E-09BE-C032-4183-BA590410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3C743-167A-E202-3419-1803183A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5F05E-8A1C-3F8C-C542-565402AE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652BF-983F-D486-8383-5528C85E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1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FA41-9969-70DE-DBD5-3A63C402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E85EE-6C76-D925-DBEB-6A56FB06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C329E-28E0-96ED-7710-2E19CE8F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5F734-3EC4-B924-E9FD-12910637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4545E-EFEA-96DD-B2A3-B65494E1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53B3D-73E3-6955-996C-521E9C96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978B3-9352-BB2B-547F-CD05F4E7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2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2644-8032-1585-42ED-AAC29E7F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F6A71-4DC1-D4CE-61CC-98D6E395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7A55C-402F-89F3-1D52-766A83A1A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4DD72-3225-B80A-8764-23F643BE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005D0-4F3C-4436-30C0-62164CF5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5D639-11ED-9119-37A6-C707AF56B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3A27-52D1-E735-8DC8-B4B94465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9EFE5-97B2-B969-D6CA-956A559FE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1D60D-5055-E360-02D1-256AED896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39F19-A40C-6346-77AB-9F4549EAF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6315-521E-71A6-3321-A10F89F5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44C35-8450-86D4-DC4C-010B2B0C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28D80-7726-8513-90F9-1A42CCE2C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9F673-E07B-1388-FD82-E0A13125F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7446-F1BB-461C-CC10-0E99BA681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9DFB9-E8FA-4EB0-9508-CC812678DF0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D5055-D9F0-944D-AEA5-17A2D4FD8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B0121-8874-5040-D061-3389390B0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21E75-6FE6-4F37-A95C-F0F74D93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Flower in pot">
            <a:extLst>
              <a:ext uri="{FF2B5EF4-FFF2-40B4-BE49-F238E27FC236}">
                <a16:creationId xmlns:a16="http://schemas.microsoft.com/office/drawing/2014/main" id="{7A2A01DF-ABCB-DB9A-8F6B-C910161D0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AD608-29A5-96FF-BE0E-FB5668CEF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en-US" sz="5600"/>
              <a:t>Principal Component Analysis (PCA) on the Iris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7AE2-ECBB-EC55-C0A1-61A20D2C7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/>
          </a:bodyPr>
          <a:lstStyle/>
          <a:p>
            <a:pPr algn="l"/>
            <a:r>
              <a:rPr lang="en-US" sz="2000"/>
              <a:t>Author: Keaton LaBorde</a:t>
            </a:r>
          </a:p>
          <a:p>
            <a:pPr algn="l"/>
            <a:r>
              <a:rPr lang="en-US" sz="2000"/>
              <a:t>Date: 12/10/2024</a:t>
            </a:r>
          </a:p>
        </p:txBody>
      </p:sp>
    </p:spTree>
    <p:extLst>
      <p:ext uri="{BB962C8B-B14F-4D97-AF65-F5344CB8AC3E}">
        <p14:creationId xmlns:p14="http://schemas.microsoft.com/office/powerpoint/2010/main" val="243007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946F4-9EEA-CC62-9E4D-87226B65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Orthogonality of Principal Components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519A-E65E-43E0-D28A-36103193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Property of PCA: PCs are uncorrelated (orthogonal)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Dot Product Check: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Confirming orthogonality by computing the dot product between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PCs are independent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C693D-C61B-2BD1-9ADB-E0297B6A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658965"/>
            <a:ext cx="5150277" cy="13648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8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31D22-753A-780E-CA8D-6A64814D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PCA Biplot cont.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89A-EF90-637F-1E86-803EF817B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Interpretation: </a:t>
            </a:r>
          </a:p>
          <a:p>
            <a:pPr lvl="1"/>
            <a:r>
              <a:rPr lang="en-US" dirty="0"/>
              <a:t>Vectors represent original features</a:t>
            </a:r>
          </a:p>
          <a:p>
            <a:pPr lvl="1"/>
            <a:r>
              <a:rPr lang="en-US" dirty="0"/>
              <a:t>Small angle = strong correlation between features</a:t>
            </a:r>
          </a:p>
          <a:p>
            <a:pPr lvl="1"/>
            <a:r>
              <a:rPr lang="en-US" dirty="0"/>
              <a:t>Points represent observations, colors represent species</a:t>
            </a:r>
          </a:p>
          <a:p>
            <a:pPr lvl="1"/>
            <a:r>
              <a:rPr lang="en-US" dirty="0"/>
              <a:t>The results show close to zero off the diagonal</a:t>
            </a:r>
          </a:p>
          <a:p>
            <a:pPr lvl="1"/>
            <a:r>
              <a:rPr lang="en-US" dirty="0" err="1"/>
              <a:t>Iris.pca</a:t>
            </a:r>
            <a:r>
              <a:rPr lang="en-US" dirty="0"/>
              <a:t> is truly orthogonal</a:t>
            </a:r>
          </a:p>
          <a:p>
            <a:pPr lvl="1"/>
            <a:r>
              <a:rPr lang="en-US" dirty="0"/>
              <a:t>Captures independent and non-redundant information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334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F780A-2401-3603-DDC9-0B7D29F0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Advantages of PCA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AD2F2-5AC0-6A3A-E77D-53488B94E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Key Benefits</a:t>
            </a:r>
            <a:r>
              <a:rPr lang="en-US" sz="2400"/>
              <a:t>: </a:t>
            </a:r>
          </a:p>
          <a:p>
            <a:pPr lvl="1"/>
            <a:r>
              <a:rPr lang="en-US" dirty="0"/>
              <a:t>Reduces dimensionality</a:t>
            </a:r>
          </a:p>
          <a:p>
            <a:pPr lvl="1"/>
            <a:r>
              <a:rPr lang="en-US" dirty="0"/>
              <a:t>Resolves multicollinearity</a:t>
            </a:r>
          </a:p>
          <a:p>
            <a:pPr lvl="1"/>
            <a:r>
              <a:rPr lang="en-US" dirty="0"/>
              <a:t>Facilitates data visualization</a:t>
            </a:r>
          </a:p>
          <a:p>
            <a:pPr lvl="1"/>
            <a:r>
              <a:rPr lang="en-US" dirty="0"/>
              <a:t>Enhances computational efficiency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3417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EAA09-08BA-2523-DE43-A084C4AF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Disadvantages of PCA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C95D-6222-0296-71EB-FE6EBEFD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Key Limitations</a:t>
            </a:r>
            <a:r>
              <a:rPr lang="en-US" sz="2400"/>
              <a:t>: </a:t>
            </a:r>
          </a:p>
          <a:p>
            <a:pPr lvl="1"/>
            <a:r>
              <a:rPr lang="en-US" dirty="0"/>
              <a:t>Loss of interpretability (PCs are linear combinations)</a:t>
            </a:r>
          </a:p>
          <a:p>
            <a:pPr lvl="1"/>
            <a:r>
              <a:rPr lang="en-US" dirty="0"/>
              <a:t>Assumes linearity, which may not apply to all data</a:t>
            </a:r>
          </a:p>
          <a:p>
            <a:pPr lvl="1"/>
            <a:r>
              <a:rPr lang="en-US" dirty="0"/>
              <a:t>Sensitive to scaling and outliers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002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85FB5-B56A-B77C-D3F9-3AD76BA9E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Applications of PCA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ABE6E-D4DB-00BE-1D3E-AC6F0901D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Machine Learning: Reduce features for better model performance and prevent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Image Processing: Reduce image size while retaining important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Finance: Dimensionality reduction for portfolio optimization and risk management</a:t>
            </a:r>
          </a:p>
          <a:p>
            <a:endParaRPr lang="en-US" sz="200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Machine Learning? Machine Learning Technique Complete Guide">
            <a:extLst>
              <a:ext uri="{FF2B5EF4-FFF2-40B4-BE49-F238E27FC236}">
                <a16:creationId xmlns:a16="http://schemas.microsoft.com/office/drawing/2014/main" id="{559BE0CD-2577-50B9-89B9-3BD8FA56E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r="-2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5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01E45-7342-7409-D08C-35996939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0ACA-CEBC-57A0-5A3F-A8F821B4D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Summary: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PCA effectively reduced dimensionality of the Iris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Retained 95.81% of the variability in 2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Clear separation of species, aiding in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Future Considerations: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PCA for feature reduction in machine learning models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919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17DAA-A88F-0485-BE18-264C0043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BF24-4FD3-70DA-DCE3-A04FBED5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Jolliffe, I. T. (2002). Principal Component Analysis. Springer Series in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Iglewicz, B., &amp; Hoaglin, D. C. (1993). How to detect and handle outliers. Sage.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404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C9B35-9EC8-AF03-C100-98721C22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Introduction to PCA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B9680-1518-55F8-D1EA-0AFA4B9B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59" y="1648870"/>
            <a:ext cx="5044437" cy="3560260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What is PCA?</a:t>
            </a:r>
          </a:p>
          <a:p>
            <a:pPr lvl="1"/>
            <a:r>
              <a:rPr lang="en-US" sz="1700" dirty="0"/>
              <a:t>A technique for dimensionality reduction</a:t>
            </a:r>
          </a:p>
          <a:p>
            <a:pPr lvl="1"/>
            <a:r>
              <a:rPr lang="en-US" sz="1700" dirty="0"/>
              <a:t>Transforms data into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Retains as much variability as possible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Why Use PCA?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Reduce dimensionality in correlated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Improve efficiency, reduce multicollinearity, enhance interpretability</a:t>
            </a:r>
          </a:p>
          <a:p>
            <a:pPr marL="45720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18009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45D38-3EC1-B4A7-8442-930180730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03" y="623275"/>
            <a:ext cx="3446070" cy="2644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D3D714-91A1-B757-C0D0-B5D94570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20" y="3586297"/>
            <a:ext cx="3064235" cy="264486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C4E6-D4A3-4A17-09CF-5C033DDC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US" sz="5400"/>
              <a:t>Iris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B6233-C884-AE27-4064-3BDAEA3BE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2998278"/>
            <a:ext cx="4505654" cy="272819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Dataset Summary: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Observations: 150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Features: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Species: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Basic Data Check: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No missing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/>
              <a:t>Summary statistics and structure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355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B8365-4F39-0E75-8223-7BF41D04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60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458CF-F23F-CA94-C578-FCB07DF8F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Correlation Check: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Scatter plots to visualize pairwise relationships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Correlation matrix to quantify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Objective: Identify correlated features to guide PCA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25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BB572-3CF5-4F1C-751E-28E21CCB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Pairwise Scatter Plots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A741-A2B4-D0C8-4855-F566470D3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Scatter Plots: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Visualize the relationship between pairs of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Explore how features correlate for different species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Observation: Petal Length and Petal Width are strongly correlated</a:t>
            </a:r>
          </a:p>
          <a:p>
            <a:endParaRPr lang="en-US" sz="20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CD484-112A-E4F6-DD75-2215FFC9A3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911" b="-1"/>
          <a:stretch/>
        </p:blipFill>
        <p:spPr>
          <a:xfrm>
            <a:off x="7445096" y="581892"/>
            <a:ext cx="3674086" cy="251875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5BA719-953F-FFA7-C145-9F85093EC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6" y="3707894"/>
            <a:ext cx="311920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88C66-F7B9-3530-FEE6-69B6E0F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/>
              <a:t>Correlation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0C3D3-44C5-DDD0-6F12-8A8DACE3B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57" y="3710677"/>
            <a:ext cx="3533985" cy="13434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6390-F26E-CDA5-FA3C-B34AAE6E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Matrix of correlations between features: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High correlation between Petal Length and Petal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Lower correlations between Sepal Length and Sepal Width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PCA Objective: Reduce redundant features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295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CA39F-608B-77F6-38DD-9053BC6E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8" y="623275"/>
            <a:ext cx="3648080" cy="264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1507F-1BE6-F661-A7BA-04ADD4D3C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830" y="3427216"/>
            <a:ext cx="2811816" cy="3186195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DD397-275E-70CA-B814-B698BB79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>
            <a:normAutofit/>
          </a:bodyPr>
          <a:lstStyle/>
          <a:p>
            <a:r>
              <a:rPr lang="en-US" sz="500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4CB9B-7D2A-3949-67B5-733B66CD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2998278"/>
            <a:ext cx="4505654" cy="2728198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PCA Basics: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Eigenvalues and eigenvectors represent directions of maximum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Principal Components (PCs) are uncorrelated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First Two Components: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PC1 explains 72.96% of the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PC2 explains 22.85% of the 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Together: 95.81% of variance explained</a:t>
            </a: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09962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049FC-1680-5F6C-A4FF-DFD67236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PCA Results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89A91-7D86-2E4B-226B-D4D6C211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PCA Object Summary: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Standard deviations (eigenvalues)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Center (means subtracted)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Rotation (eigenvectors)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First Two PCs: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PC1: Key driver of variability in petal-related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PC2: Captures additional variance, especially between species</a:t>
            </a:r>
          </a:p>
          <a:p>
            <a:endParaRPr lang="en-US" sz="20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A73A7F-6252-8662-9F60-C043EC89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209139"/>
            <a:ext cx="4397433" cy="1264262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81946-659F-BD62-50A7-7A2FA695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14" y="3707894"/>
            <a:ext cx="292878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D797-EF70-FBE8-B86B-884FCF6B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PCA Visualization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F3772-CA4D-75E1-C364-84E071DBE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Biplot: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Principal components plotted with variables and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Clear separation of species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Setosa</a:t>
            </a:r>
            <a:r>
              <a:rPr lang="en-US" sz="2000" dirty="0"/>
              <a:t> is distinct, Versicolor and Virginica are closer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Interpretation: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Vector angles indicate correlation between variables (e.g., Petal Length &amp; Petal Width)</a:t>
            </a:r>
          </a:p>
          <a:p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D744-BB5D-8372-233F-F4F7ECD36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35" y="581892"/>
            <a:ext cx="3250008" cy="251875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CA067-6666-5C58-23CF-39EDB4C10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327" y="3628652"/>
            <a:ext cx="3261816" cy="268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719</Words>
  <Application>Microsoft Office PowerPoint</Application>
  <PresentationFormat>Widescreen</PresentationFormat>
  <Paragraphs>101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Studio-Feixen-Sans</vt:lpstr>
      <vt:lpstr>ui-monospace</vt:lpstr>
      <vt:lpstr>Office Theme</vt:lpstr>
      <vt:lpstr>Principal Component Analysis (PCA) on the Iris Data Set</vt:lpstr>
      <vt:lpstr>Introduction to PCA </vt:lpstr>
      <vt:lpstr>Iris Dataset Overview</vt:lpstr>
      <vt:lpstr>Exploratory Data Analysis</vt:lpstr>
      <vt:lpstr>Pairwise Scatter Plots</vt:lpstr>
      <vt:lpstr>Correlation Matrix</vt:lpstr>
      <vt:lpstr>Principal Component Analysis (PCA)</vt:lpstr>
      <vt:lpstr>PCA Results</vt:lpstr>
      <vt:lpstr>PCA Visualization</vt:lpstr>
      <vt:lpstr>Orthogonality of Principal Components</vt:lpstr>
      <vt:lpstr>PCA Biplot cont.</vt:lpstr>
      <vt:lpstr>Advantages of PCA</vt:lpstr>
      <vt:lpstr>Disadvantages of PCA</vt:lpstr>
      <vt:lpstr>Applications of PCA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Keaton</dc:creator>
  <cp:lastModifiedBy>Keaton</cp:lastModifiedBy>
  <cp:revision>1</cp:revision>
  <dcterms:created xsi:type="dcterms:W3CDTF">2024-12-08T21:27:31Z</dcterms:created>
  <dcterms:modified xsi:type="dcterms:W3CDTF">2024-12-09T19:42:09Z</dcterms:modified>
</cp:coreProperties>
</file>