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61" r:id="rId4"/>
    <p:sldId id="260" r:id="rId5"/>
    <p:sldId id="262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882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DE0A57E0-2113-4A5F-A930-07862921E2D1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186240B-3200-4196-A618-19992DE75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98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A57E0-2113-4A5F-A930-07862921E2D1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6240B-3200-4196-A618-19992DE75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259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A57E0-2113-4A5F-A930-07862921E2D1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6240B-3200-4196-A618-19992DE75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0120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A57E0-2113-4A5F-A930-07862921E2D1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6240B-3200-4196-A618-19992DE7533E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750549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A57E0-2113-4A5F-A930-07862921E2D1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6240B-3200-4196-A618-19992DE75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5340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A57E0-2113-4A5F-A930-07862921E2D1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6240B-3200-4196-A618-19992DE75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6635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A57E0-2113-4A5F-A930-07862921E2D1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6240B-3200-4196-A618-19992DE75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0138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A57E0-2113-4A5F-A930-07862921E2D1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6240B-3200-4196-A618-19992DE75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9271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A57E0-2113-4A5F-A930-07862921E2D1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6240B-3200-4196-A618-19992DE75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976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A57E0-2113-4A5F-A930-07862921E2D1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6240B-3200-4196-A618-19992DE75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826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A57E0-2113-4A5F-A930-07862921E2D1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6240B-3200-4196-A618-19992DE75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66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A57E0-2113-4A5F-A930-07862921E2D1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6240B-3200-4196-A618-19992DE75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827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A57E0-2113-4A5F-A930-07862921E2D1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6240B-3200-4196-A618-19992DE75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988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A57E0-2113-4A5F-A930-07862921E2D1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6240B-3200-4196-A618-19992DE75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055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A57E0-2113-4A5F-A930-07862921E2D1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6240B-3200-4196-A618-19992DE75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5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A57E0-2113-4A5F-A930-07862921E2D1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6240B-3200-4196-A618-19992DE75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972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A57E0-2113-4A5F-A930-07862921E2D1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6240B-3200-4196-A618-19992DE75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754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0A57E0-2113-4A5F-A930-07862921E2D1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6240B-3200-4196-A618-19992DE75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4362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177800" dist="38100" dir="2700000" algn="tl">
              <a:srgbClr val="000000">
                <a:alpha val="24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1BDF6-EF23-F1F9-9877-600D95F149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‘stitches-R-US’ General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47502E-6C91-2EBE-52BE-CF33BBABE3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Connor Carmichael, Caroline Duncan, and Christopher Romo</a:t>
            </a:r>
          </a:p>
        </p:txBody>
      </p:sp>
    </p:spTree>
    <p:extLst>
      <p:ext uri="{BB962C8B-B14F-4D97-AF65-F5344CB8AC3E}">
        <p14:creationId xmlns:p14="http://schemas.microsoft.com/office/powerpoint/2010/main" val="1387163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F88A6-9CE1-0C00-277B-E0D661F98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scenario?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AF697B-3DC4-4F0C-566E-B2F0E7F095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06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B2F6D-A6B1-A331-05F3-5EEA91A40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BB7960-E3BA-0B94-A5A3-91B0BEC5A3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918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D34B1-49A2-1793-5734-611479978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1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3F4FDF-1757-8FD4-9673-BB9ED5B5AA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AA9E0E-8DB9-1F51-F7CD-EC6F309F9C2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411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0690A-8683-01A6-AD6D-1AD05CF2A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00F1CE-C442-7430-1507-1DD98438B2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288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31C646-B443-0F03-25EF-E2349008DA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16EA0-BF4F-7E4A-F245-08FB18274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2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F2B28A-77A9-390B-8954-3BD724C37C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320A89-9A24-29F8-B0E1-8574CEBCAC8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9392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39E65-8628-B18B-ED13-9B18BDE17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17BB30-CA61-B218-9F53-627AE900AF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1397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B4E48-C11E-BED7-A2CD-5B0DAB0A2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Backup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BA101B-B63A-19E3-ECC9-147A62363D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5460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B5F27"/>
      </a:dk2>
      <a:lt2>
        <a:srgbClr val="D8FC68"/>
      </a:lt2>
      <a:accent1>
        <a:srgbClr val="DDC855"/>
      </a:accent1>
      <a:accent2>
        <a:srgbClr val="FCA03D"/>
      </a:accent2>
      <a:accent3>
        <a:srgbClr val="E36439"/>
      </a:accent3>
      <a:accent4>
        <a:srgbClr val="C2935B"/>
      </a:accent4>
      <a:accent5>
        <a:srgbClr val="88C25C"/>
      </a:accent5>
      <a:accent6>
        <a:srgbClr val="BFCC86"/>
      </a:accent6>
      <a:hlink>
        <a:srgbClr val="FFCE23"/>
      </a:hlink>
      <a:folHlink>
        <a:srgbClr val="FDEB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97ECCC31-8429-4523-BE8D-8F09B7A4D4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7</TotalTime>
  <Words>33</Words>
  <Application>Microsoft Office PowerPoint</Application>
  <PresentationFormat>Widescreen</PresentationFormat>
  <Paragraphs>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Tw Cen MT</vt:lpstr>
      <vt:lpstr>Circuit</vt:lpstr>
      <vt:lpstr>‘stitches-R-US’ General </vt:lpstr>
      <vt:lpstr>What is the scenario?</vt:lpstr>
      <vt:lpstr>Network 1</vt:lpstr>
      <vt:lpstr>Network 1 Features</vt:lpstr>
      <vt:lpstr>Network 2</vt:lpstr>
      <vt:lpstr>Network 2 Features</vt:lpstr>
      <vt:lpstr>Security</vt:lpstr>
      <vt:lpstr>Data Backup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Christopher Romo</dc:creator>
  <cp:lastModifiedBy>Romo, Christopher (cromo5@student.cccs.edu)</cp:lastModifiedBy>
  <cp:revision>3</cp:revision>
  <dcterms:created xsi:type="dcterms:W3CDTF">2025-04-26T15:55:55Z</dcterms:created>
  <dcterms:modified xsi:type="dcterms:W3CDTF">2025-04-26T17:13:51Z</dcterms:modified>
</cp:coreProperties>
</file>