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EA0A61-ED14-B1C6-892A-85506C1B5D00}" name="Karl La Grassa" initials="KLG" userId="598be429c4e5011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757E6-D4E6-D044-98D8-0C142B7FD65C}" v="8" dt="2021-11-08T18:59:10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/>
    <p:restoredTop sz="85589"/>
  </p:normalViewPr>
  <p:slideViewPr>
    <p:cSldViewPr snapToGrid="0" snapToObjects="1">
      <p:cViewPr varScale="1">
        <p:scale>
          <a:sx n="136" d="100"/>
          <a:sy n="136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La Grassa" userId="598be429c4e50114" providerId="LiveId" clId="{405757E6-D4E6-D044-98D8-0C142B7FD65C}"/>
    <pc:docChg chg="undo redo custSel addSld modSld">
      <pc:chgData name="Karl La Grassa" userId="598be429c4e50114" providerId="LiveId" clId="{405757E6-D4E6-D044-98D8-0C142B7FD65C}" dt="2021-11-09T13:19:34.965" v="2295" actId="478"/>
      <pc:docMkLst>
        <pc:docMk/>
      </pc:docMkLst>
      <pc:sldChg chg="modSp mod">
        <pc:chgData name="Karl La Grassa" userId="598be429c4e50114" providerId="LiveId" clId="{405757E6-D4E6-D044-98D8-0C142B7FD65C}" dt="2021-10-29T12:23:55.333" v="943" actId="20577"/>
        <pc:sldMkLst>
          <pc:docMk/>
          <pc:sldMk cId="938019038" sldId="256"/>
        </pc:sldMkLst>
        <pc:spChg chg="mod">
          <ac:chgData name="Karl La Grassa" userId="598be429c4e50114" providerId="LiveId" clId="{405757E6-D4E6-D044-98D8-0C142B7FD65C}" dt="2021-10-29T09:20:30.570" v="2" actId="20577"/>
          <ac:spMkLst>
            <pc:docMk/>
            <pc:sldMk cId="938019038" sldId="256"/>
            <ac:spMk id="2" creationId="{68D1C5AC-3EE7-E147-92E1-E7BEDB698BFB}"/>
          </ac:spMkLst>
        </pc:spChg>
        <pc:spChg chg="mod">
          <ac:chgData name="Karl La Grassa" userId="598be429c4e50114" providerId="LiveId" clId="{405757E6-D4E6-D044-98D8-0C142B7FD65C}" dt="2021-10-29T12:23:55.333" v="943" actId="20577"/>
          <ac:spMkLst>
            <pc:docMk/>
            <pc:sldMk cId="938019038" sldId="256"/>
            <ac:spMk id="3" creationId="{F4A64A29-9FD0-D244-8C95-8A3335246D81}"/>
          </ac:spMkLst>
        </pc:spChg>
      </pc:sldChg>
      <pc:sldChg chg="addSp modSp new mod addCm delCm modCm modNotesTx">
        <pc:chgData name="Karl La Grassa" userId="598be429c4e50114" providerId="LiveId" clId="{405757E6-D4E6-D044-98D8-0C142B7FD65C}" dt="2021-11-09T13:18:19.251" v="2260" actId="1037"/>
        <pc:sldMkLst>
          <pc:docMk/>
          <pc:sldMk cId="3461207568" sldId="257"/>
        </pc:sldMkLst>
        <pc:spChg chg="mod">
          <ac:chgData name="Karl La Grassa" userId="598be429c4e50114" providerId="LiveId" clId="{405757E6-D4E6-D044-98D8-0C142B7FD65C}" dt="2021-10-29T12:24:48.992" v="1101" actId="313"/>
          <ac:spMkLst>
            <pc:docMk/>
            <pc:sldMk cId="3461207568" sldId="257"/>
            <ac:spMk id="2" creationId="{3F139407-CBE7-1849-B069-D1A1980331D6}"/>
          </ac:spMkLst>
        </pc:spChg>
        <pc:spChg chg="mod">
          <ac:chgData name="Karl La Grassa" userId="598be429c4e50114" providerId="LiveId" clId="{405757E6-D4E6-D044-98D8-0C142B7FD65C}" dt="2021-11-09T13:18:11.251" v="2237" actId="20577"/>
          <ac:spMkLst>
            <pc:docMk/>
            <pc:sldMk cId="3461207568" sldId="257"/>
            <ac:spMk id="3" creationId="{0835F067-15F9-B242-B2DD-EB0249AA0B1D}"/>
          </ac:spMkLst>
        </pc:spChg>
        <pc:spChg chg="add mod">
          <ac:chgData name="Karl La Grassa" userId="598be429c4e50114" providerId="LiveId" clId="{405757E6-D4E6-D044-98D8-0C142B7FD65C}" dt="2021-11-09T13:18:19.251" v="2260" actId="1037"/>
          <ac:spMkLst>
            <pc:docMk/>
            <pc:sldMk cId="3461207568" sldId="257"/>
            <ac:spMk id="5" creationId="{CD1F6774-A9BF-A448-ACD8-7A01CEF3C384}"/>
          </ac:spMkLst>
        </pc:spChg>
        <pc:picChg chg="add mod">
          <ac:chgData name="Karl La Grassa" userId="598be429c4e50114" providerId="LiveId" clId="{405757E6-D4E6-D044-98D8-0C142B7FD65C}" dt="2021-11-09T13:18:14.741" v="2238" actId="1076"/>
          <ac:picMkLst>
            <pc:docMk/>
            <pc:sldMk cId="3461207568" sldId="257"/>
            <ac:picMk id="4" creationId="{4B723C6F-9500-0642-B6FC-6EFC5D588790}"/>
          </ac:picMkLst>
        </pc:picChg>
      </pc:sldChg>
      <pc:sldChg chg="modSp new mod">
        <pc:chgData name="Karl La Grassa" userId="598be429c4e50114" providerId="LiveId" clId="{405757E6-D4E6-D044-98D8-0C142B7FD65C}" dt="2021-11-08T13:07:34.539" v="1958" actId="20577"/>
        <pc:sldMkLst>
          <pc:docMk/>
          <pc:sldMk cId="1366941571" sldId="258"/>
        </pc:sldMkLst>
        <pc:spChg chg="mod">
          <ac:chgData name="Karl La Grassa" userId="598be429c4e50114" providerId="LiveId" clId="{405757E6-D4E6-D044-98D8-0C142B7FD65C}" dt="2021-10-29T12:49:52.773" v="1331" actId="20577"/>
          <ac:spMkLst>
            <pc:docMk/>
            <pc:sldMk cId="1366941571" sldId="258"/>
            <ac:spMk id="2" creationId="{E873FAD0-F67D-4844-924F-97CBFE91CA2E}"/>
          </ac:spMkLst>
        </pc:spChg>
        <pc:spChg chg="mod">
          <ac:chgData name="Karl La Grassa" userId="598be429c4e50114" providerId="LiveId" clId="{405757E6-D4E6-D044-98D8-0C142B7FD65C}" dt="2021-11-08T13:07:34.539" v="1958" actId="20577"/>
          <ac:spMkLst>
            <pc:docMk/>
            <pc:sldMk cId="1366941571" sldId="258"/>
            <ac:spMk id="3" creationId="{799C4811-D390-7844-9818-D5A81B07FF98}"/>
          </ac:spMkLst>
        </pc:spChg>
      </pc:sldChg>
      <pc:sldChg chg="addSp delSp modSp new mod setBg setClrOvrMap">
        <pc:chgData name="Karl La Grassa" userId="598be429c4e50114" providerId="LiveId" clId="{405757E6-D4E6-D044-98D8-0C142B7FD65C}" dt="2021-11-08T18:59:18.675" v="2188" actId="14100"/>
        <pc:sldMkLst>
          <pc:docMk/>
          <pc:sldMk cId="546149401" sldId="259"/>
        </pc:sldMkLst>
        <pc:spChg chg="mod">
          <ac:chgData name="Karl La Grassa" userId="598be429c4e50114" providerId="LiveId" clId="{405757E6-D4E6-D044-98D8-0C142B7FD65C}" dt="2021-10-29T12:51:08.417" v="1417" actId="27636"/>
          <ac:spMkLst>
            <pc:docMk/>
            <pc:sldMk cId="546149401" sldId="259"/>
            <ac:spMk id="2" creationId="{6FC6B91A-DEBF-254D-AE89-71B599E11372}"/>
          </ac:spMkLst>
        </pc:spChg>
        <pc:spChg chg="del">
          <ac:chgData name="Karl La Grassa" userId="598be429c4e50114" providerId="LiveId" clId="{405757E6-D4E6-D044-98D8-0C142B7FD65C}" dt="2021-10-29T10:09:39.512" v="606" actId="478"/>
          <ac:spMkLst>
            <pc:docMk/>
            <pc:sldMk cId="546149401" sldId="259"/>
            <ac:spMk id="3" creationId="{D480E590-D1CD-8342-9D64-F586402ECDD9}"/>
          </ac:spMkLst>
        </pc:spChg>
        <pc:spChg chg="add mod">
          <ac:chgData name="Karl La Grassa" userId="598be429c4e50114" providerId="LiveId" clId="{405757E6-D4E6-D044-98D8-0C142B7FD65C}" dt="2021-10-29T11:57:40.359" v="641" actId="767"/>
          <ac:spMkLst>
            <pc:docMk/>
            <pc:sldMk cId="546149401" sldId="259"/>
            <ac:spMk id="5" creationId="{63899C3B-5A84-0B4F-B6F4-6771ED40AC6E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5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7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5:51.615" v="861" actId="26606"/>
          <ac:grpSpMkLst>
            <pc:docMk/>
            <pc:sldMk cId="546149401" sldId="259"/>
            <ac:grpSpMk id="11" creationId="{449BC34D-9C23-4D6D-8213-1F471AF85B3F}"/>
          </ac:grpSpMkLst>
        </pc:grpChg>
        <pc:picChg chg="add mod">
          <ac:chgData name="Karl La Grassa" userId="598be429c4e50114" providerId="LiveId" clId="{405757E6-D4E6-D044-98D8-0C142B7FD65C}" dt="2021-11-08T18:59:18.675" v="2188" actId="14100"/>
          <ac:picMkLst>
            <pc:docMk/>
            <pc:sldMk cId="546149401" sldId="259"/>
            <ac:picMk id="3" creationId="{0A076ED8-F0A1-644F-B889-0F803A6FC4AD}"/>
          </ac:picMkLst>
        </pc:picChg>
        <pc:picChg chg="add del mod">
          <ac:chgData name="Karl La Grassa" userId="598be429c4e50114" providerId="LiveId" clId="{405757E6-D4E6-D044-98D8-0C142B7FD65C}" dt="2021-10-29T12:14:03.762" v="847" actId="478"/>
          <ac:picMkLst>
            <pc:docMk/>
            <pc:sldMk cId="546149401" sldId="259"/>
            <ac:picMk id="4" creationId="{2942A2B2-CA4D-B94F-BC62-C065E66B0D5E}"/>
          </ac:picMkLst>
        </pc:picChg>
        <pc:picChg chg="add del mod ord">
          <ac:chgData name="Karl La Grassa" userId="598be429c4e50114" providerId="LiveId" clId="{405757E6-D4E6-D044-98D8-0C142B7FD65C}" dt="2021-10-29T12:16:06.581" v="869"/>
          <ac:picMkLst>
            <pc:docMk/>
            <pc:sldMk cId="546149401" sldId="259"/>
            <ac:picMk id="6" creationId="{AE17D36A-5167-0740-A252-12FF3CAE3521}"/>
          </ac:picMkLst>
        </pc:picChg>
        <pc:picChg chg="add del mod">
          <ac:chgData name="Karl La Grassa" userId="598be429c4e50114" providerId="LiveId" clId="{405757E6-D4E6-D044-98D8-0C142B7FD65C}" dt="2021-10-29T12:51:02.273" v="1405" actId="478"/>
          <ac:picMkLst>
            <pc:docMk/>
            <pc:sldMk cId="546149401" sldId="259"/>
            <ac:picMk id="7" creationId="{344AA32F-E2B0-854F-BF6B-63608E9F0B5B}"/>
          </ac:picMkLst>
        </pc:picChg>
      </pc:sldChg>
      <pc:sldChg chg="addSp delSp modSp new mod setBg setClrOvrMap">
        <pc:chgData name="Karl La Grassa" userId="598be429c4e50114" providerId="LiveId" clId="{405757E6-D4E6-D044-98D8-0C142B7FD65C}" dt="2021-10-29T12:51:42.608" v="1424" actId="1076"/>
        <pc:sldMkLst>
          <pc:docMk/>
          <pc:sldMk cId="988633631" sldId="260"/>
        </pc:sldMkLst>
        <pc:spChg chg="mod ord">
          <ac:chgData name="Karl La Grassa" userId="598be429c4e50114" providerId="LiveId" clId="{405757E6-D4E6-D044-98D8-0C142B7FD65C}" dt="2021-10-29T12:23:15.076" v="903" actId="20577"/>
          <ac:spMkLst>
            <pc:docMk/>
            <pc:sldMk cId="988633631" sldId="260"/>
            <ac:spMk id="2" creationId="{9D4F1A7D-0D73-BF4C-8DBE-2FC077985734}"/>
          </ac:spMkLst>
        </pc:spChg>
        <pc:spChg chg="del">
          <ac:chgData name="Karl La Grassa" userId="598be429c4e50114" providerId="LiveId" clId="{405757E6-D4E6-D044-98D8-0C142B7FD65C}" dt="2021-10-29T12:14:55.127" v="848" actId="478"/>
          <ac:spMkLst>
            <pc:docMk/>
            <pc:sldMk cId="988633631" sldId="260"/>
            <ac:spMk id="3" creationId="{B8EE1C98-BCF4-4844-9EFD-D0F76E41F816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3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5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6:07.135" v="870" actId="26606"/>
          <ac:grpSpMkLst>
            <pc:docMk/>
            <pc:sldMk cId="988633631" sldId="260"/>
            <ac:grpSpMk id="9" creationId="{449BC34D-9C23-4D6D-8213-1F471AF85B3F}"/>
          </ac:grpSpMkLst>
        </pc:grpChg>
        <pc:picChg chg="add del mod">
          <ac:chgData name="Karl La Grassa" userId="598be429c4e50114" providerId="LiveId" clId="{405757E6-D4E6-D044-98D8-0C142B7FD65C}" dt="2021-10-29T12:51:12.839" v="1418" actId="478"/>
          <ac:picMkLst>
            <pc:docMk/>
            <pc:sldMk cId="988633631" sldId="260"/>
            <ac:picMk id="4" creationId="{03801F83-E364-6740-B57F-40B0EF83C5EF}"/>
          </ac:picMkLst>
        </pc:picChg>
        <pc:picChg chg="add mod">
          <ac:chgData name="Karl La Grassa" userId="598be429c4e50114" providerId="LiveId" clId="{405757E6-D4E6-D044-98D8-0C142B7FD65C}" dt="2021-10-29T12:51:42.608" v="1424" actId="1076"/>
          <ac:picMkLst>
            <pc:docMk/>
            <pc:sldMk cId="988633631" sldId="260"/>
            <ac:picMk id="5" creationId="{32E6F9B1-ED6E-E24C-A510-4D6939BED96D}"/>
          </ac:picMkLst>
        </pc:picChg>
      </pc:sldChg>
      <pc:sldChg chg="modSp new mod addCm delCm modCm modNotesTx">
        <pc:chgData name="Karl La Grassa" userId="598be429c4e50114" providerId="LiveId" clId="{405757E6-D4E6-D044-98D8-0C142B7FD65C}" dt="2021-11-08T13:48:28.061" v="2184" actId="33524"/>
        <pc:sldMkLst>
          <pc:docMk/>
          <pc:sldMk cId="414694194" sldId="261"/>
        </pc:sldMkLst>
        <pc:spChg chg="mod">
          <ac:chgData name="Karl La Grassa" userId="598be429c4e50114" providerId="LiveId" clId="{405757E6-D4E6-D044-98D8-0C142B7FD65C}" dt="2021-11-08T13:11:28.581" v="1988" actId="20577"/>
          <ac:spMkLst>
            <pc:docMk/>
            <pc:sldMk cId="414694194" sldId="261"/>
            <ac:spMk id="2" creationId="{2C74D44C-B0F8-4C48-AE53-884E68E3A614}"/>
          </ac:spMkLst>
        </pc:spChg>
        <pc:spChg chg="mod">
          <ac:chgData name="Karl La Grassa" userId="598be429c4e50114" providerId="LiveId" clId="{405757E6-D4E6-D044-98D8-0C142B7FD65C}" dt="2021-11-08T13:15:23.230" v="2035" actId="20577"/>
          <ac:spMkLst>
            <pc:docMk/>
            <pc:sldMk cId="414694194" sldId="261"/>
            <ac:spMk id="3" creationId="{1F08AC6A-A1E1-FB4E-9F38-4FC63E230478}"/>
          </ac:spMkLst>
        </pc:spChg>
      </pc:sldChg>
      <pc:sldChg chg="delSp modSp new mod">
        <pc:chgData name="Karl La Grassa" userId="598be429c4e50114" providerId="LiveId" clId="{405757E6-D4E6-D044-98D8-0C142B7FD65C}" dt="2021-11-09T13:19:34.965" v="2295" actId="478"/>
        <pc:sldMkLst>
          <pc:docMk/>
          <pc:sldMk cId="414114458" sldId="262"/>
        </pc:sldMkLst>
        <pc:spChg chg="mod">
          <ac:chgData name="Karl La Grassa" userId="598be429c4e50114" providerId="LiveId" clId="{405757E6-D4E6-D044-98D8-0C142B7FD65C}" dt="2021-11-09T13:19:31.127" v="2294" actId="20577"/>
          <ac:spMkLst>
            <pc:docMk/>
            <pc:sldMk cId="414114458" sldId="262"/>
            <ac:spMk id="2" creationId="{8C576343-B052-FA4F-B4B7-949A4BDDF49E}"/>
          </ac:spMkLst>
        </pc:spChg>
        <pc:spChg chg="del">
          <ac:chgData name="Karl La Grassa" userId="598be429c4e50114" providerId="LiveId" clId="{405757E6-D4E6-D044-98D8-0C142B7FD65C}" dt="2021-11-09T13:19:34.965" v="2295" actId="478"/>
          <ac:spMkLst>
            <pc:docMk/>
            <pc:sldMk cId="414114458" sldId="262"/>
            <ac:spMk id="3" creationId="{4A46F714-2458-A04C-9447-91602EDF1C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B5CB-4C39-3A4F-BE4E-83ACC8C4503F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C638-4572-9440-81E7-E059EFD4A4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Les design pattern comportementaux permettent de « fluidifier » les processus de commandes et de contrôles entre les classes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0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Gains de performances parce que moins de calculs, dans les systèmes embarqués cela veut dire moins de consommation donc gain d’énergie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5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7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589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7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8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5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1C5AC-3EE7-E147-92E1-E7BEDB698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Design pattern : </a:t>
            </a:r>
            <a:br>
              <a:rPr lang="fr-FR" dirty="0"/>
            </a:br>
            <a:r>
              <a:rPr lang="fr-FR" dirty="0"/>
              <a:t>observer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64A29-9FD0-D244-8C95-8A333524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93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39407-CBE7-1849-B069-D1A1980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F067-15F9-B242-B2DD-EB0249AA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2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Mécanisme :</a:t>
            </a:r>
          </a:p>
          <a:p>
            <a:pPr lvl="1"/>
            <a:r>
              <a:rPr lang="fr-FR" dirty="0"/>
              <a:t>Un « sujet » notifie un « observateur » lorsqu’une action définie par l’utilisateur est réalisée (ex : changement d’état)</a:t>
            </a:r>
          </a:p>
          <a:p>
            <a:pPr lvl="1"/>
            <a:r>
              <a:rPr lang="fr-FR" dirty="0"/>
              <a:t>Utilisé dans la programmation évènementielle</a:t>
            </a:r>
          </a:p>
          <a:p>
            <a:r>
              <a:rPr lang="fr-FR" dirty="0"/>
              <a:t>UML générique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723C6F-9500-0642-B6FC-6EFC5D58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68" y="3243262"/>
            <a:ext cx="5882640" cy="30312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1F6774-A9BF-A448-ACD8-7A01CEF3C384}"/>
              </a:ext>
            </a:extLst>
          </p:cNvPr>
          <p:cNvSpPr txBox="1"/>
          <p:nvPr/>
        </p:nvSpPr>
        <p:spPr>
          <a:xfrm>
            <a:off x="4257735" y="6410324"/>
            <a:ext cx="610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Capture d’écran d’un diagramme UML représentant le pattern observer © </a:t>
            </a:r>
            <a:r>
              <a:rPr lang="fr-FR" sz="1200" i="1" dirty="0" err="1">
                <a:solidFill>
                  <a:schemeClr val="accent1"/>
                </a:solidFill>
              </a:rPr>
              <a:t>ionos.fr</a:t>
            </a:r>
            <a:endParaRPr lang="fr-FR" sz="1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3FAD0-F67D-4844-924F-97CBFE9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scénario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C4811-D390-7844-9818-D5A81B0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Maison connectée</a:t>
            </a:r>
          </a:p>
          <a:p>
            <a:r>
              <a:rPr lang="fr-FR" dirty="0"/>
              <a:t>Observables : Capteurs de température et de lumières</a:t>
            </a:r>
          </a:p>
          <a:p>
            <a:r>
              <a:rPr lang="fr-FR" dirty="0"/>
              <a:t>Observateurs : Systèmes de gestion température et lumières, un de chaque type dans chaque pièce</a:t>
            </a:r>
          </a:p>
          <a:p>
            <a:endParaRPr lang="fr-FR" dirty="0"/>
          </a:p>
          <a:p>
            <a:r>
              <a:rPr lang="fr-FR" dirty="0"/>
              <a:t>Les observateurs se connecte, écoute les évènements, font des actions appropriées selon l’évènement, se déconnecte et peuvent se reconnecter ailleurs.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6B91A-DEBF-254D-AE89-71B599E1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Observer : diagramme de séquence</a:t>
            </a:r>
            <a:br>
              <a:rPr lang="fr-FR" dirty="0"/>
            </a:br>
            <a:r>
              <a:rPr lang="fr-FR" sz="3600" dirty="0"/>
              <a:t>Scénario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899C3B-5A84-0B4F-B6F4-6771ED40AC6E}"/>
              </a:ext>
            </a:extLst>
          </p:cNvPr>
          <p:cNvSpPr txBox="1"/>
          <p:nvPr/>
        </p:nvSpPr>
        <p:spPr>
          <a:xfrm>
            <a:off x="8643938" y="1500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76ED8-F0A1-644F-B889-0F803A6F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99" y="1732141"/>
            <a:ext cx="7006301" cy="48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F1A7D-0D73-BF4C-8DBE-2FC0779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diagramme de 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E6F9B1-ED6E-E24C-A510-4D6939BE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6" y="1488908"/>
            <a:ext cx="9221202" cy="48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76343-B052-FA4F-B4B7-949A4BDD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Extraits de code</a:t>
            </a:r>
          </a:p>
        </p:txBody>
      </p:sp>
    </p:spTree>
    <p:extLst>
      <p:ext uri="{BB962C8B-B14F-4D97-AF65-F5344CB8AC3E}">
        <p14:creationId xmlns:p14="http://schemas.microsoft.com/office/powerpoint/2010/main" val="4141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4D44C-B0F8-4C48-AE53-884E68E3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8AC6A-A1E1-FB4E-9F38-4FC63E23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 du pattern : </a:t>
            </a:r>
          </a:p>
          <a:p>
            <a:pPr lvl="1"/>
            <a:r>
              <a:rPr lang="fr-FR" dirty="0"/>
              <a:t>Pas d’inclusion du sujet dans la classe de l’observateur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code évolutif et facilement maintenable (composants séparés)</a:t>
            </a:r>
          </a:p>
          <a:p>
            <a:pPr lvl="1"/>
            <a:r>
              <a:rPr lang="fr-FR" dirty="0"/>
              <a:t>Plus le besoin de </a:t>
            </a:r>
            <a:r>
              <a:rPr lang="fr-FR" dirty="0" err="1"/>
              <a:t>poll</a:t>
            </a:r>
            <a:r>
              <a:rPr lang="fr-FR" dirty="0"/>
              <a:t> régulièrement </a:t>
            </a:r>
            <a:r>
              <a:rPr lang="fr-FR" dirty="0">
                <a:sym typeface="Wingdings" pitchFamily="2" charset="2"/>
              </a:rPr>
              <a:t> gains de performances, énergie (cas des systèmes embarqués)</a:t>
            </a:r>
            <a:endParaRPr lang="fr-FR" dirty="0"/>
          </a:p>
          <a:p>
            <a:r>
              <a:rPr lang="fr-FR" dirty="0"/>
              <a:t>Lié aux design pattern suivants :</a:t>
            </a:r>
          </a:p>
        </p:txBody>
      </p:sp>
    </p:spTree>
    <p:extLst>
      <p:ext uri="{BB962C8B-B14F-4D97-AF65-F5344CB8AC3E}">
        <p14:creationId xmlns:p14="http://schemas.microsoft.com/office/powerpoint/2010/main" val="414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{79F84FC0-05A5-6C41-90F1-19C388BEB75A}tf10001072</Template>
  <TotalTime>610</TotalTime>
  <Words>223</Words>
  <Application>Microsoft Macintosh PowerPoint</Application>
  <PresentationFormat>Grand écran</PresentationFormat>
  <Paragraphs>26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Helvetica</vt:lpstr>
      <vt:lpstr>Cadrage</vt:lpstr>
      <vt:lpstr>Design pattern :  observer</vt:lpstr>
      <vt:lpstr>Observer : définition</vt:lpstr>
      <vt:lpstr>Observer : scénario simple</vt:lpstr>
      <vt:lpstr>Observer : diagramme de séquence Scénario</vt:lpstr>
      <vt:lpstr>Observer : diagramme de classes</vt:lpstr>
      <vt:lpstr>Observer : Extraits de code</vt:lpstr>
      <vt:lpstr>Observer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observer</dc:title>
  <dc:creator>Karl La Grassa</dc:creator>
  <cp:lastModifiedBy>Karl La Grassa</cp:lastModifiedBy>
  <cp:revision>1</cp:revision>
  <dcterms:created xsi:type="dcterms:W3CDTF">2021-10-29T09:18:54Z</dcterms:created>
  <dcterms:modified xsi:type="dcterms:W3CDTF">2021-11-09T13:19:43Z</dcterms:modified>
</cp:coreProperties>
</file>