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A0A61-ED14-B1C6-892A-85506C1B5D00}" name="Karl La Grassa" initials="KLG" userId="598be429c4e501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757E6-D4E6-D044-98D8-0C142B7FD65C}" v="38" dt="2021-11-09T18:58:5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1"/>
    <p:restoredTop sz="85589"/>
  </p:normalViewPr>
  <p:slideViewPr>
    <p:cSldViewPr snapToGrid="0" snapToObjects="1">
      <p:cViewPr varScale="1">
        <p:scale>
          <a:sx n="136" d="100"/>
          <a:sy n="136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undo redo custSel addSld modSld">
      <pc:chgData name="Karl La Grassa" userId="598be429c4e50114" providerId="LiveId" clId="{405757E6-D4E6-D044-98D8-0C142B7FD65C}" dt="2021-11-09T19:05:55.655" v="2411" actId="20577"/>
      <pc:docMkLst>
        <pc:docMk/>
      </pc:docMkLst>
      <pc:sldChg chg="modSp mod">
        <pc:chgData name="Karl La Grassa" userId="598be429c4e50114" providerId="LiveId" clId="{405757E6-D4E6-D044-98D8-0C142B7FD65C}" dt="2021-10-29T12:23:55.333" v="943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  <pc:spChg chg="mod">
          <ac:chgData name="Karl La Grassa" userId="598be429c4e50114" providerId="LiveId" clId="{405757E6-D4E6-D044-98D8-0C142B7FD65C}" dt="2021-10-29T12:23:55.333" v="943" actId="20577"/>
          <ac:spMkLst>
            <pc:docMk/>
            <pc:sldMk cId="938019038" sldId="256"/>
            <ac:spMk id="3" creationId="{F4A64A29-9FD0-D244-8C95-8A3335246D81}"/>
          </ac:spMkLst>
        </pc:spChg>
      </pc:sldChg>
      <pc:sldChg chg="addSp modSp new mod addCm delCm modCm modNotesTx">
        <pc:chgData name="Karl La Grassa" userId="598be429c4e50114" providerId="LiveId" clId="{405757E6-D4E6-D044-98D8-0C142B7FD65C}" dt="2021-11-09T13:18:19.251" v="2260" actId="103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12:24:48.992" v="1101" actId="313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1-09T13:18:11.251" v="2237" actId="20577"/>
          <ac:spMkLst>
            <pc:docMk/>
            <pc:sldMk cId="3461207568" sldId="257"/>
            <ac:spMk id="3" creationId="{0835F067-15F9-B242-B2DD-EB0249AA0B1D}"/>
          </ac:spMkLst>
        </pc:spChg>
        <pc:spChg chg="add mod">
          <ac:chgData name="Karl La Grassa" userId="598be429c4e50114" providerId="LiveId" clId="{405757E6-D4E6-D044-98D8-0C142B7FD65C}" dt="2021-11-09T13:18:19.251" v="2260" actId="1037"/>
          <ac:spMkLst>
            <pc:docMk/>
            <pc:sldMk cId="3461207568" sldId="257"/>
            <ac:spMk id="5" creationId="{CD1F6774-A9BF-A448-ACD8-7A01CEF3C384}"/>
          </ac:spMkLst>
        </pc:spChg>
        <pc:picChg chg="add mod">
          <ac:chgData name="Karl La Grassa" userId="598be429c4e50114" providerId="LiveId" clId="{405757E6-D4E6-D044-98D8-0C142B7FD65C}" dt="2021-11-09T13:18:14.741" v="2238" actId="1076"/>
          <ac:picMkLst>
            <pc:docMk/>
            <pc:sldMk cId="3461207568" sldId="257"/>
            <ac:picMk id="4" creationId="{4B723C6F-9500-0642-B6FC-6EFC5D588790}"/>
          </ac:picMkLst>
        </pc:picChg>
      </pc:sldChg>
      <pc:sldChg chg="modSp new mod">
        <pc:chgData name="Karl La Grassa" userId="598be429c4e50114" providerId="LiveId" clId="{405757E6-D4E6-D044-98D8-0C142B7FD65C}" dt="2021-11-09T18:59:24.984" v="2351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12:49:52.773" v="1331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1-09T18:59:24.984" v="2351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addSp delSp modSp new mod setBg setClrOvrMap">
        <pc:chgData name="Karl La Grassa" userId="598be429c4e50114" providerId="LiveId" clId="{405757E6-D4E6-D044-98D8-0C142B7FD65C}" dt="2021-11-08T18:59:18.675" v="2188" actId="14100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2:51:08.417" v="1417" actId="27636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  <pc:spChg chg="add mod">
          <ac:chgData name="Karl La Grassa" userId="598be429c4e50114" providerId="LiveId" clId="{405757E6-D4E6-D044-98D8-0C142B7FD65C}" dt="2021-10-29T11:57:40.359" v="641" actId="767"/>
          <ac:spMkLst>
            <pc:docMk/>
            <pc:sldMk cId="546149401" sldId="259"/>
            <ac:spMk id="5" creationId="{63899C3B-5A84-0B4F-B6F4-6771ED40AC6E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5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7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5:51.615" v="861" actId="26606"/>
          <ac:grpSpMkLst>
            <pc:docMk/>
            <pc:sldMk cId="546149401" sldId="259"/>
            <ac:grpSpMk id="11" creationId="{449BC34D-9C23-4D6D-8213-1F471AF85B3F}"/>
          </ac:grpSpMkLst>
        </pc:grpChg>
        <pc:picChg chg="add mod">
          <ac:chgData name="Karl La Grassa" userId="598be429c4e50114" providerId="LiveId" clId="{405757E6-D4E6-D044-98D8-0C142B7FD65C}" dt="2021-11-08T18:59:18.675" v="2188" actId="14100"/>
          <ac:picMkLst>
            <pc:docMk/>
            <pc:sldMk cId="546149401" sldId="259"/>
            <ac:picMk id="3" creationId="{0A076ED8-F0A1-644F-B889-0F803A6FC4AD}"/>
          </ac:picMkLst>
        </pc:picChg>
        <pc:picChg chg="add del mod">
          <ac:chgData name="Karl La Grassa" userId="598be429c4e50114" providerId="LiveId" clId="{405757E6-D4E6-D044-98D8-0C142B7FD65C}" dt="2021-10-29T12:14:03.762" v="847" actId="478"/>
          <ac:picMkLst>
            <pc:docMk/>
            <pc:sldMk cId="546149401" sldId="259"/>
            <ac:picMk id="4" creationId="{2942A2B2-CA4D-B94F-BC62-C065E66B0D5E}"/>
          </ac:picMkLst>
        </pc:picChg>
        <pc:picChg chg="add del mod ord">
          <ac:chgData name="Karl La Grassa" userId="598be429c4e50114" providerId="LiveId" clId="{405757E6-D4E6-D044-98D8-0C142B7FD65C}" dt="2021-10-29T12:16:06.581" v="869"/>
          <ac:picMkLst>
            <pc:docMk/>
            <pc:sldMk cId="546149401" sldId="259"/>
            <ac:picMk id="6" creationId="{AE17D36A-5167-0740-A252-12FF3CAE3521}"/>
          </ac:picMkLst>
        </pc:picChg>
        <pc:picChg chg="add del mod">
          <ac:chgData name="Karl La Grassa" userId="598be429c4e50114" providerId="LiveId" clId="{405757E6-D4E6-D044-98D8-0C142B7FD65C}" dt="2021-10-29T12:51:02.273" v="1405" actId="478"/>
          <ac:picMkLst>
            <pc:docMk/>
            <pc:sldMk cId="546149401" sldId="259"/>
            <ac:picMk id="7" creationId="{344AA32F-E2B0-854F-BF6B-63608E9F0B5B}"/>
          </ac:picMkLst>
        </pc:picChg>
      </pc:sldChg>
      <pc:sldChg chg="addSp delSp modSp new mod setBg setClrOvrMap">
        <pc:chgData name="Karl La Grassa" userId="598be429c4e50114" providerId="LiveId" clId="{405757E6-D4E6-D044-98D8-0C142B7FD65C}" dt="2021-11-09T18:56:41.956" v="2310" actId="1076"/>
        <pc:sldMkLst>
          <pc:docMk/>
          <pc:sldMk cId="988633631" sldId="260"/>
        </pc:sldMkLst>
        <pc:spChg chg="mod ord">
          <ac:chgData name="Karl La Grassa" userId="598be429c4e50114" providerId="LiveId" clId="{405757E6-D4E6-D044-98D8-0C142B7FD65C}" dt="2021-10-29T12:23:15.076" v="903" actId="20577"/>
          <ac:spMkLst>
            <pc:docMk/>
            <pc:sldMk cId="988633631" sldId="260"/>
            <ac:spMk id="2" creationId="{9D4F1A7D-0D73-BF4C-8DBE-2FC077985734}"/>
          </ac:spMkLst>
        </pc:spChg>
        <pc:spChg chg="del">
          <ac:chgData name="Karl La Grassa" userId="598be429c4e50114" providerId="LiveId" clId="{405757E6-D4E6-D044-98D8-0C142B7FD65C}" dt="2021-10-29T12:14:55.127" v="848" actId="478"/>
          <ac:spMkLst>
            <pc:docMk/>
            <pc:sldMk cId="988633631" sldId="260"/>
            <ac:spMk id="3" creationId="{B8EE1C98-BCF4-4844-9EFD-D0F76E41F816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3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5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6:07.135" v="870" actId="26606"/>
          <ac:grpSpMkLst>
            <pc:docMk/>
            <pc:sldMk cId="988633631" sldId="260"/>
            <ac:grpSpMk id="9" creationId="{449BC34D-9C23-4D6D-8213-1F471AF85B3F}"/>
          </ac:grpSpMkLst>
        </pc:grpChg>
        <pc:picChg chg="add del mod">
          <ac:chgData name="Karl La Grassa" userId="598be429c4e50114" providerId="LiveId" clId="{405757E6-D4E6-D044-98D8-0C142B7FD65C}" dt="2021-11-09T18:52:47.525" v="2301" actId="478"/>
          <ac:picMkLst>
            <pc:docMk/>
            <pc:sldMk cId="988633631" sldId="260"/>
            <ac:picMk id="3" creationId="{DC61C3A2-96BA-0340-BDC3-159787A41740}"/>
          </ac:picMkLst>
        </pc:picChg>
        <pc:picChg chg="add del mod">
          <ac:chgData name="Karl La Grassa" userId="598be429c4e50114" providerId="LiveId" clId="{405757E6-D4E6-D044-98D8-0C142B7FD65C}" dt="2021-10-29T12:51:12.839" v="1418" actId="478"/>
          <ac:picMkLst>
            <pc:docMk/>
            <pc:sldMk cId="988633631" sldId="260"/>
            <ac:picMk id="4" creationId="{03801F83-E364-6740-B57F-40B0EF83C5EF}"/>
          </ac:picMkLst>
        </pc:picChg>
        <pc:picChg chg="add del mod">
          <ac:chgData name="Karl La Grassa" userId="598be429c4e50114" providerId="LiveId" clId="{405757E6-D4E6-D044-98D8-0C142B7FD65C}" dt="2021-11-09T18:56:37.654" v="2307" actId="478"/>
          <ac:picMkLst>
            <pc:docMk/>
            <pc:sldMk cId="988633631" sldId="260"/>
            <ac:picMk id="4" creationId="{CAB177E5-07B0-2E43-9064-4F780C516ABB}"/>
          </ac:picMkLst>
        </pc:picChg>
        <pc:picChg chg="add del mod">
          <ac:chgData name="Karl La Grassa" userId="598be429c4e50114" providerId="LiveId" clId="{405757E6-D4E6-D044-98D8-0C142B7FD65C}" dt="2021-11-09T18:38:52.334" v="2296" actId="478"/>
          <ac:picMkLst>
            <pc:docMk/>
            <pc:sldMk cId="988633631" sldId="260"/>
            <ac:picMk id="5" creationId="{32E6F9B1-ED6E-E24C-A510-4D6939BED96D}"/>
          </ac:picMkLst>
        </pc:picChg>
        <pc:picChg chg="add mod">
          <ac:chgData name="Karl La Grassa" userId="598be429c4e50114" providerId="LiveId" clId="{405757E6-D4E6-D044-98D8-0C142B7FD65C}" dt="2021-11-09T18:56:41.956" v="2310" actId="1076"/>
          <ac:picMkLst>
            <pc:docMk/>
            <pc:sldMk cId="988633631" sldId="260"/>
            <ac:picMk id="6" creationId="{B3FBF361-B827-0C45-BBCF-2CFFBDE3F6CC}"/>
          </ac:picMkLst>
        </pc:picChg>
      </pc:sldChg>
      <pc:sldChg chg="modSp new mod addCm delCm modCm modNotesTx">
        <pc:chgData name="Karl La Grassa" userId="598be429c4e50114" providerId="LiveId" clId="{405757E6-D4E6-D044-98D8-0C142B7FD65C}" dt="2021-11-09T19:05:55.655" v="2411" actId="20577"/>
        <pc:sldMkLst>
          <pc:docMk/>
          <pc:sldMk cId="414694194" sldId="261"/>
        </pc:sldMkLst>
        <pc:spChg chg="mod">
          <ac:chgData name="Karl La Grassa" userId="598be429c4e50114" providerId="LiveId" clId="{405757E6-D4E6-D044-98D8-0C142B7FD65C}" dt="2021-11-08T13:11:28.581" v="1988" actId="20577"/>
          <ac:spMkLst>
            <pc:docMk/>
            <pc:sldMk cId="414694194" sldId="261"/>
            <ac:spMk id="2" creationId="{2C74D44C-B0F8-4C48-AE53-884E68E3A614}"/>
          </ac:spMkLst>
        </pc:spChg>
        <pc:spChg chg="mod">
          <ac:chgData name="Karl La Grassa" userId="598be429c4e50114" providerId="LiveId" clId="{405757E6-D4E6-D044-98D8-0C142B7FD65C}" dt="2021-11-09T19:05:55.655" v="2411" actId="20577"/>
          <ac:spMkLst>
            <pc:docMk/>
            <pc:sldMk cId="414694194" sldId="261"/>
            <ac:spMk id="3" creationId="{1F08AC6A-A1E1-FB4E-9F38-4FC63E230478}"/>
          </ac:spMkLst>
        </pc:spChg>
      </pc:sldChg>
      <pc:sldChg chg="addSp delSp modSp new mod setBg addAnim delAnim setClrOvrMap">
        <pc:chgData name="Karl La Grassa" userId="598be429c4e50114" providerId="LiveId" clId="{405757E6-D4E6-D044-98D8-0C142B7FD65C}" dt="2021-11-09T19:00:37.599" v="2358" actId="26606"/>
        <pc:sldMkLst>
          <pc:docMk/>
          <pc:sldMk cId="414114458" sldId="262"/>
        </pc:sldMkLst>
        <pc:spChg chg="mod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2" creationId="{8C576343-B052-FA4F-B4B7-949A4BDDF49E}"/>
          </ac:spMkLst>
        </pc:spChg>
        <pc:spChg chg="del">
          <ac:chgData name="Karl La Grassa" userId="598be429c4e50114" providerId="LiveId" clId="{405757E6-D4E6-D044-98D8-0C142B7FD65C}" dt="2021-11-09T13:19:34.965" v="2295" actId="478"/>
          <ac:spMkLst>
            <pc:docMk/>
            <pc:sldMk cId="414114458" sldId="262"/>
            <ac:spMk id="3" creationId="{4A46F714-2458-A04C-9447-91602EDF1CBA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77" creationId="{78511CAE-6AAD-4026-90B0-6917258C1C7E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79" creationId="{7388763A-4025-4433-A72C-457FC3763E58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81" creationId="{8A2DFE20-1EAE-45A9-AD16-D4DBD0ABBBC7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3" creationId="{9C77E800-FF01-449B-A776-7FB39BAA2E09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5" creationId="{7B1FFF1B-D8E7-43C1-963D-013BA4049457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7" creationId="{47ECCCB8-3506-4AB6-BD29-E3E7C965EAA0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9" creationId="{D8968742-1D40-4F6B-9272-064FD1631BB9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1" creationId="{D9D9D0AB-1E2F-44A8-B9C6-FA4098301883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2" creationId="{1C6F9611-3A25-4FAD-9475-8A766097925A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3" creationId="{2CAFBD32-D3B9-4AA1-8A52-E7788A9556B8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5" creationId="{7BB74091-09FE-44AF-8325-7FE6E175F727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6" creationId="{0F30CCEB-94C4-4F72-BA5A-9CEA853022DA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7" creationId="{0DE1A94F-CC8B-4954-97A7-ADD4F300D647}"/>
          </ac:spMkLst>
        </pc:spChg>
        <pc:grpChg chg="add del">
          <ac:chgData name="Karl La Grassa" userId="598be429c4e50114" providerId="LiveId" clId="{405757E6-D4E6-D044-98D8-0C142B7FD65C}" dt="2021-11-09T19:00:27.204" v="2353" actId="26606"/>
          <ac:grpSpMkLst>
            <pc:docMk/>
            <pc:sldMk cId="414114458" sldId="262"/>
            <ac:grpSpMk id="73" creationId="{57500303-A207-4812-BEB9-51E132FEB73F}"/>
          </ac:grpSpMkLst>
        </pc:grpChg>
        <pc:grpChg chg="add del">
          <ac:chgData name="Karl La Grassa" userId="598be429c4e50114" providerId="LiveId" clId="{405757E6-D4E6-D044-98D8-0C142B7FD65C}" dt="2021-11-09T19:00:32.461" v="2356" actId="26606"/>
          <ac:grpSpMkLst>
            <pc:docMk/>
            <pc:sldMk cId="414114458" sldId="262"/>
            <ac:grpSpMk id="1030" creationId="{127CAEB6-2762-403E-98B1-8B96D27C6302}"/>
          </ac:grpSpMkLst>
        </pc:grpChg>
        <pc:grpChg chg="add del">
          <ac:chgData name="Karl La Grassa" userId="598be429c4e50114" providerId="LiveId" clId="{405757E6-D4E6-D044-98D8-0C142B7FD65C}" dt="2021-11-09T19:00:37.599" v="2358" actId="26606"/>
          <ac:grpSpMkLst>
            <pc:docMk/>
            <pc:sldMk cId="414114458" sldId="262"/>
            <ac:grpSpMk id="1034" creationId="{127CAEB6-2762-403E-98B1-8B96D27C6302}"/>
          </ac:grpSpMkLst>
        </pc:grp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3" creationId="{E341E797-3EC3-2D41-98F8-66B8FD162EC3}"/>
          </ac:picMkLst>
        </pc:picChg>
        <pc:picChg chg="add mo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4" creationId="{A0626093-9D94-2A41-AE5E-18C8A44B8A72}"/>
          </ac:picMkLst>
        </pc:pic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1026" creationId="{DA5B9237-0BBD-9247-B4E1-6B22689259C7}"/>
          </ac:picMkLst>
        </pc:pic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1028" creationId="{A2A80EB6-9C50-0941-97B3-4AF99391FF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B5CB-4C39-3A4F-BE4E-83ACC8C4503F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638-4572-9440-81E7-E059EFD4A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Les design pattern comportementaux permettent de « fluidifier » les processus de commandes et de contrôles entre les classes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Gains de performances parce que moins de calculs, dans les systèmes embarqués cela veut dire moins de consommation donc gain d’énergie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pPr lvl="1"/>
            <a:r>
              <a:rPr lang="fr-FR" dirty="0"/>
              <a:t>Utilisé dans la programmation évènementielle</a:t>
            </a:r>
          </a:p>
          <a:p>
            <a:r>
              <a:rPr lang="fr-FR" dirty="0"/>
              <a:t>UML générique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723C6F-9500-0642-B6FC-6EFC5D5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8" y="3243262"/>
            <a:ext cx="5882640" cy="30312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F6774-A9BF-A448-ACD8-7A01CEF3C384}"/>
              </a:ext>
            </a:extLst>
          </p:cNvPr>
          <p:cNvSpPr txBox="1"/>
          <p:nvPr/>
        </p:nvSpPr>
        <p:spPr>
          <a:xfrm>
            <a:off x="4257735" y="6410324"/>
            <a:ext cx="610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Capture d’écran d’un diagramme UML représentant le pattern observer © </a:t>
            </a:r>
            <a:r>
              <a:rPr lang="fr-FR" sz="1200" i="1" dirty="0" err="1">
                <a:solidFill>
                  <a:schemeClr val="accent1"/>
                </a:solidFill>
              </a:rPr>
              <a:t>ionos.fr</a:t>
            </a:r>
            <a:endParaRPr lang="fr-FR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scénario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Maison connectée</a:t>
            </a:r>
          </a:p>
          <a:p>
            <a:r>
              <a:rPr lang="fr-FR" dirty="0"/>
              <a:t>Observables : Capteurs de température et de lumière</a:t>
            </a:r>
          </a:p>
          <a:p>
            <a:r>
              <a:rPr lang="fr-FR" dirty="0"/>
              <a:t>Observateurs : Systèmes de gestion température et lumières, un de chaque type dans chaque pièce</a:t>
            </a:r>
          </a:p>
          <a:p>
            <a:endParaRPr lang="fr-FR" dirty="0"/>
          </a:p>
          <a:p>
            <a:r>
              <a:rPr lang="fr-FR" dirty="0"/>
              <a:t>Les observateurs se connecte, écoute les évènements, font des actions appropriées selon l’évènement, se déconnecte et peuvent se reconnecter ailleurs.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Observer : diagramme de séquence</a:t>
            </a:r>
            <a:br>
              <a:rPr lang="fr-FR" dirty="0"/>
            </a:br>
            <a:r>
              <a:rPr lang="fr-FR" sz="3600" dirty="0"/>
              <a:t>Scénario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99C3B-5A84-0B4F-B6F4-6771ED40AC6E}"/>
              </a:ext>
            </a:extLst>
          </p:cNvPr>
          <p:cNvSpPr txBox="1"/>
          <p:nvPr/>
        </p:nvSpPr>
        <p:spPr>
          <a:xfrm>
            <a:off x="8643938" y="150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76ED8-F0A1-644F-B889-0F803A6F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99" y="1732141"/>
            <a:ext cx="7006301" cy="4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FBF361-B827-0C45-BBCF-2CFFBDE3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1" y="1748536"/>
            <a:ext cx="7324038" cy="46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76343-B052-FA4F-B4B7-949A4BD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Observer : Extraits de code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5B9237-0BBD-9247-B4E1-6B226892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75" y="1310326"/>
            <a:ext cx="6645076" cy="54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A80EB6-9C50-0941-97B3-4AF99391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3" y="2033574"/>
            <a:ext cx="4182112" cy="22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41E797-3EC3-2D41-98F8-66B8FD16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865" y="207951"/>
            <a:ext cx="3934201" cy="19637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0626093-9D94-2A41-AE5E-18C8A44B8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53" y="4912874"/>
            <a:ext cx="4182112" cy="15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D44C-B0F8-4C48-AE53-884E68E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8AC6A-A1E1-FB4E-9F38-4FC63E23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 du pattern : </a:t>
            </a:r>
          </a:p>
          <a:p>
            <a:pPr lvl="1"/>
            <a:r>
              <a:rPr lang="fr-FR" dirty="0"/>
              <a:t>Pas d’inclusion du sujet dans la classe de l’observateur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code évolutif et facilement maintenable (composants séparés)</a:t>
            </a:r>
          </a:p>
          <a:p>
            <a:pPr lvl="1"/>
            <a:r>
              <a:rPr lang="fr-FR" dirty="0"/>
              <a:t>Plus le besoin de </a:t>
            </a:r>
            <a:r>
              <a:rPr lang="fr-FR" dirty="0" err="1"/>
              <a:t>poll</a:t>
            </a:r>
            <a:r>
              <a:rPr lang="fr-FR" dirty="0"/>
              <a:t> régulièrement </a:t>
            </a:r>
            <a:r>
              <a:rPr lang="fr-FR" dirty="0">
                <a:sym typeface="Wingdings" pitchFamily="2" charset="2"/>
              </a:rPr>
              <a:t> gains de performances, énergie (cas des systèmes embarqués)</a:t>
            </a:r>
            <a:endParaRPr lang="fr-FR" dirty="0"/>
          </a:p>
          <a:p>
            <a:r>
              <a:rPr lang="fr-FR" dirty="0"/>
              <a:t>Lié aux design pattern suivants :</a:t>
            </a:r>
          </a:p>
          <a:p>
            <a:pPr lvl="1"/>
            <a:r>
              <a:rPr lang="fr-FR" dirty="0" err="1"/>
              <a:t>Publish-subscribe</a:t>
            </a:r>
            <a:endParaRPr lang="fr-FR" dirty="0"/>
          </a:p>
          <a:p>
            <a:pPr lvl="1"/>
            <a:r>
              <a:rPr lang="fr-FR" dirty="0"/>
              <a:t>MVC (Model </a:t>
            </a:r>
            <a:r>
              <a:rPr lang="fr-FR" dirty="0" err="1"/>
              <a:t>View</a:t>
            </a:r>
            <a:r>
              <a:rPr lang="fr-FR"/>
              <a:t> Controller)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708</TotalTime>
  <Words>230</Words>
  <Application>Microsoft Macintosh PowerPoint</Application>
  <PresentationFormat>Grand écran</PresentationFormat>
  <Paragraphs>28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Helvetica</vt:lpstr>
      <vt:lpstr>Cadrage</vt:lpstr>
      <vt:lpstr>Design pattern :  observer</vt:lpstr>
      <vt:lpstr>Observer : définition</vt:lpstr>
      <vt:lpstr>Observer : scénario simple</vt:lpstr>
      <vt:lpstr>Observer : diagramme de séquence Scénario</vt:lpstr>
      <vt:lpstr>Observer : diagramme de classes</vt:lpstr>
      <vt:lpstr>Observer : Extraits de code</vt:lpstr>
      <vt:lpstr>Observer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2021-11-09T19:05:57Z</dcterms:modified>
</cp:coreProperties>
</file>