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La Grassa" userId="598be429c4e50114" providerId="LiveId" clId="{405757E6-D4E6-D044-98D8-0C142B7FD65C}"/>
    <pc:docChg chg="custSel addSld modSld">
      <pc:chgData name="Karl La Grassa" userId="598be429c4e50114" providerId="LiveId" clId="{405757E6-D4E6-D044-98D8-0C142B7FD65C}" dt="2021-10-29T10:09:47.596" v="637" actId="20577"/>
      <pc:docMkLst>
        <pc:docMk/>
      </pc:docMkLst>
      <pc:sldChg chg="modSp mod">
        <pc:chgData name="Karl La Grassa" userId="598be429c4e50114" providerId="LiveId" clId="{405757E6-D4E6-D044-98D8-0C142B7FD65C}" dt="2021-10-29T09:20:30.570" v="2" actId="20577"/>
        <pc:sldMkLst>
          <pc:docMk/>
          <pc:sldMk cId="938019038" sldId="256"/>
        </pc:sldMkLst>
        <pc:spChg chg="mod">
          <ac:chgData name="Karl La Grassa" userId="598be429c4e50114" providerId="LiveId" clId="{405757E6-D4E6-D044-98D8-0C142B7FD65C}" dt="2021-10-29T09:20:30.570" v="2" actId="20577"/>
          <ac:spMkLst>
            <pc:docMk/>
            <pc:sldMk cId="938019038" sldId="256"/>
            <ac:spMk id="2" creationId="{68D1C5AC-3EE7-E147-92E1-E7BEDB698BFB}"/>
          </ac:spMkLst>
        </pc:spChg>
      </pc:sldChg>
      <pc:sldChg chg="modSp new mod">
        <pc:chgData name="Karl La Grassa" userId="598be429c4e50114" providerId="LiveId" clId="{405757E6-D4E6-D044-98D8-0C142B7FD65C}" dt="2021-10-29T09:43:45.803" v="323" actId="20577"/>
        <pc:sldMkLst>
          <pc:docMk/>
          <pc:sldMk cId="3461207568" sldId="257"/>
        </pc:sldMkLst>
        <pc:spChg chg="mod">
          <ac:chgData name="Karl La Grassa" userId="598be429c4e50114" providerId="LiveId" clId="{405757E6-D4E6-D044-98D8-0C142B7FD65C}" dt="2021-10-29T09:43:45.803" v="323" actId="20577"/>
          <ac:spMkLst>
            <pc:docMk/>
            <pc:sldMk cId="3461207568" sldId="257"/>
            <ac:spMk id="2" creationId="{3F139407-CBE7-1849-B069-D1A1980331D6}"/>
          </ac:spMkLst>
        </pc:spChg>
        <pc:spChg chg="mod">
          <ac:chgData name="Karl La Grassa" userId="598be429c4e50114" providerId="LiveId" clId="{405757E6-D4E6-D044-98D8-0C142B7FD65C}" dt="2021-10-29T09:41:04.829" v="216" actId="20577"/>
          <ac:spMkLst>
            <pc:docMk/>
            <pc:sldMk cId="3461207568" sldId="257"/>
            <ac:spMk id="3" creationId="{0835F067-15F9-B242-B2DD-EB0249AA0B1D}"/>
          </ac:spMkLst>
        </pc:spChg>
      </pc:sldChg>
      <pc:sldChg chg="modSp new mod">
        <pc:chgData name="Karl La Grassa" userId="598be429c4e50114" providerId="LiveId" clId="{405757E6-D4E6-D044-98D8-0C142B7FD65C}" dt="2021-10-29T10:08:26.169" v="562" actId="20577"/>
        <pc:sldMkLst>
          <pc:docMk/>
          <pc:sldMk cId="1366941571" sldId="258"/>
        </pc:sldMkLst>
        <pc:spChg chg="mod">
          <ac:chgData name="Karl La Grassa" userId="598be429c4e50114" providerId="LiveId" clId="{405757E6-D4E6-D044-98D8-0C142B7FD65C}" dt="2021-10-29T09:43:49.768" v="325" actId="20577"/>
          <ac:spMkLst>
            <pc:docMk/>
            <pc:sldMk cId="1366941571" sldId="258"/>
            <ac:spMk id="2" creationId="{E873FAD0-F67D-4844-924F-97CBFE91CA2E}"/>
          </ac:spMkLst>
        </pc:spChg>
        <pc:spChg chg="mod">
          <ac:chgData name="Karl La Grassa" userId="598be429c4e50114" providerId="LiveId" clId="{405757E6-D4E6-D044-98D8-0C142B7FD65C}" dt="2021-10-29T10:08:26.169" v="562" actId="20577"/>
          <ac:spMkLst>
            <pc:docMk/>
            <pc:sldMk cId="1366941571" sldId="258"/>
            <ac:spMk id="3" creationId="{799C4811-D390-7844-9818-D5A81B07FF98}"/>
          </ac:spMkLst>
        </pc:spChg>
      </pc:sldChg>
      <pc:sldChg chg="delSp modSp new mod">
        <pc:chgData name="Karl La Grassa" userId="598be429c4e50114" providerId="LiveId" clId="{405757E6-D4E6-D044-98D8-0C142B7FD65C}" dt="2021-10-29T10:09:39.512" v="606" actId="478"/>
        <pc:sldMkLst>
          <pc:docMk/>
          <pc:sldMk cId="546149401" sldId="259"/>
        </pc:sldMkLst>
        <pc:spChg chg="mod">
          <ac:chgData name="Karl La Grassa" userId="598be429c4e50114" providerId="LiveId" clId="{405757E6-D4E6-D044-98D8-0C142B7FD65C}" dt="2021-10-29T10:09:37.379" v="605" actId="20577"/>
          <ac:spMkLst>
            <pc:docMk/>
            <pc:sldMk cId="546149401" sldId="259"/>
            <ac:spMk id="2" creationId="{6FC6B91A-DEBF-254D-AE89-71B599E11372}"/>
          </ac:spMkLst>
        </pc:spChg>
        <pc:spChg chg="del">
          <ac:chgData name="Karl La Grassa" userId="598be429c4e50114" providerId="LiveId" clId="{405757E6-D4E6-D044-98D8-0C142B7FD65C}" dt="2021-10-29T10:09:39.512" v="606" actId="478"/>
          <ac:spMkLst>
            <pc:docMk/>
            <pc:sldMk cId="546149401" sldId="259"/>
            <ac:spMk id="3" creationId="{D480E590-D1CD-8342-9D64-F586402ECDD9}"/>
          </ac:spMkLst>
        </pc:spChg>
      </pc:sldChg>
      <pc:sldChg chg="modSp new mod">
        <pc:chgData name="Karl La Grassa" userId="598be429c4e50114" providerId="LiveId" clId="{405757E6-D4E6-D044-98D8-0C142B7FD65C}" dt="2021-10-29T10:09:47.596" v="637" actId="20577"/>
        <pc:sldMkLst>
          <pc:docMk/>
          <pc:sldMk cId="988633631" sldId="260"/>
        </pc:sldMkLst>
        <pc:spChg chg="mod">
          <ac:chgData name="Karl La Grassa" userId="598be429c4e50114" providerId="LiveId" clId="{405757E6-D4E6-D044-98D8-0C142B7FD65C}" dt="2021-10-29T10:09:47.596" v="637" actId="20577"/>
          <ac:spMkLst>
            <pc:docMk/>
            <pc:sldMk cId="988633631" sldId="260"/>
            <ac:spMk id="2" creationId="{9D4F1A7D-0D73-BF4C-8DBE-2FC0779857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1577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42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42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7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5899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84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0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30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6711-D5A6-9E45-BD22-9347A5F03FFE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10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771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180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F56711-D5A6-9E45-BD22-9347A5F03FFE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A03C91B-3A13-9849-95D7-C6DB3B207843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456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1C5AC-3EE7-E147-92E1-E7BEDB698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Design pattern : </a:t>
            </a:r>
            <a:br>
              <a:rPr lang="fr-FR" dirty="0"/>
            </a:br>
            <a:r>
              <a:rPr lang="fr-FR" dirty="0"/>
              <a:t>observer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A64A29-9FD0-D244-8C95-8A3335246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behavioral</a:t>
            </a:r>
            <a:r>
              <a:rPr lang="fr-FR" dirty="0"/>
              <a:t>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938019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39407-CBE7-1849-B069-D1A19803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</a:t>
            </a:r>
            <a:r>
              <a:rPr lang="fr-FR" dirty="0" err="1"/>
              <a:t>definition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35F067-15F9-B242-B2DD-EB0249AA0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7362"/>
            <a:ext cx="9601200" cy="3581400"/>
          </a:xfrm>
        </p:spPr>
        <p:txBody>
          <a:bodyPr/>
          <a:lstStyle/>
          <a:p>
            <a:r>
              <a:rPr lang="fr-FR" dirty="0"/>
              <a:t>Mécanisme :</a:t>
            </a:r>
          </a:p>
          <a:p>
            <a:pPr lvl="1"/>
            <a:r>
              <a:rPr lang="fr-FR" dirty="0"/>
              <a:t>Un « sujet » notifie un « observateur » lorsqu’une action définie par l’utilisateur est réalisée (ex : changement d’état)</a:t>
            </a:r>
          </a:p>
          <a:p>
            <a:r>
              <a:rPr lang="fr-FR" dirty="0"/>
              <a:t>UML générique :</a:t>
            </a:r>
          </a:p>
        </p:txBody>
      </p:sp>
    </p:spTree>
    <p:extLst>
      <p:ext uri="{BB962C8B-B14F-4D97-AF65-F5344CB8AC3E}">
        <p14:creationId xmlns:p14="http://schemas.microsoft.com/office/powerpoint/2010/main" val="346120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3FAD0-F67D-4844-924F-97CBFE91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real use case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9C4811-D390-7844-9818-D5A81B07F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IoT</a:t>
            </a:r>
            <a:r>
              <a:rPr lang="fr-FR" dirty="0"/>
              <a:t> dans une maison avec différents capteurs et un gestionnaire de capteurs (capteurs de températures, lumière etc…) + plusieurs observateurs (camera/</a:t>
            </a:r>
            <a:r>
              <a:rPr lang="fr-FR" dirty="0" err="1"/>
              <a:t>sensor</a:t>
            </a:r>
            <a:r>
              <a:rPr lang="fr-FR" dirty="0"/>
              <a:t>)</a:t>
            </a:r>
          </a:p>
          <a:p>
            <a:r>
              <a:rPr lang="fr-FR" dirty="0"/>
              <a:t>Action a effectué selon les états de ses capteurs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694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6B91A-DEBF-254D-AE89-71B599E1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54614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F1A7D-0D73-BF4C-8DBE-2FC07798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Observer : diagramme de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EE1C98-BCF4-4844-9EFD-D0F76E41F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633631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{79F84FC0-05A5-6C41-90F1-19C388BEB75A}tf10001072</Template>
  <TotalTime>50</TotalTime>
  <Words>91</Words>
  <Application>Microsoft Macintosh PowerPoint</Application>
  <PresentationFormat>Grand écran</PresentationFormat>
  <Paragraphs>11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Cadrage</vt:lpstr>
      <vt:lpstr>Design pattern :  observer</vt:lpstr>
      <vt:lpstr>Observer : definition</vt:lpstr>
      <vt:lpstr>Observer : real use case</vt:lpstr>
      <vt:lpstr>Observer : diagramme de séquence</vt:lpstr>
      <vt:lpstr>Observer : diagramme de classe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observer</dc:title>
  <dc:creator>Karl La Grassa</dc:creator>
  <cp:lastModifiedBy>Karl La Grassa</cp:lastModifiedBy>
  <cp:revision>1</cp:revision>
  <dcterms:created xsi:type="dcterms:W3CDTF">2021-10-29T09:18:54Z</dcterms:created>
  <dcterms:modified xsi:type="dcterms:W3CDTF">2021-10-29T10:09:51Z</dcterms:modified>
</cp:coreProperties>
</file>