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E38E-7124-4571-B436-10C6A2610AD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0231-01C1-4301-BB2F-EE52071D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332656"/>
            <a:ext cx="330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Procedure Call -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23042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2564904"/>
            <a:ext cx="23042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1863824" cy="980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Caller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8224" y="3140968"/>
            <a:ext cx="1863824" cy="980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Callee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3331412" y="1009926"/>
            <a:ext cx="2367880" cy="151216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3428256" y="4869160"/>
            <a:ext cx="2367880" cy="151216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4023891" y="5301208"/>
            <a:ext cx="1672952" cy="90848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927047" y="1405970"/>
            <a:ext cx="1672952" cy="90848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5" name="Arc 14"/>
          <p:cNvSpPr/>
          <p:nvPr/>
        </p:nvSpPr>
        <p:spPr>
          <a:xfrm>
            <a:off x="1635352" y="1395032"/>
            <a:ext cx="2880000" cy="2160000"/>
          </a:xfrm>
          <a:prstGeom prst="arc">
            <a:avLst>
              <a:gd name="adj1" fmla="val 10713469"/>
              <a:gd name="adj2" fmla="val 16082824"/>
            </a:avLst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4500106" y="1405970"/>
            <a:ext cx="2880000" cy="2160000"/>
          </a:xfrm>
          <a:prstGeom prst="arc">
            <a:avLst>
              <a:gd name="adj1" fmla="val 16147767"/>
              <a:gd name="adj2" fmla="val 21198912"/>
            </a:avLst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9764" y="2661718"/>
            <a:ext cx="1951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"sender":{},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"caller":{},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"request":{},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"message":{},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"receiver":{},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":{},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"response":{},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"result":{}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Arc 17"/>
          <p:cNvSpPr/>
          <p:nvPr/>
        </p:nvSpPr>
        <p:spPr>
          <a:xfrm>
            <a:off x="4612196" y="3284984"/>
            <a:ext cx="2880000" cy="2160000"/>
          </a:xfrm>
          <a:prstGeom prst="arc">
            <a:avLst>
              <a:gd name="adj1" fmla="val 35982"/>
              <a:gd name="adj2" fmla="val 5451571"/>
            </a:avLst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744742" y="3284984"/>
            <a:ext cx="2880000" cy="2160000"/>
          </a:xfrm>
          <a:prstGeom prst="arc">
            <a:avLst>
              <a:gd name="adj1" fmla="val 5416913"/>
              <a:gd name="adj2" fmla="val 10821872"/>
            </a:avLst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4</cp:revision>
  <dcterms:created xsi:type="dcterms:W3CDTF">2017-05-11T10:56:42Z</dcterms:created>
  <dcterms:modified xsi:type="dcterms:W3CDTF">2017-05-11T12:48:51Z</dcterms:modified>
</cp:coreProperties>
</file>