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05/07/2014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hyperlink" Target="https://bugzilla.mozilla.org/show_bug.cgi?id=8798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hlinkClick r:id="rId3"/>
          </p:cNvPr>
          <p:cNvSpPr/>
          <p:nvPr/>
        </p:nvSpPr>
        <p:spPr>
          <a:xfrm>
            <a:off x="2651032" y="1936106"/>
            <a:ext cx="2678948" cy="1813945"/>
          </a:xfrm>
          <a:prstGeom prst="roundRect">
            <a:avLst>
              <a:gd name="adj" fmla="val 1175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Machine</a:t>
            </a: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3952836" y="3993240"/>
            <a:ext cx="1377143" cy="112903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ES Cluster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217722" y="4053014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6925507" y="1936106"/>
            <a:ext cx="1063365" cy="1519206"/>
            <a:chOff x="7682389" y="870322"/>
            <a:chExt cx="1063365" cy="151920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52309" y="1927863"/>
              <a:ext cx="9235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err="1" smtClean="0"/>
                <a:t>Datazilla</a:t>
              </a:r>
              <a:endParaRPr lang="en-CA" sz="1200" b="1" dirty="0"/>
            </a:p>
            <a:p>
              <a:pPr algn="ctr"/>
              <a:r>
                <a:rPr lang="en-CA" sz="1200" b="1" dirty="0" err="1" smtClean="0"/>
                <a:t>Webservice</a:t>
              </a:r>
              <a:endParaRPr lang="en-CA" sz="1200" b="1" dirty="0" smtClean="0"/>
            </a:p>
          </p:txBody>
        </p:sp>
      </p:grpSp>
      <p:cxnSp>
        <p:nvCxnSpPr>
          <p:cNvPr id="23" name="Elbow Connector 22"/>
          <p:cNvCxnSpPr>
            <a:stCxn id="17" idx="1"/>
            <a:endCxn id="94" idx="0"/>
          </p:cNvCxnSpPr>
          <p:nvPr/>
        </p:nvCxnSpPr>
        <p:spPr>
          <a:xfrm rot="10800000" flipV="1">
            <a:off x="4641407" y="2467789"/>
            <a:ext cx="2284100" cy="539762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4" idx="2"/>
          </p:cNvCxnSpPr>
          <p:nvPr/>
        </p:nvCxnSpPr>
        <p:spPr>
          <a:xfrm rot="16200000" flipH="1">
            <a:off x="4528421" y="3455312"/>
            <a:ext cx="225972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0" idx="1"/>
            <a:endCxn id="57" idx="2"/>
          </p:cNvCxnSpPr>
          <p:nvPr/>
        </p:nvCxnSpPr>
        <p:spPr>
          <a:xfrm rot="10800000">
            <a:off x="3501312" y="3344124"/>
            <a:ext cx="716411" cy="932358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7"/>
          </p:cNvPr>
          <p:cNvSpPr/>
          <p:nvPr/>
        </p:nvSpPr>
        <p:spPr>
          <a:xfrm>
            <a:off x="4173354" y="3007551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daemon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912" y="5772626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36" name="Elbow Connector 35"/>
          <p:cNvCxnSpPr>
            <a:stCxn id="94" idx="2"/>
            <a:endCxn id="84" idx="0"/>
          </p:cNvCxnSpPr>
          <p:nvPr/>
        </p:nvCxnSpPr>
        <p:spPr>
          <a:xfrm rot="16200000" flipH="1">
            <a:off x="4315951" y="3667782"/>
            <a:ext cx="65091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006910" y="4360418"/>
            <a:ext cx="1191673" cy="1108763"/>
            <a:chOff x="7685584" y="959333"/>
            <a:chExt cx="1191673" cy="1108763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6385" y="959333"/>
              <a:ext cx="790072" cy="79007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685584" y="1791097"/>
              <a:ext cx="1191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Alerts Database</a:t>
              </a:r>
            </a:p>
          </p:txBody>
        </p:sp>
      </p:grpSp>
      <p:sp>
        <p:nvSpPr>
          <p:cNvPr id="57" name="Rounded Rectangle 56">
            <a:hlinkClick r:id="rId7"/>
          </p:cNvPr>
          <p:cNvSpPr/>
          <p:nvPr/>
        </p:nvSpPr>
        <p:spPr>
          <a:xfrm>
            <a:off x="3033258" y="3009348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dzAlerts</a:t>
            </a:r>
            <a:r>
              <a:rPr lang="en-CA" sz="1200" b="1" dirty="0" smtClean="0">
                <a:solidFill>
                  <a:schemeClr val="tx1"/>
                </a:solidFill>
              </a:rPr>
              <a:t> daemon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49" idx="0"/>
            <a:endCxn id="57" idx="1"/>
          </p:cNvCxnSpPr>
          <p:nvPr/>
        </p:nvCxnSpPr>
        <p:spPr>
          <a:xfrm rot="5400000" flipH="1" flipV="1">
            <a:off x="1726161" y="3053322"/>
            <a:ext cx="1183682" cy="1430511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7" idx="1"/>
          </p:cNvCxnSpPr>
          <p:nvPr/>
        </p:nvCxnSpPr>
        <p:spPr>
          <a:xfrm rot="10800000">
            <a:off x="2771800" y="3174940"/>
            <a:ext cx="261458" cy="179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43084" y="2236956"/>
            <a:ext cx="1729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err="1" smtClean="0"/>
              <a:t>Talos</a:t>
            </a:r>
            <a:r>
              <a:rPr lang="en-CA" sz="900" dirty="0" smtClean="0"/>
              <a:t> and B2G test results (JSON)</a:t>
            </a:r>
            <a:endParaRPr lang="en-CA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892549" y="296352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smtClean="0"/>
              <a:t>Alerts</a:t>
            </a:r>
            <a:endParaRPr lang="en-CA" sz="9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6990938" y="3581635"/>
            <a:ext cx="928011" cy="1094850"/>
            <a:chOff x="7530463" y="870323"/>
            <a:chExt cx="928011" cy="109485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90" y="870323"/>
              <a:ext cx="624158" cy="624158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30463" y="1503508"/>
              <a:ext cx="928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err="1" smtClean="0"/>
                <a:t>Eideticker</a:t>
              </a:r>
              <a:endParaRPr lang="en-CA" sz="1200" b="1" dirty="0"/>
            </a:p>
            <a:p>
              <a:pPr algn="ctr"/>
              <a:r>
                <a:rPr lang="en-CA" sz="1200" b="1" dirty="0" err="1" smtClean="0"/>
                <a:t>Webservice</a:t>
              </a:r>
              <a:endParaRPr lang="en-CA" sz="1200" b="1" dirty="0" smtClean="0"/>
            </a:p>
          </p:txBody>
        </p:sp>
      </p:grpSp>
      <p:cxnSp>
        <p:nvCxnSpPr>
          <p:cNvPr id="96" name="Elbow Connector 95"/>
          <p:cNvCxnSpPr>
            <a:stCxn id="93" idx="1"/>
            <a:endCxn id="94" idx="3"/>
          </p:cNvCxnSpPr>
          <p:nvPr/>
        </p:nvCxnSpPr>
        <p:spPr>
          <a:xfrm rot="10800000">
            <a:off x="5109459" y="3174940"/>
            <a:ext cx="2033406" cy="718775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126162" y="368232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smtClean="0"/>
              <a:t>Test Results (JSON)</a:t>
            </a:r>
            <a:endParaRPr lang="en-CA" sz="900" dirty="0"/>
          </a:p>
        </p:txBody>
      </p:sp>
      <p:sp>
        <p:nvSpPr>
          <p:cNvPr id="30" name="Rounded Rectangle 29">
            <a:hlinkClick r:id="rId7"/>
          </p:cNvPr>
          <p:cNvSpPr/>
          <p:nvPr/>
        </p:nvSpPr>
        <p:spPr>
          <a:xfrm>
            <a:off x="3016731" y="2403742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Alert sender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endCxn id="30" idx="1"/>
          </p:cNvCxnSpPr>
          <p:nvPr/>
        </p:nvCxnSpPr>
        <p:spPr>
          <a:xfrm rot="5400000" flipH="1" flipV="1">
            <a:off x="1457063" y="2716814"/>
            <a:ext cx="1705351" cy="1413985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95536" y="987805"/>
            <a:ext cx="1373607" cy="1216334"/>
            <a:chOff x="6669394" y="5164459"/>
            <a:chExt cx="1373607" cy="1216334"/>
          </a:xfrm>
        </p:grpSpPr>
        <p:sp>
          <p:nvSpPr>
            <p:cNvPr id="35" name="Rounded Rectangle 34">
              <a:hlinkClick r:id="rId3"/>
            </p:cNvPr>
            <p:cNvSpPr/>
            <p:nvPr/>
          </p:nvSpPr>
          <p:spPr>
            <a:xfrm>
              <a:off x="6669394" y="5330681"/>
              <a:ext cx="1373607" cy="920185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 descr="C:\Users\klahnakoski\AppData\Local\Microsoft\Windows\Temporary Internet Files\Content.IE5\78RMT927\MC900441455[1].png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2538" y="5164459"/>
              <a:ext cx="1216334" cy="121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Elbow Connector 37"/>
          <p:cNvCxnSpPr>
            <a:stCxn id="35" idx="3"/>
            <a:endCxn id="30" idx="0"/>
          </p:cNvCxnSpPr>
          <p:nvPr/>
        </p:nvCxnSpPr>
        <p:spPr>
          <a:xfrm>
            <a:off x="1769143" y="1614120"/>
            <a:ext cx="1715641" cy="789622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0"/>
          </p:cNvCxnSpPr>
          <p:nvPr/>
        </p:nvCxnSpPr>
        <p:spPr>
          <a:xfrm rot="16200000" flipV="1">
            <a:off x="3349341" y="2268298"/>
            <a:ext cx="27088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49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klahnakoski</cp:lastModifiedBy>
  <cp:revision>21</cp:revision>
  <dcterms:created xsi:type="dcterms:W3CDTF">2013-11-07T14:37:20Z</dcterms:created>
  <dcterms:modified xsi:type="dcterms:W3CDTF">2014-07-06T11:33:39Z</dcterms:modified>
</cp:coreProperties>
</file>