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45" d="100"/>
          <a:sy n="145" d="100"/>
        </p:scale>
        <p:origin x="20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11/06/2014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9739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11/06/2014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1080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11/06/2014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9869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11/06/2014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14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11/06/2014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8657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11/06/2014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378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11/06/2014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669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11/06/2014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981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11/06/2014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866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11/06/2014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7409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11/06/2014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2945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13E19-9712-4C08-A35C-78B78B9B3BC2}" type="datetimeFigureOut">
              <a:rPr lang="en-CA" smtClean="0"/>
              <a:t>11/06/2014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7090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ugzilla.mozilla.org/show_bug.cgi?id=872363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bugzilla.mozilla.org/show_bug.cgi?id=922877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ugzilla.mozilla.org/show_bug.cgi?id=879835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>
            <a:hlinkClick r:id="rId2"/>
          </p:cNvPr>
          <p:cNvSpPr/>
          <p:nvPr/>
        </p:nvSpPr>
        <p:spPr>
          <a:xfrm>
            <a:off x="2627783" y="966358"/>
            <a:ext cx="2678948" cy="1044774"/>
          </a:xfrm>
          <a:prstGeom prst="roundRect">
            <a:avLst>
              <a:gd name="adj" fmla="val 11757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1200" b="1" dirty="0" smtClean="0">
                <a:solidFill>
                  <a:schemeClr val="tx1"/>
                </a:solidFill>
              </a:rPr>
              <a:t>Machine</a:t>
            </a:r>
            <a:endParaRPr lang="en-CA" sz="1200" b="1" dirty="0" smtClean="0">
              <a:solidFill>
                <a:schemeClr val="tx1"/>
              </a:solidFill>
            </a:endParaRPr>
          </a:p>
        </p:txBody>
      </p:sp>
      <p:sp>
        <p:nvSpPr>
          <p:cNvPr id="84" name="Rounded Rectangle 83">
            <a:hlinkClick r:id="rId3"/>
          </p:cNvPr>
          <p:cNvSpPr/>
          <p:nvPr/>
        </p:nvSpPr>
        <p:spPr>
          <a:xfrm>
            <a:off x="3929587" y="2254321"/>
            <a:ext cx="1377143" cy="1129032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ES Cluster</a:t>
            </a:r>
            <a:endParaRPr lang="en-CA" sz="1200" b="1" dirty="0" smtClean="0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194473" y="2314095"/>
            <a:ext cx="875038" cy="670402"/>
            <a:chOff x="1944668" y="1262408"/>
            <a:chExt cx="875038" cy="67040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4668" y="1262408"/>
              <a:ext cx="446935" cy="44693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2771" y="1268760"/>
              <a:ext cx="446935" cy="44693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8135" y="1485875"/>
              <a:ext cx="446935" cy="446935"/>
            </a:xfrm>
            <a:prstGeom prst="rect">
              <a:avLst/>
            </a:prstGeom>
          </p:spPr>
        </p:pic>
      </p:grpSp>
      <p:grpSp>
        <p:nvGrpSpPr>
          <p:cNvPr id="89" name="Group 88"/>
          <p:cNvGrpSpPr/>
          <p:nvPr/>
        </p:nvGrpSpPr>
        <p:grpSpPr>
          <a:xfrm>
            <a:off x="6902258" y="197187"/>
            <a:ext cx="1063365" cy="1519206"/>
            <a:chOff x="7682389" y="870322"/>
            <a:chExt cx="1063365" cy="1519206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2389" y="870322"/>
              <a:ext cx="1063365" cy="1063365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7752309" y="1927863"/>
              <a:ext cx="9235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200" b="1" dirty="0" err="1" smtClean="0"/>
                <a:t>Datazilla</a:t>
              </a:r>
              <a:endParaRPr lang="en-CA" sz="1200" b="1" dirty="0"/>
            </a:p>
            <a:p>
              <a:pPr algn="ctr"/>
              <a:r>
                <a:rPr lang="en-CA" sz="1200" b="1" dirty="0" err="1" smtClean="0"/>
                <a:t>Webservice</a:t>
              </a:r>
              <a:endParaRPr lang="en-CA" sz="1200" b="1" dirty="0" smtClean="0"/>
            </a:p>
          </p:txBody>
        </p:sp>
      </p:grpSp>
      <p:cxnSp>
        <p:nvCxnSpPr>
          <p:cNvPr id="23" name="Elbow Connector 22"/>
          <p:cNvCxnSpPr>
            <a:stCxn id="17" idx="1"/>
            <a:endCxn id="94" idx="0"/>
          </p:cNvCxnSpPr>
          <p:nvPr/>
        </p:nvCxnSpPr>
        <p:spPr>
          <a:xfrm rot="10800000" flipV="1">
            <a:off x="4618158" y="728870"/>
            <a:ext cx="2284100" cy="539762"/>
          </a:xfrm>
          <a:prstGeom prst="bentConnector2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94" idx="2"/>
          </p:cNvCxnSpPr>
          <p:nvPr/>
        </p:nvCxnSpPr>
        <p:spPr>
          <a:xfrm rot="16200000" flipH="1">
            <a:off x="4505172" y="1716393"/>
            <a:ext cx="225972" cy="1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10" idx="1"/>
            <a:endCxn id="57" idx="2"/>
          </p:cNvCxnSpPr>
          <p:nvPr/>
        </p:nvCxnSpPr>
        <p:spPr>
          <a:xfrm rot="10800000">
            <a:off x="3478063" y="1605205"/>
            <a:ext cx="716411" cy="932358"/>
          </a:xfrm>
          <a:prstGeom prst="bentConnector2">
            <a:avLst/>
          </a:prstGeom>
          <a:ln w="317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hlinkClick r:id="rId6"/>
          </p:cNvPr>
          <p:cNvSpPr/>
          <p:nvPr/>
        </p:nvSpPr>
        <p:spPr>
          <a:xfrm>
            <a:off x="4150105" y="1268632"/>
            <a:ext cx="936105" cy="334776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ETL daemon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83663" y="4033707"/>
            <a:ext cx="23521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 smtClean="0"/>
              <a:t>Note: </a:t>
            </a:r>
            <a:r>
              <a:rPr lang="en-CA" sz="1100" dirty="0" smtClean="0"/>
              <a:t>Arrow heads indicate which side initiates connection, and logical direction of data flow.</a:t>
            </a:r>
            <a:endParaRPr lang="en-CA" sz="1100" dirty="0"/>
          </a:p>
        </p:txBody>
      </p:sp>
      <p:cxnSp>
        <p:nvCxnSpPr>
          <p:cNvPr id="36" name="Elbow Connector 35"/>
          <p:cNvCxnSpPr>
            <a:stCxn id="94" idx="2"/>
            <a:endCxn id="84" idx="0"/>
          </p:cNvCxnSpPr>
          <p:nvPr/>
        </p:nvCxnSpPr>
        <p:spPr>
          <a:xfrm rot="16200000" flipH="1">
            <a:off x="4292702" y="1928863"/>
            <a:ext cx="650913" cy="1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983661" y="2621499"/>
            <a:ext cx="1191673" cy="1108763"/>
            <a:chOff x="7685584" y="959333"/>
            <a:chExt cx="1191673" cy="1108763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6385" y="959333"/>
              <a:ext cx="790072" cy="790072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7685584" y="1791097"/>
              <a:ext cx="11916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 smtClean="0"/>
                <a:t>Alerts Database</a:t>
              </a:r>
              <a:endParaRPr lang="en-CA" sz="1200" b="1" dirty="0" smtClean="0"/>
            </a:p>
          </p:txBody>
        </p:sp>
      </p:grpSp>
      <p:sp>
        <p:nvSpPr>
          <p:cNvPr id="57" name="Rounded Rectangle 56">
            <a:hlinkClick r:id="rId6"/>
          </p:cNvPr>
          <p:cNvSpPr/>
          <p:nvPr/>
        </p:nvSpPr>
        <p:spPr>
          <a:xfrm>
            <a:off x="3010009" y="1270429"/>
            <a:ext cx="936105" cy="334776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tx1"/>
                </a:solidFill>
              </a:rPr>
              <a:t>dzAlerts</a:t>
            </a:r>
            <a:r>
              <a:rPr lang="en-CA" sz="1200" b="1" dirty="0" smtClean="0">
                <a:solidFill>
                  <a:schemeClr val="tx1"/>
                </a:solidFill>
              </a:rPr>
              <a:t> daemon</a:t>
            </a:r>
            <a:endParaRPr lang="en-CA" sz="1200" b="1" dirty="0">
              <a:solidFill>
                <a:schemeClr val="tx1"/>
              </a:solidFill>
            </a:endParaRPr>
          </a:p>
        </p:txBody>
      </p:sp>
      <p:cxnSp>
        <p:nvCxnSpPr>
          <p:cNvPr id="59" name="Elbow Connector 58"/>
          <p:cNvCxnSpPr>
            <a:stCxn id="49" idx="0"/>
            <a:endCxn id="57" idx="1"/>
          </p:cNvCxnSpPr>
          <p:nvPr/>
        </p:nvCxnSpPr>
        <p:spPr>
          <a:xfrm rot="5400000" flipH="1" flipV="1">
            <a:off x="1702912" y="1314403"/>
            <a:ext cx="1183682" cy="1430511"/>
          </a:xfrm>
          <a:prstGeom prst="bentConnector2">
            <a:avLst/>
          </a:prstGeom>
          <a:ln w="317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57" idx="1"/>
          </p:cNvCxnSpPr>
          <p:nvPr/>
        </p:nvCxnSpPr>
        <p:spPr>
          <a:xfrm rot="10800000">
            <a:off x="2754007" y="1437817"/>
            <a:ext cx="256002" cy="12700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219835" y="498037"/>
            <a:ext cx="17299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00" dirty="0" err="1" smtClean="0"/>
              <a:t>Talos</a:t>
            </a:r>
            <a:r>
              <a:rPr lang="en-CA" sz="900" dirty="0" smtClean="0"/>
              <a:t> and B2G test results (JSON)</a:t>
            </a:r>
            <a:endParaRPr lang="en-CA" sz="900" dirty="0"/>
          </a:p>
        </p:txBody>
      </p:sp>
      <p:sp>
        <p:nvSpPr>
          <p:cNvPr id="91" name="TextBox 90"/>
          <p:cNvSpPr txBox="1"/>
          <p:nvPr/>
        </p:nvSpPr>
        <p:spPr>
          <a:xfrm>
            <a:off x="1869300" y="1224609"/>
            <a:ext cx="4603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00" dirty="0" smtClean="0"/>
              <a:t>Alerts</a:t>
            </a:r>
            <a:endParaRPr lang="en-CA" sz="900" dirty="0"/>
          </a:p>
        </p:txBody>
      </p:sp>
      <p:grpSp>
        <p:nvGrpSpPr>
          <p:cNvPr id="92" name="Group 91"/>
          <p:cNvGrpSpPr/>
          <p:nvPr/>
        </p:nvGrpSpPr>
        <p:grpSpPr>
          <a:xfrm>
            <a:off x="6967689" y="1842716"/>
            <a:ext cx="928011" cy="1094850"/>
            <a:chOff x="7530463" y="870323"/>
            <a:chExt cx="928011" cy="1094850"/>
          </a:xfrm>
        </p:grpSpPr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2390" y="870323"/>
              <a:ext cx="624158" cy="624158"/>
            </a:xfrm>
            <a:prstGeom prst="rect">
              <a:avLst/>
            </a:prstGeom>
          </p:spPr>
        </p:pic>
        <p:sp>
          <p:nvSpPr>
            <p:cNvPr id="95" name="TextBox 94"/>
            <p:cNvSpPr txBox="1"/>
            <p:nvPr/>
          </p:nvSpPr>
          <p:spPr>
            <a:xfrm>
              <a:off x="7530463" y="1503508"/>
              <a:ext cx="9280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200" b="1" dirty="0" err="1" smtClean="0"/>
                <a:t>Eideticker</a:t>
              </a:r>
              <a:endParaRPr lang="en-CA" sz="1200" b="1" dirty="0"/>
            </a:p>
            <a:p>
              <a:pPr algn="ctr"/>
              <a:r>
                <a:rPr lang="en-CA" sz="1200" b="1" dirty="0" err="1" smtClean="0"/>
                <a:t>Webservice</a:t>
              </a:r>
              <a:endParaRPr lang="en-CA" sz="1200" b="1" dirty="0" smtClean="0"/>
            </a:p>
          </p:txBody>
        </p:sp>
      </p:grpSp>
      <p:cxnSp>
        <p:nvCxnSpPr>
          <p:cNvPr id="96" name="Elbow Connector 95"/>
          <p:cNvCxnSpPr>
            <a:stCxn id="93" idx="1"/>
            <a:endCxn id="94" idx="3"/>
          </p:cNvCxnSpPr>
          <p:nvPr/>
        </p:nvCxnSpPr>
        <p:spPr>
          <a:xfrm rot="10800000">
            <a:off x="5086210" y="1436021"/>
            <a:ext cx="2033406" cy="718775"/>
          </a:xfrm>
          <a:prstGeom prst="bentConnector3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6102913" y="1943407"/>
            <a:ext cx="10807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00" dirty="0" smtClean="0"/>
              <a:t>Test Results (JSON)</a:t>
            </a:r>
            <a:endParaRPr lang="en-CA" sz="900" dirty="0"/>
          </a:p>
        </p:txBody>
      </p:sp>
    </p:spTree>
    <p:extLst>
      <p:ext uri="{BB962C8B-B14F-4D97-AF65-F5344CB8AC3E}">
        <p14:creationId xmlns:p14="http://schemas.microsoft.com/office/powerpoint/2010/main" val="2174369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44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klahnakoski</dc:creator>
  <cp:lastModifiedBy>klahnakoski</cp:lastModifiedBy>
  <cp:revision>18</cp:revision>
  <dcterms:created xsi:type="dcterms:W3CDTF">2013-11-07T14:37:20Z</dcterms:created>
  <dcterms:modified xsi:type="dcterms:W3CDTF">2014-06-12T02:08:11Z</dcterms:modified>
</cp:coreProperties>
</file>