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-1245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8552-EA1D-4D75-8A71-DD3728C6187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5CA1-76BC-4A70-9C97-65446398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8552-EA1D-4D75-8A71-DD3728C6187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5CA1-76BC-4A70-9C97-65446398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3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8552-EA1D-4D75-8A71-DD3728C6187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5CA1-76BC-4A70-9C97-65446398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8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8552-EA1D-4D75-8A71-DD3728C6187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5CA1-76BC-4A70-9C97-65446398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4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8552-EA1D-4D75-8A71-DD3728C6187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5CA1-76BC-4A70-9C97-65446398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8552-EA1D-4D75-8A71-DD3728C6187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5CA1-76BC-4A70-9C97-65446398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7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8552-EA1D-4D75-8A71-DD3728C6187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5CA1-76BC-4A70-9C97-65446398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8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8552-EA1D-4D75-8A71-DD3728C6187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5CA1-76BC-4A70-9C97-65446398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4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8552-EA1D-4D75-8A71-DD3728C6187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5CA1-76BC-4A70-9C97-65446398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7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8552-EA1D-4D75-8A71-DD3728C6187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5CA1-76BC-4A70-9C97-65446398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2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8552-EA1D-4D75-8A71-DD3728C6187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5CA1-76BC-4A70-9C97-65446398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0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48552-EA1D-4D75-8A71-DD3728C6187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95CA1-76BC-4A70-9C97-65446398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4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42017" y="2149411"/>
            <a:ext cx="1371453" cy="1920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Node1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5194" y="1039239"/>
            <a:ext cx="111600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Ingestion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28566" y="2602805"/>
            <a:ext cx="97200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283968" y="260648"/>
            <a:ext cx="0" cy="619268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67354" y="47667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5110" y="476672"/>
            <a:ext cx="61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6" idx="0"/>
          </p:cNvCxnSpPr>
          <p:nvPr/>
        </p:nvCxnSpPr>
        <p:spPr>
          <a:xfrm flipH="1">
            <a:off x="1014566" y="1615303"/>
            <a:ext cx="698904" cy="987502"/>
          </a:xfrm>
          <a:prstGeom prst="straightConnector1">
            <a:avLst/>
          </a:prstGeom>
          <a:ln w="539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28566" y="3331269"/>
            <a:ext cx="97200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494645" y="2149410"/>
            <a:ext cx="1371453" cy="1920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Node2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81194" y="2602804"/>
            <a:ext cx="97200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eplica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681194" y="3331268"/>
            <a:ext cx="97200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Replica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1166966" y="1615303"/>
            <a:ext cx="822208" cy="1715966"/>
          </a:xfrm>
          <a:prstGeom prst="straightConnector1">
            <a:avLst/>
          </a:prstGeom>
          <a:ln w="539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44" idx="1"/>
          </p:cNvCxnSpPr>
          <p:nvPr/>
        </p:nvCxnSpPr>
        <p:spPr>
          <a:xfrm flipV="1">
            <a:off x="1500566" y="2890836"/>
            <a:ext cx="1180628" cy="1"/>
          </a:xfrm>
          <a:prstGeom prst="straightConnector1">
            <a:avLst/>
          </a:prstGeom>
          <a:ln w="539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45" idx="1"/>
          </p:cNvCxnSpPr>
          <p:nvPr/>
        </p:nvCxnSpPr>
        <p:spPr>
          <a:xfrm flipV="1">
            <a:off x="1500566" y="3619300"/>
            <a:ext cx="1180628" cy="1"/>
          </a:xfrm>
          <a:prstGeom prst="straightConnector1">
            <a:avLst/>
          </a:prstGeom>
          <a:ln w="539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802806" y="2149412"/>
            <a:ext cx="1371453" cy="1920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Node1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25983" y="1039240"/>
            <a:ext cx="111600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Ingestion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989355" y="2602806"/>
            <a:ext cx="97200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Replica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5717059" y="1615304"/>
            <a:ext cx="528053" cy="1715964"/>
          </a:xfrm>
          <a:prstGeom prst="straightConnector1">
            <a:avLst/>
          </a:prstGeom>
          <a:ln w="539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989355" y="3331270"/>
            <a:ext cx="97200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955434" y="2149411"/>
            <a:ext cx="1371453" cy="1920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Node2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141983" y="2602805"/>
            <a:ext cx="97200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141983" y="3331269"/>
            <a:ext cx="97200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Replica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853749" y="1615304"/>
            <a:ext cx="403786" cy="987500"/>
          </a:xfrm>
          <a:prstGeom prst="straightConnector1">
            <a:avLst/>
          </a:prstGeom>
          <a:ln w="539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0" idx="1"/>
            <a:endCxn id="56" idx="3"/>
          </p:cNvCxnSpPr>
          <p:nvPr/>
        </p:nvCxnSpPr>
        <p:spPr>
          <a:xfrm flipH="1">
            <a:off x="5961355" y="2890837"/>
            <a:ext cx="1180628" cy="1"/>
          </a:xfrm>
          <a:prstGeom prst="straightConnector1">
            <a:avLst/>
          </a:prstGeom>
          <a:ln w="539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61" idx="1"/>
          </p:cNvCxnSpPr>
          <p:nvPr/>
        </p:nvCxnSpPr>
        <p:spPr>
          <a:xfrm flipV="1">
            <a:off x="5961355" y="3619301"/>
            <a:ext cx="1180628" cy="1"/>
          </a:xfrm>
          <a:prstGeom prst="straightConnector1">
            <a:avLst/>
          </a:prstGeom>
          <a:ln w="539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1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54728" y="1045652"/>
            <a:ext cx="1430388" cy="1920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Node1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351414" y="2358206"/>
            <a:ext cx="1430388" cy="1920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Node3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37963" y="2811600"/>
            <a:ext cx="1082712" cy="57606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50800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Replica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37963" y="3540064"/>
            <a:ext cx="1082712" cy="57606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50800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Replica2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4728" y="3758271"/>
            <a:ext cx="1430388" cy="1920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Node2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1277" y="4211665"/>
            <a:ext cx="108271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Replica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1277" y="4940129"/>
            <a:ext cx="108271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Replica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283968" y="260648"/>
            <a:ext cx="0" cy="619268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23989" y="2646523"/>
            <a:ext cx="890230" cy="978851"/>
          </a:xfrm>
          <a:prstGeom prst="straightConnector1">
            <a:avLst/>
          </a:prstGeom>
          <a:ln w="539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623989" y="1933533"/>
            <a:ext cx="890230" cy="910372"/>
          </a:xfrm>
          <a:prstGeom prst="straightConnector1">
            <a:avLst/>
          </a:prstGeom>
          <a:ln w="539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41277" y="1499046"/>
            <a:ext cx="108271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Primary1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1277" y="2227510"/>
            <a:ext cx="108271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Primary2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696450" y="1045651"/>
            <a:ext cx="1430388" cy="1920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Node1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693136" y="2358205"/>
            <a:ext cx="1430388" cy="1920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Node3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879685" y="2811599"/>
            <a:ext cx="1082712" cy="57606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50800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Replica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879685" y="3540063"/>
            <a:ext cx="1082712" cy="57606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50800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Replica2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696450" y="3758270"/>
            <a:ext cx="1430388" cy="1920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Node2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882999" y="4211664"/>
            <a:ext cx="108271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Replica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5965711" y="3963743"/>
            <a:ext cx="890230" cy="1055388"/>
          </a:xfrm>
          <a:prstGeom prst="straightConnector1">
            <a:avLst/>
          </a:prstGeom>
          <a:ln w="539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965711" y="1933532"/>
            <a:ext cx="890230" cy="910372"/>
          </a:xfrm>
          <a:prstGeom prst="straightConnector1">
            <a:avLst/>
          </a:prstGeom>
          <a:ln w="539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882999" y="1499045"/>
            <a:ext cx="108271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Primary1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882999" y="2227509"/>
            <a:ext cx="108271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Replica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882999" y="4940128"/>
            <a:ext cx="108271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Primary2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89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12994</TotalTime>
  <Words>34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mozilla</dc:creator>
  <cp:lastModifiedBy>Kyle Lahnakoski</cp:lastModifiedBy>
  <cp:revision>6</cp:revision>
  <dcterms:created xsi:type="dcterms:W3CDTF">2019-04-19T10:38:41Z</dcterms:created>
  <dcterms:modified xsi:type="dcterms:W3CDTF">2020-04-19T18:01:12Z</dcterms:modified>
</cp:coreProperties>
</file>