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770-9ED2-4DD2-8DE5-E50A5DDC259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80A2-E21D-4F3F-B9F9-E2B3B22C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2211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624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2780928"/>
            <a:ext cx="4032448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64088" y="1412776"/>
            <a:ext cx="1656184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548680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Click on a </a:t>
            </a:r>
            <a:r>
              <a:rPr lang="en-US" dirty="0" err="1" smtClean="0"/>
              <a:t>changeset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738" y="4581128"/>
            <a:ext cx="45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If coverage is not available, wait, then reload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8"/>
          <a:stretch/>
        </p:blipFill>
        <p:spPr bwMode="auto">
          <a:xfrm>
            <a:off x="1331640" y="4998585"/>
            <a:ext cx="4237037" cy="128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59632" y="5443237"/>
            <a:ext cx="2318130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77762" y="5517232"/>
            <a:ext cx="2794438" cy="39972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43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Some </a:t>
            </a:r>
            <a:r>
              <a:rPr lang="en-US" dirty="0" err="1" smtClean="0"/>
              <a:t>changesets</a:t>
            </a:r>
            <a:r>
              <a:rPr lang="en-US" dirty="0" smtClean="0"/>
              <a:t> have no runnable lines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7" y="1052736"/>
            <a:ext cx="47021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40205" y="1844824"/>
            <a:ext cx="3619056" cy="5760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35083" y="2118681"/>
            <a:ext cx="2794438" cy="39972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698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When there is coverage, we highlight the new (runnable) lines covered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3" y="1042959"/>
            <a:ext cx="50831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69592" y="3633759"/>
            <a:ext cx="5246623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16215" y="2265607"/>
            <a:ext cx="442010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5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76672"/>
            <a:ext cx="458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…and highlight (runnable) lines NOT covered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09" y="908720"/>
            <a:ext cx="5959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31640" y="2780928"/>
            <a:ext cx="6048672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64088" y="1412776"/>
            <a:ext cx="1656184" cy="129614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3</cp:revision>
  <dcterms:created xsi:type="dcterms:W3CDTF">2017-10-04T12:36:22Z</dcterms:created>
  <dcterms:modified xsi:type="dcterms:W3CDTF">2017-10-04T12:58:00Z</dcterms:modified>
</cp:coreProperties>
</file>