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fd4e78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fd4e78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f80d6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f80d6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fd4e78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fd4e78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says their part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fd4e785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fd4e785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fd4e78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fd4e78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fd4e78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fd4e78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Klayton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0d8fb97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0d8fb97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Baylor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0d8fb97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0d8fb97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fd4e78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fd4e78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fd4e785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fd4e785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Krystoff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6AA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1500" cy="15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Bugipedia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75" y="1224650"/>
            <a:ext cx="6205226" cy="35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the project going?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965300" y="1152475"/>
            <a:ext cx="296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</a:rPr>
              <a:t>Going Well:</a:t>
            </a:r>
            <a:endParaRPr sz="2400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Work is getting done on time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Good progress on API and app development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Working well together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820450" y="1152425"/>
            <a:ext cx="35626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dk1"/>
                </a:solidFill>
              </a:rPr>
              <a:t>Difficulties:</a:t>
            </a:r>
            <a:endParaRPr sz="2400" u="sng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Completely redesigned project twice because of misunderstandings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Having all the members present during meetups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649" y="41874"/>
            <a:ext cx="1688647" cy="1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959425"/>
            <a:ext cx="8520600" cy="23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roles for Group 5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91575" y="1152475"/>
            <a:ext cx="81408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Sara Frackiewicz ~~~~~~~ Project Lead, Database, Frontend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Alexander Franco ~~~~~~ Database, Frontend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David Maria ~~~~~~~~~~ API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Emil Dolorfino ~~~~~~~~ API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Klayton Killough ~~~~~~ App development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Soukaina Assou ~~~~~~~ App development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Kristoff Kounlavong ~~~ App development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Baylor Maloney ~~~~~~~ App development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Bugipedia?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62750" y="1080575"/>
            <a:ext cx="6497700" cy="3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Bugipedia is an on-the-go reference for Florida entomologists and hobbyists.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Features include:</a:t>
            </a:r>
            <a:endParaRPr sz="2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Searching for bugs based on their features and characteristics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description and gallery of user-submitted pictures for each bug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Option to add sightings of bugs and view other sightings on a map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Wikipedia-like editing of entries and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325" y="654425"/>
            <a:ext cx="1682701" cy="16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140500" y="466675"/>
            <a:ext cx="322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Web Stack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Operating System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Linux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HTTP Server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Apache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MySQL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Programming Language (Backend)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Flask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SQLAlchemy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5569500" y="466675"/>
            <a:ext cx="322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Other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Front  End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Bootstrap, JQuery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Development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Android Studio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Retrofit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phpMyAdmin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Certificate Authority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LetsEncrypt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Version Control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Communication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Discord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3" y="3674800"/>
            <a:ext cx="2530425" cy="1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App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864450"/>
            <a:ext cx="8314500" cy="3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Website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715175"/>
            <a:ext cx="7016499" cy="43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20779"/>
            <a:ext cx="8991599" cy="47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12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75" y="700775"/>
            <a:ext cx="6979645" cy="42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Ideas for Monetization</a:t>
            </a:r>
            <a:endParaRPr sz="360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21225" y="1339900"/>
            <a:ext cx="7621500" cy="3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Subscription-based service for users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Payments on a monthly basis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Discourages malicious users from editing the content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Ads on the website and app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Selling data to research groups</a:t>
            </a:r>
            <a:endParaRPr sz="6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Donation button on app and website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Average</vt:lpstr>
      <vt:lpstr>Oswald</vt:lpstr>
      <vt:lpstr>Slate</vt:lpstr>
      <vt:lpstr>Bugipedia</vt:lpstr>
      <vt:lpstr>Member roles for Group 5</vt:lpstr>
      <vt:lpstr>What is Bugipedia?</vt:lpstr>
      <vt:lpstr>Tech used</vt:lpstr>
      <vt:lpstr>Use Case - App</vt:lpstr>
      <vt:lpstr>Use Case - Website</vt:lpstr>
      <vt:lpstr>Gantt Chart</vt:lpstr>
      <vt:lpstr>ERD</vt:lpstr>
      <vt:lpstr>Ideas for Monetization</vt:lpstr>
      <vt:lpstr>How’s the project going?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Bugipedia</dc:title>
  <cp:lastModifiedBy>Klayton Killough</cp:lastModifiedBy>
  <cp:revision>1</cp:revision>
  <dcterms:modified xsi:type="dcterms:W3CDTF">2018-10-25T14:33:48Z</dcterms:modified>
</cp:coreProperties>
</file>