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pecz, Klaus" userId="6729e926-3e2a-4694-b798-ee3a755d30f3" providerId="ADAL" clId="{25F76899-311F-4252-B8AA-133A6250E429}"/>
    <pc:docChg chg="custSel addSld modSld">
      <pc:chgData name="Kopecz, Klaus" userId="6729e926-3e2a-4694-b798-ee3a755d30f3" providerId="ADAL" clId="{25F76899-311F-4252-B8AA-133A6250E429}" dt="2022-08-18T12:49:55.380" v="234" actId="1076"/>
      <pc:docMkLst>
        <pc:docMk/>
      </pc:docMkLst>
      <pc:sldChg chg="addSp delSp modSp new mod">
        <pc:chgData name="Kopecz, Klaus" userId="6729e926-3e2a-4694-b798-ee3a755d30f3" providerId="ADAL" clId="{25F76899-311F-4252-B8AA-133A6250E429}" dt="2022-08-18T12:49:55.380" v="234" actId="1076"/>
        <pc:sldMkLst>
          <pc:docMk/>
          <pc:sldMk cId="1101517043" sldId="256"/>
        </pc:sldMkLst>
        <pc:spChg chg="del">
          <ac:chgData name="Kopecz, Klaus" userId="6729e926-3e2a-4694-b798-ee3a755d30f3" providerId="ADAL" clId="{25F76899-311F-4252-B8AA-133A6250E429}" dt="2022-08-18T12:15:23.197" v="1" actId="478"/>
          <ac:spMkLst>
            <pc:docMk/>
            <pc:sldMk cId="1101517043" sldId="256"/>
            <ac:spMk id="2" creationId="{AAD9B063-60B8-4A83-90E0-7906AC881E28}"/>
          </ac:spMkLst>
        </pc:spChg>
        <pc:spChg chg="del">
          <ac:chgData name="Kopecz, Klaus" userId="6729e926-3e2a-4694-b798-ee3a755d30f3" providerId="ADAL" clId="{25F76899-311F-4252-B8AA-133A6250E429}" dt="2022-08-18T12:15:25.061" v="2" actId="478"/>
          <ac:spMkLst>
            <pc:docMk/>
            <pc:sldMk cId="1101517043" sldId="256"/>
            <ac:spMk id="3" creationId="{4303F9D4-FC53-46E8-9FFC-08B0411F86F6}"/>
          </ac:spMkLst>
        </pc:spChg>
        <pc:spChg chg="add del mod ord">
          <ac:chgData name="Kopecz, Klaus" userId="6729e926-3e2a-4694-b798-ee3a755d30f3" providerId="ADAL" clId="{25F76899-311F-4252-B8AA-133A6250E429}" dt="2022-08-18T12:39:32.676" v="128" actId="478"/>
          <ac:spMkLst>
            <pc:docMk/>
            <pc:sldMk cId="1101517043" sldId="256"/>
            <ac:spMk id="4" creationId="{253A0BA0-7017-44E3-BC7E-2FCA6FD913BC}"/>
          </ac:spMkLst>
        </pc:spChg>
        <pc:spChg chg="add del mod">
          <ac:chgData name="Kopecz, Klaus" userId="6729e926-3e2a-4694-b798-ee3a755d30f3" providerId="ADAL" clId="{25F76899-311F-4252-B8AA-133A6250E429}" dt="2022-08-18T12:39:32.676" v="128" actId="478"/>
          <ac:spMkLst>
            <pc:docMk/>
            <pc:sldMk cId="1101517043" sldId="256"/>
            <ac:spMk id="5" creationId="{3CCAA7FB-B85F-4C08-9031-4535F7622314}"/>
          </ac:spMkLst>
        </pc:spChg>
        <pc:spChg chg="add del mod">
          <ac:chgData name="Kopecz, Klaus" userId="6729e926-3e2a-4694-b798-ee3a755d30f3" providerId="ADAL" clId="{25F76899-311F-4252-B8AA-133A6250E429}" dt="2022-08-18T12:24:28.354" v="120" actId="478"/>
          <ac:spMkLst>
            <pc:docMk/>
            <pc:sldMk cId="1101517043" sldId="256"/>
            <ac:spMk id="24" creationId="{99EFB641-E4DC-4AE2-BEC1-74BE42F8251C}"/>
          </ac:spMkLst>
        </pc:spChg>
        <pc:spChg chg="add mod">
          <ac:chgData name="Kopecz, Klaus" userId="6729e926-3e2a-4694-b798-ee3a755d30f3" providerId="ADAL" clId="{25F76899-311F-4252-B8AA-133A6250E429}" dt="2022-08-18T12:49:51.004" v="233" actId="1076"/>
          <ac:spMkLst>
            <pc:docMk/>
            <pc:sldMk cId="1101517043" sldId="256"/>
            <ac:spMk id="26" creationId="{3DAAE984-ED11-4E4E-9F55-2F6001FFDFDC}"/>
          </ac:spMkLst>
        </pc:spChg>
        <pc:spChg chg="add mod">
          <ac:chgData name="Kopecz, Klaus" userId="6729e926-3e2a-4694-b798-ee3a755d30f3" providerId="ADAL" clId="{25F76899-311F-4252-B8AA-133A6250E429}" dt="2022-08-18T12:49:55.380" v="234" actId="1076"/>
          <ac:spMkLst>
            <pc:docMk/>
            <pc:sldMk cId="1101517043" sldId="256"/>
            <ac:spMk id="27" creationId="{13133731-F882-4B6B-A660-BCA298C5DBFC}"/>
          </ac:spMkLst>
        </pc:spChg>
        <pc:cxnChg chg="add del mod">
          <ac:chgData name="Kopecz, Klaus" userId="6729e926-3e2a-4694-b798-ee3a755d30f3" providerId="ADAL" clId="{25F76899-311F-4252-B8AA-133A6250E429}" dt="2022-08-18T12:39:32.676" v="128" actId="478"/>
          <ac:cxnSpMkLst>
            <pc:docMk/>
            <pc:sldMk cId="1101517043" sldId="256"/>
            <ac:cxnSpMk id="7" creationId="{47A4BFDA-4CBD-4BA4-9814-85316403140E}"/>
          </ac:cxnSpMkLst>
        </pc:cxnChg>
        <pc:cxnChg chg="add del mod ord">
          <ac:chgData name="Kopecz, Klaus" userId="6729e926-3e2a-4694-b798-ee3a755d30f3" providerId="ADAL" clId="{25F76899-311F-4252-B8AA-133A6250E429}" dt="2022-08-18T12:39:32.676" v="128" actId="478"/>
          <ac:cxnSpMkLst>
            <pc:docMk/>
            <pc:sldMk cId="1101517043" sldId="256"/>
            <ac:cxnSpMk id="8" creationId="{3AED986E-4F8B-4BC9-8E98-8E5DAF500A2D}"/>
          </ac:cxnSpMkLst>
        </pc:cxnChg>
        <pc:cxnChg chg="add del mod ord">
          <ac:chgData name="Kopecz, Klaus" userId="6729e926-3e2a-4694-b798-ee3a755d30f3" providerId="ADAL" clId="{25F76899-311F-4252-B8AA-133A6250E429}" dt="2022-08-18T12:39:32.676" v="128" actId="478"/>
          <ac:cxnSpMkLst>
            <pc:docMk/>
            <pc:sldMk cId="1101517043" sldId="256"/>
            <ac:cxnSpMk id="12" creationId="{23AF1687-4365-4D91-B8B8-CC3DC8DEBC3C}"/>
          </ac:cxnSpMkLst>
        </pc:cxnChg>
        <pc:cxnChg chg="add del mod ord">
          <ac:chgData name="Kopecz, Klaus" userId="6729e926-3e2a-4694-b798-ee3a755d30f3" providerId="ADAL" clId="{25F76899-311F-4252-B8AA-133A6250E429}" dt="2022-08-18T12:39:32.676" v="128" actId="478"/>
          <ac:cxnSpMkLst>
            <pc:docMk/>
            <pc:sldMk cId="1101517043" sldId="256"/>
            <ac:cxnSpMk id="15" creationId="{E4218B75-4177-4B29-B0BA-355B8C40B2B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BBA5F-ABF4-45AD-A44F-7CF6F676D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32D7EF-E59F-4292-BE13-7433E1545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AC0747-0DA5-4421-9519-E8DAA006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FDA47-616D-423B-982F-7F61C2E0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6A9AFA-9CF2-4C51-B8E2-88154A42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53EAA-B8CD-44A2-AA9E-9B1258B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213AA9-EE97-42AA-BC8C-85E1EE9C6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AA55B-F57A-43BF-9D00-D741D1CB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B005BD-BC62-4F98-9705-19F2970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2A44E-F36C-48B7-A299-02CEB98F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29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F42EC2-B30C-4DB7-B497-7E4943F14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E506D0-DA10-4823-937A-E78FA9F8C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D2997A-BAA5-4781-9856-6DDA02F0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16C841-AB8C-4767-AA3B-0891B2B6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C269B1-F12E-4034-8032-70A7FE39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57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EE55D-9AD0-486B-B097-E462DCA4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8B3BE1-F77B-4D3A-ADFA-78FE8983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9F170D-31EE-451D-812D-41B0F0E5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58E47-7FA9-4A8D-B7A0-446236C7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19E49-44A1-4AFF-9DB6-5B17D81C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47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45BB1-C176-4904-97B1-8FC3011A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22152C-4076-4A89-A6A1-557FF33A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9A7413-7E5B-405B-848C-0D0A62AA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0A56D2-A71B-474B-A214-79F49FD1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A5D2A-6B27-4124-9365-7471422B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7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548F9-0C29-4067-8039-64FFA7F5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C2B18E-57D6-4ECB-879E-C5D670401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362507-A2AA-4A05-BB57-7A98FCAB5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5405E5-1428-41C3-984B-AB50D5E2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A0EA6D-01A6-4EB4-8504-B6FC0A5E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E5D42B-2917-40CE-8663-89834642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15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58C94-6D8A-4260-862E-C650BC98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FFF734-4B87-4F0F-B581-0C8F4D2AB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5F3C10-3240-49E9-93C1-F1A9F27E0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B680CD-6AF5-4998-BE34-62D3A3A7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89D89F-0108-4724-81FF-6EDB3B9BB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56F575-0D0C-4D11-AC90-CCAD19C8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C74936-DB77-494A-8C8B-8F9D74EE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2E885E-1D09-4476-BCB2-F1CD2645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A187D-2C92-4793-B08D-2A6B5013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60131C-E826-452F-9B35-106C8F36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200AE4-9A04-4D62-8098-35BB99DD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D71C33-5FF4-4585-9A56-2857E974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86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9163CE-EF00-4000-8BEA-413BAC3B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4872F2-306E-48E7-BBC3-FFA06E89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CB56E-5214-47BB-8DC1-4A3BF044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60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579DD-DE67-4EAC-82D4-E5D5A293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616704-F9B4-48A7-BA37-523F632D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E872F8-B1D7-46FD-A9F2-14E1C982A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34F266-0B45-4130-A797-FA19BF6E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6C2C3F-01AC-49EE-8465-7F96DD91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957B1F-C6C5-4AF2-BAE2-9A1A739F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73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6DAE4-937A-46B9-9A0E-DDAB6071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690920-F3A8-4477-AD9A-8EA391787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1ED2F1-1D8B-4872-923F-7196BC21B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8C917B-68E3-4607-B395-9BB6D194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09CA-7E19-4D61-B2C2-55F818C1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CAC5E8-519B-4526-9955-D5CF4D99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20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105012-E3FE-4C17-8E25-B0D06CA9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5D145-009C-4AD6-B0E9-8983E0DF1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D21DB-AB49-457F-AB58-1CC3F69CB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AF452-0248-47D3-87EB-86F547FEC4D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AFB1AE-B665-416B-86A5-A3585E3F0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E7404D-BE03-4A01-A9D4-B37419835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8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E87D2ED-E256-499E-B5EA-54BC3A5479A2}"/>
              </a:ext>
            </a:extLst>
          </p:cNvPr>
          <p:cNvGrpSpPr/>
          <p:nvPr/>
        </p:nvGrpSpPr>
        <p:grpSpPr>
          <a:xfrm>
            <a:off x="525425" y="561365"/>
            <a:ext cx="3794235" cy="1543050"/>
            <a:chOff x="3976548" y="875997"/>
            <a:chExt cx="3794235" cy="154305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AA38FF0D-F9E6-4905-B952-ABD321E4A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1588" y="875997"/>
              <a:ext cx="3070842" cy="1543050"/>
            </a:xfrm>
            <a:prstGeom prst="rect">
              <a:avLst/>
            </a:prstGeom>
          </p:spPr>
        </p:pic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DAAE984-ED11-4E4E-9F55-2F6001FFDFDC}"/>
                </a:ext>
              </a:extLst>
            </p:cNvPr>
            <p:cNvSpPr txBox="1"/>
            <p:nvPr/>
          </p:nvSpPr>
          <p:spPr>
            <a:xfrm>
              <a:off x="3976548" y="966142"/>
              <a:ext cx="37942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6000" dirty="0">
                  <a:latin typeface="Forte" panose="03060902040502070203" pitchFamily="66" charset="0"/>
                  <a:cs typeface="Browallia New" panose="020B0502040204020203" pitchFamily="34" charset="-34"/>
                </a:rPr>
                <a:t>Popup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BAF128C-AFC7-46FD-93EE-1E990CC3DBA7}"/>
              </a:ext>
            </a:extLst>
          </p:cNvPr>
          <p:cNvGrpSpPr/>
          <p:nvPr/>
        </p:nvGrpSpPr>
        <p:grpSpPr>
          <a:xfrm>
            <a:off x="902358" y="3327923"/>
            <a:ext cx="3243452" cy="1631216"/>
            <a:chOff x="2465687" y="3750711"/>
            <a:chExt cx="3243452" cy="1631216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117E9D8-DF37-41D7-B309-5F63B9570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5687" y="3838877"/>
              <a:ext cx="3243452" cy="1543050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3133731-F882-4B6B-A660-BCA298C5DBFC}"/>
                </a:ext>
              </a:extLst>
            </p:cNvPr>
            <p:cNvSpPr txBox="1"/>
            <p:nvPr/>
          </p:nvSpPr>
          <p:spPr>
            <a:xfrm>
              <a:off x="2704089" y="3750711"/>
              <a:ext cx="276664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de-DE" sz="6000" dirty="0">
                  <a:latin typeface="Forte" panose="03060902040502070203" pitchFamily="66" charset="0"/>
                  <a:cs typeface="Browallia New" panose="020B0502040204020203" pitchFamily="34" charset="-34"/>
                </a:rPr>
                <a:t>Popup Pro</a:t>
              </a:r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DA4D128E-2177-4EDC-88A3-3102AB83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233" y="561365"/>
            <a:ext cx="3070842" cy="154305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23FB911-953F-4FD1-9E28-73DF51F5A146}"/>
              </a:ext>
            </a:extLst>
          </p:cNvPr>
          <p:cNvSpPr txBox="1"/>
          <p:nvPr/>
        </p:nvSpPr>
        <p:spPr>
          <a:xfrm>
            <a:off x="6459193" y="454864"/>
            <a:ext cx="3794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latin typeface="Forte" panose="03060902040502070203" pitchFamily="66" charset="0"/>
                <a:cs typeface="Browallia New" panose="020B0502040204020203" pitchFamily="34" charset="-34"/>
              </a:rPr>
              <a:t>Image Upload</a:t>
            </a:r>
            <a:endParaRPr lang="de-DE" sz="6000" dirty="0">
              <a:latin typeface="Forte" panose="03060902040502070203" pitchFamily="66" charset="0"/>
              <a:cs typeface="Browallia New" panose="020B0502040204020203" pitchFamily="34" charset="-34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79744F7-7196-4484-BF41-810D67BEE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233" y="3434424"/>
            <a:ext cx="3070842" cy="15430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58A10EB-92C3-42AC-AF90-6E8E251BC40B}"/>
              </a:ext>
            </a:extLst>
          </p:cNvPr>
          <p:cNvSpPr txBox="1"/>
          <p:nvPr/>
        </p:nvSpPr>
        <p:spPr>
          <a:xfrm>
            <a:off x="6459193" y="3327923"/>
            <a:ext cx="3794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latin typeface="Forte" panose="03060902040502070203" pitchFamily="66" charset="0"/>
                <a:cs typeface="Browallia New" panose="020B0502040204020203" pitchFamily="34" charset="-34"/>
              </a:rPr>
              <a:t>Image Upload Pro</a:t>
            </a:r>
            <a:endParaRPr lang="de-DE" sz="6000" dirty="0">
              <a:latin typeface="Forte" panose="03060902040502070203" pitchFamily="66" charset="0"/>
              <a:cs typeface="Browallia New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0151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Forte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Kopecz, Klaus</dc:creator>
  <cp:lastModifiedBy>Kopecz, Klaus</cp:lastModifiedBy>
  <cp:revision>8</cp:revision>
  <dcterms:created xsi:type="dcterms:W3CDTF">2022-08-18T12:13:39Z</dcterms:created>
  <dcterms:modified xsi:type="dcterms:W3CDTF">2022-09-05T08:05:19Z</dcterms:modified>
</cp:coreProperties>
</file>