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822" y="-3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1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02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1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05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7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5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0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83EA-6C77-4C4E-A231-EDFDCBD5150E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16B3-B36C-4D6B-959F-525B9E378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5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BA60B25-0B45-45BC-80E4-6F2A278C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636"/>
            <a:ext cx="6858000" cy="68207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54D649-2A7F-4909-B2DB-11F1358EF9F9}"/>
              </a:ext>
            </a:extLst>
          </p:cNvPr>
          <p:cNvSpPr txBox="1"/>
          <p:nvPr/>
        </p:nvSpPr>
        <p:spPr>
          <a:xfrm>
            <a:off x="2961563" y="1749869"/>
            <a:ext cx="2489961" cy="40011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/>
              <a:t>This path must be set dynamically based on the currently logged-in user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26CBC2-385B-4E69-86FE-DFDE91AA9588}"/>
              </a:ext>
            </a:extLst>
          </p:cNvPr>
          <p:cNvSpPr txBox="1"/>
          <p:nvPr/>
        </p:nvSpPr>
        <p:spPr>
          <a:xfrm>
            <a:off x="3779673" y="7184142"/>
            <a:ext cx="266889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This comparison may have to be done dynamically based on a user dependent quota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4BB7025-F3F0-4263-BBFA-2C897DF40A20}"/>
              </a:ext>
            </a:extLst>
          </p:cNvPr>
          <p:cNvCxnSpPr/>
          <p:nvPr/>
        </p:nvCxnSpPr>
        <p:spPr>
          <a:xfrm flipV="1">
            <a:off x="2420962" y="1949924"/>
            <a:ext cx="609600" cy="889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887AC2-EFC6-4949-910C-22DBFFEADBB2}"/>
              </a:ext>
            </a:extLst>
          </p:cNvPr>
          <p:cNvCxnSpPr>
            <a:cxnSpLocks/>
          </p:cNvCxnSpPr>
          <p:nvPr/>
        </p:nvCxnSpPr>
        <p:spPr>
          <a:xfrm flipV="1">
            <a:off x="3207224" y="7384197"/>
            <a:ext cx="620973" cy="9477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26</Words>
  <Application>Microsoft Office PowerPoint</Application>
  <PresentationFormat>A4-Papier (210 x 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Kopecz, Klaus</dc:creator>
  <cp:lastModifiedBy>Kopecz, Klaus</cp:lastModifiedBy>
  <cp:revision>1</cp:revision>
  <dcterms:created xsi:type="dcterms:W3CDTF">2022-10-14T12:31:03Z</dcterms:created>
  <dcterms:modified xsi:type="dcterms:W3CDTF">2022-10-14T13:20:16Z</dcterms:modified>
</cp:coreProperties>
</file>