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525425" y="561365"/>
            <a:ext cx="3794235" cy="1543050"/>
            <a:chOff x="3976548" y="875997"/>
            <a:chExt cx="3794235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3976548" y="966142"/>
              <a:ext cx="379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902358" y="3327923"/>
            <a:ext cx="3243452" cy="1631216"/>
            <a:chOff x="2465687" y="3750711"/>
            <a:chExt cx="3243452" cy="163121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5687" y="3838877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704089" y="3750711"/>
              <a:ext cx="27666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 Pro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DA4D128E-2177-4EDC-88A3-3102AB83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561365"/>
            <a:ext cx="3070842" cy="1543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23FB911-953F-4FD1-9E28-73DF51F5A146}"/>
              </a:ext>
            </a:extLst>
          </p:cNvPr>
          <p:cNvSpPr txBox="1"/>
          <p:nvPr/>
        </p:nvSpPr>
        <p:spPr>
          <a:xfrm>
            <a:off x="6459193" y="454864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</a:t>
            </a:r>
            <a:r>
              <a:rPr lang="de-DE" sz="4800" dirty="0" err="1">
                <a:latin typeface="Forte" panose="03060902040502070203" pitchFamily="66" charset="0"/>
                <a:cs typeface="Browallia New" panose="020B0502040204020203" pitchFamily="34" charset="-34"/>
              </a:rPr>
              <a:t>Cropper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9744F7-7196-4484-BF41-810D67BE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3434424"/>
            <a:ext cx="3070842" cy="15430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58A10EB-92C3-42AC-AF90-6E8E251BC40B}"/>
              </a:ext>
            </a:extLst>
          </p:cNvPr>
          <p:cNvSpPr txBox="1"/>
          <p:nvPr/>
        </p:nvSpPr>
        <p:spPr>
          <a:xfrm>
            <a:off x="6459193" y="3327923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</a:t>
            </a:r>
            <a:r>
              <a:rPr lang="de-DE" sz="4800" dirty="0" err="1">
                <a:latin typeface="Forte" panose="03060902040502070203" pitchFamily="66" charset="0"/>
                <a:cs typeface="Browallia New" panose="020B0502040204020203" pitchFamily="34" charset="-34"/>
              </a:rPr>
              <a:t>Cropper</a:t>
            </a:r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 Pro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910465" y="561365"/>
            <a:ext cx="3070842" cy="1543050"/>
            <a:chOff x="4361588" y="875997"/>
            <a:chExt cx="3070842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4472682" y="928749"/>
              <a:ext cx="27892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6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824160" y="3376248"/>
            <a:ext cx="3243452" cy="1543050"/>
            <a:chOff x="2387489" y="3816620"/>
            <a:chExt cx="3243452" cy="154305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489" y="3816620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584888" y="4093611"/>
              <a:ext cx="30050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 Pro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10</cp:revision>
  <dcterms:created xsi:type="dcterms:W3CDTF">2022-08-18T12:13:39Z</dcterms:created>
  <dcterms:modified xsi:type="dcterms:W3CDTF">2022-10-03T19:17:09Z</dcterms:modified>
</cp:coreProperties>
</file>