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65" r:id="rId4"/>
    <p:sldId id="257" r:id="rId5"/>
    <p:sldId id="266" r:id="rId6"/>
    <p:sldId id="258" r:id="rId7"/>
    <p:sldId id="259" r:id="rId8"/>
    <p:sldId id="260" r:id="rId9"/>
    <p:sldId id="261" r:id="rId10"/>
    <p:sldId id="267" r:id="rId11"/>
    <p:sldId id="268" r:id="rId1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84A21-AAAE-4A2C-8FEE-A25459B4EDF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4F5499DD-8B6F-4CFE-A5CB-8495559497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85E9A919-0927-44C6-972C-4B3C1D28BA46}"/>
              </a:ext>
            </a:extLst>
          </p:cNvPr>
          <p:cNvSpPr>
            <a:spLocks noGrp="1"/>
          </p:cNvSpPr>
          <p:nvPr>
            <p:ph type="dt" sz="half" idx="10"/>
          </p:nvPr>
        </p:nvSpPr>
        <p:spPr/>
        <p:txBody>
          <a:bodyPr/>
          <a:lstStyle/>
          <a:p>
            <a:fld id="{28753572-261D-4D6E-9703-839C44CA2176}" type="datetimeFigureOut">
              <a:rPr lang="es-PE" smtClean="0"/>
              <a:t>29/04/2021</a:t>
            </a:fld>
            <a:endParaRPr lang="es-PE"/>
          </a:p>
        </p:txBody>
      </p:sp>
      <p:sp>
        <p:nvSpPr>
          <p:cNvPr id="5" name="Marcador de pie de página 4">
            <a:extLst>
              <a:ext uri="{FF2B5EF4-FFF2-40B4-BE49-F238E27FC236}">
                <a16:creationId xmlns:a16="http://schemas.microsoft.com/office/drawing/2014/main" id="{B0139A59-229A-49C9-8858-E4B9D82A5D4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68F3C0E-E330-473C-BE97-D72E4F011417}"/>
              </a:ext>
            </a:extLst>
          </p:cNvPr>
          <p:cNvSpPr>
            <a:spLocks noGrp="1"/>
          </p:cNvSpPr>
          <p:nvPr>
            <p:ph type="sldNum" sz="quarter" idx="12"/>
          </p:nvPr>
        </p:nvSpPr>
        <p:spPr/>
        <p:txBody>
          <a:bodyPr/>
          <a:lstStyle/>
          <a:p>
            <a:fld id="{DA60B184-6336-47BA-B927-7063F64B1E38}" type="slidenum">
              <a:rPr lang="es-PE" smtClean="0"/>
              <a:t>‹Nº›</a:t>
            </a:fld>
            <a:endParaRPr lang="es-PE"/>
          </a:p>
        </p:txBody>
      </p:sp>
    </p:spTree>
    <p:extLst>
      <p:ext uri="{BB962C8B-B14F-4D97-AF65-F5344CB8AC3E}">
        <p14:creationId xmlns:p14="http://schemas.microsoft.com/office/powerpoint/2010/main" val="381382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BCE04B-AF66-4362-8A34-081B3426CA8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2DC7E07-77FB-445E-B575-14D69EF0C38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06AEDF4-B5E8-42ED-A231-CC401CFAF55F}"/>
              </a:ext>
            </a:extLst>
          </p:cNvPr>
          <p:cNvSpPr>
            <a:spLocks noGrp="1"/>
          </p:cNvSpPr>
          <p:nvPr>
            <p:ph type="dt" sz="half" idx="10"/>
          </p:nvPr>
        </p:nvSpPr>
        <p:spPr/>
        <p:txBody>
          <a:bodyPr/>
          <a:lstStyle/>
          <a:p>
            <a:fld id="{28753572-261D-4D6E-9703-839C44CA2176}" type="datetimeFigureOut">
              <a:rPr lang="es-PE" smtClean="0"/>
              <a:t>29/04/2021</a:t>
            </a:fld>
            <a:endParaRPr lang="es-PE"/>
          </a:p>
        </p:txBody>
      </p:sp>
      <p:sp>
        <p:nvSpPr>
          <p:cNvPr id="5" name="Marcador de pie de página 4">
            <a:extLst>
              <a:ext uri="{FF2B5EF4-FFF2-40B4-BE49-F238E27FC236}">
                <a16:creationId xmlns:a16="http://schemas.microsoft.com/office/drawing/2014/main" id="{A47D5843-B9C8-4C8F-9BFA-C136C808F31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336F89C-00D5-49CD-B4A5-9E86DA54690D}"/>
              </a:ext>
            </a:extLst>
          </p:cNvPr>
          <p:cNvSpPr>
            <a:spLocks noGrp="1"/>
          </p:cNvSpPr>
          <p:nvPr>
            <p:ph type="sldNum" sz="quarter" idx="12"/>
          </p:nvPr>
        </p:nvSpPr>
        <p:spPr/>
        <p:txBody>
          <a:bodyPr/>
          <a:lstStyle/>
          <a:p>
            <a:fld id="{DA60B184-6336-47BA-B927-7063F64B1E38}" type="slidenum">
              <a:rPr lang="es-PE" smtClean="0"/>
              <a:t>‹Nº›</a:t>
            </a:fld>
            <a:endParaRPr lang="es-PE"/>
          </a:p>
        </p:txBody>
      </p:sp>
    </p:spTree>
    <p:extLst>
      <p:ext uri="{BB962C8B-B14F-4D97-AF65-F5344CB8AC3E}">
        <p14:creationId xmlns:p14="http://schemas.microsoft.com/office/powerpoint/2010/main" val="449571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D7B11B1-F3E6-4B72-97E4-ED3BC53457A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730CA9F-923A-4547-AAD6-FA5C7188F51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9559206-A7BF-4116-AFF5-6A787D83968D}"/>
              </a:ext>
            </a:extLst>
          </p:cNvPr>
          <p:cNvSpPr>
            <a:spLocks noGrp="1"/>
          </p:cNvSpPr>
          <p:nvPr>
            <p:ph type="dt" sz="half" idx="10"/>
          </p:nvPr>
        </p:nvSpPr>
        <p:spPr/>
        <p:txBody>
          <a:bodyPr/>
          <a:lstStyle/>
          <a:p>
            <a:fld id="{28753572-261D-4D6E-9703-839C44CA2176}" type="datetimeFigureOut">
              <a:rPr lang="es-PE" smtClean="0"/>
              <a:t>29/04/2021</a:t>
            </a:fld>
            <a:endParaRPr lang="es-PE"/>
          </a:p>
        </p:txBody>
      </p:sp>
      <p:sp>
        <p:nvSpPr>
          <p:cNvPr id="5" name="Marcador de pie de página 4">
            <a:extLst>
              <a:ext uri="{FF2B5EF4-FFF2-40B4-BE49-F238E27FC236}">
                <a16:creationId xmlns:a16="http://schemas.microsoft.com/office/drawing/2014/main" id="{C100AA24-81A8-4B06-862E-A09826CD9CB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A04BB29-4A26-4898-BC29-0852FECE4A74}"/>
              </a:ext>
            </a:extLst>
          </p:cNvPr>
          <p:cNvSpPr>
            <a:spLocks noGrp="1"/>
          </p:cNvSpPr>
          <p:nvPr>
            <p:ph type="sldNum" sz="quarter" idx="12"/>
          </p:nvPr>
        </p:nvSpPr>
        <p:spPr/>
        <p:txBody>
          <a:bodyPr/>
          <a:lstStyle/>
          <a:p>
            <a:fld id="{DA60B184-6336-47BA-B927-7063F64B1E38}" type="slidenum">
              <a:rPr lang="es-PE" smtClean="0"/>
              <a:t>‹Nº›</a:t>
            </a:fld>
            <a:endParaRPr lang="es-PE"/>
          </a:p>
        </p:txBody>
      </p:sp>
    </p:spTree>
    <p:extLst>
      <p:ext uri="{BB962C8B-B14F-4D97-AF65-F5344CB8AC3E}">
        <p14:creationId xmlns:p14="http://schemas.microsoft.com/office/powerpoint/2010/main" val="362661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89ADD-1D4B-4B46-9EA0-6ED8876F896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60CC35F-E024-40B6-8DC7-6A2A5E842F1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F5B5DEE-E359-4795-AD8F-AB1F1D9DAAFC}"/>
              </a:ext>
            </a:extLst>
          </p:cNvPr>
          <p:cNvSpPr>
            <a:spLocks noGrp="1"/>
          </p:cNvSpPr>
          <p:nvPr>
            <p:ph type="dt" sz="half" idx="10"/>
          </p:nvPr>
        </p:nvSpPr>
        <p:spPr/>
        <p:txBody>
          <a:bodyPr/>
          <a:lstStyle/>
          <a:p>
            <a:fld id="{28753572-261D-4D6E-9703-839C44CA2176}" type="datetimeFigureOut">
              <a:rPr lang="es-PE" smtClean="0"/>
              <a:t>29/04/2021</a:t>
            </a:fld>
            <a:endParaRPr lang="es-PE"/>
          </a:p>
        </p:txBody>
      </p:sp>
      <p:sp>
        <p:nvSpPr>
          <p:cNvPr id="5" name="Marcador de pie de página 4">
            <a:extLst>
              <a:ext uri="{FF2B5EF4-FFF2-40B4-BE49-F238E27FC236}">
                <a16:creationId xmlns:a16="http://schemas.microsoft.com/office/drawing/2014/main" id="{1E0FAF10-756C-4589-AC25-FFF1A2A6FEE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04B1FB5-A415-4AF5-8CB2-5489438E2F77}"/>
              </a:ext>
            </a:extLst>
          </p:cNvPr>
          <p:cNvSpPr>
            <a:spLocks noGrp="1"/>
          </p:cNvSpPr>
          <p:nvPr>
            <p:ph type="sldNum" sz="quarter" idx="12"/>
          </p:nvPr>
        </p:nvSpPr>
        <p:spPr/>
        <p:txBody>
          <a:bodyPr/>
          <a:lstStyle/>
          <a:p>
            <a:fld id="{DA60B184-6336-47BA-B927-7063F64B1E38}" type="slidenum">
              <a:rPr lang="es-PE" smtClean="0"/>
              <a:t>‹Nº›</a:t>
            </a:fld>
            <a:endParaRPr lang="es-PE"/>
          </a:p>
        </p:txBody>
      </p:sp>
    </p:spTree>
    <p:extLst>
      <p:ext uri="{BB962C8B-B14F-4D97-AF65-F5344CB8AC3E}">
        <p14:creationId xmlns:p14="http://schemas.microsoft.com/office/powerpoint/2010/main" val="376904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54C89-617D-46EB-82D0-8CF4BFDCDD0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4771980-CC28-4F62-9E71-BD8E9768C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C54E096-34A2-41C9-B768-DB3622AB0D8F}"/>
              </a:ext>
            </a:extLst>
          </p:cNvPr>
          <p:cNvSpPr>
            <a:spLocks noGrp="1"/>
          </p:cNvSpPr>
          <p:nvPr>
            <p:ph type="dt" sz="half" idx="10"/>
          </p:nvPr>
        </p:nvSpPr>
        <p:spPr/>
        <p:txBody>
          <a:bodyPr/>
          <a:lstStyle/>
          <a:p>
            <a:fld id="{28753572-261D-4D6E-9703-839C44CA2176}" type="datetimeFigureOut">
              <a:rPr lang="es-PE" smtClean="0"/>
              <a:t>29/04/2021</a:t>
            </a:fld>
            <a:endParaRPr lang="es-PE"/>
          </a:p>
        </p:txBody>
      </p:sp>
      <p:sp>
        <p:nvSpPr>
          <p:cNvPr id="5" name="Marcador de pie de página 4">
            <a:extLst>
              <a:ext uri="{FF2B5EF4-FFF2-40B4-BE49-F238E27FC236}">
                <a16:creationId xmlns:a16="http://schemas.microsoft.com/office/drawing/2014/main" id="{682FEC03-8559-4533-A810-07B99CF9B94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8FBFA83-DB77-457B-AD29-80C9E547F23A}"/>
              </a:ext>
            </a:extLst>
          </p:cNvPr>
          <p:cNvSpPr>
            <a:spLocks noGrp="1"/>
          </p:cNvSpPr>
          <p:nvPr>
            <p:ph type="sldNum" sz="quarter" idx="12"/>
          </p:nvPr>
        </p:nvSpPr>
        <p:spPr/>
        <p:txBody>
          <a:bodyPr/>
          <a:lstStyle/>
          <a:p>
            <a:fld id="{DA60B184-6336-47BA-B927-7063F64B1E38}" type="slidenum">
              <a:rPr lang="es-PE" smtClean="0"/>
              <a:t>‹Nº›</a:t>
            </a:fld>
            <a:endParaRPr lang="es-PE"/>
          </a:p>
        </p:txBody>
      </p:sp>
    </p:spTree>
    <p:extLst>
      <p:ext uri="{BB962C8B-B14F-4D97-AF65-F5344CB8AC3E}">
        <p14:creationId xmlns:p14="http://schemas.microsoft.com/office/powerpoint/2010/main" val="1135585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913E2-AF8F-47E3-8DEB-C236C4F22D3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4C70322-17A1-475E-853F-6A19A958282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ACA76FC0-3454-4FBA-9DB5-F74CDF96B5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12880EE7-F6F7-4983-8A70-CDE6B5B3DB16}"/>
              </a:ext>
            </a:extLst>
          </p:cNvPr>
          <p:cNvSpPr>
            <a:spLocks noGrp="1"/>
          </p:cNvSpPr>
          <p:nvPr>
            <p:ph type="dt" sz="half" idx="10"/>
          </p:nvPr>
        </p:nvSpPr>
        <p:spPr/>
        <p:txBody>
          <a:bodyPr/>
          <a:lstStyle/>
          <a:p>
            <a:fld id="{28753572-261D-4D6E-9703-839C44CA2176}" type="datetimeFigureOut">
              <a:rPr lang="es-PE" smtClean="0"/>
              <a:t>29/04/2021</a:t>
            </a:fld>
            <a:endParaRPr lang="es-PE"/>
          </a:p>
        </p:txBody>
      </p:sp>
      <p:sp>
        <p:nvSpPr>
          <p:cNvPr id="6" name="Marcador de pie de página 5">
            <a:extLst>
              <a:ext uri="{FF2B5EF4-FFF2-40B4-BE49-F238E27FC236}">
                <a16:creationId xmlns:a16="http://schemas.microsoft.com/office/drawing/2014/main" id="{BCB82F47-2AAF-4B26-90DE-73908BBDC75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92BBB47-C680-479F-BC9E-D284DFA9A8D6}"/>
              </a:ext>
            </a:extLst>
          </p:cNvPr>
          <p:cNvSpPr>
            <a:spLocks noGrp="1"/>
          </p:cNvSpPr>
          <p:nvPr>
            <p:ph type="sldNum" sz="quarter" idx="12"/>
          </p:nvPr>
        </p:nvSpPr>
        <p:spPr/>
        <p:txBody>
          <a:bodyPr/>
          <a:lstStyle/>
          <a:p>
            <a:fld id="{DA60B184-6336-47BA-B927-7063F64B1E38}" type="slidenum">
              <a:rPr lang="es-PE" smtClean="0"/>
              <a:t>‹Nº›</a:t>
            </a:fld>
            <a:endParaRPr lang="es-PE"/>
          </a:p>
        </p:txBody>
      </p:sp>
    </p:spTree>
    <p:extLst>
      <p:ext uri="{BB962C8B-B14F-4D97-AF65-F5344CB8AC3E}">
        <p14:creationId xmlns:p14="http://schemas.microsoft.com/office/powerpoint/2010/main" val="4107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B3197-D704-44A2-9DA2-3F0CA7A1B6B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F6E23B5-5F94-46EE-9248-41EFB58B26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FEB8D33-BB75-4775-A0B2-4D7FC60A6D3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C0C1BC2-9155-4B2E-9C42-45E78D0BE2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35818C7-1928-4CB2-8D21-00D5C15E86E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E5E16D37-762F-4B47-ABFA-F1ACB318E93E}"/>
              </a:ext>
            </a:extLst>
          </p:cNvPr>
          <p:cNvSpPr>
            <a:spLocks noGrp="1"/>
          </p:cNvSpPr>
          <p:nvPr>
            <p:ph type="dt" sz="half" idx="10"/>
          </p:nvPr>
        </p:nvSpPr>
        <p:spPr/>
        <p:txBody>
          <a:bodyPr/>
          <a:lstStyle/>
          <a:p>
            <a:fld id="{28753572-261D-4D6E-9703-839C44CA2176}" type="datetimeFigureOut">
              <a:rPr lang="es-PE" smtClean="0"/>
              <a:t>29/04/2021</a:t>
            </a:fld>
            <a:endParaRPr lang="es-PE"/>
          </a:p>
        </p:txBody>
      </p:sp>
      <p:sp>
        <p:nvSpPr>
          <p:cNvPr id="8" name="Marcador de pie de página 7">
            <a:extLst>
              <a:ext uri="{FF2B5EF4-FFF2-40B4-BE49-F238E27FC236}">
                <a16:creationId xmlns:a16="http://schemas.microsoft.com/office/drawing/2014/main" id="{1F6226A1-4E94-40FA-B26A-725830DE7DB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C714F7EA-BA62-4FCF-A089-85B91DF3EC16}"/>
              </a:ext>
            </a:extLst>
          </p:cNvPr>
          <p:cNvSpPr>
            <a:spLocks noGrp="1"/>
          </p:cNvSpPr>
          <p:nvPr>
            <p:ph type="sldNum" sz="quarter" idx="12"/>
          </p:nvPr>
        </p:nvSpPr>
        <p:spPr/>
        <p:txBody>
          <a:bodyPr/>
          <a:lstStyle/>
          <a:p>
            <a:fld id="{DA60B184-6336-47BA-B927-7063F64B1E38}" type="slidenum">
              <a:rPr lang="es-PE" smtClean="0"/>
              <a:t>‹Nº›</a:t>
            </a:fld>
            <a:endParaRPr lang="es-PE"/>
          </a:p>
        </p:txBody>
      </p:sp>
    </p:spTree>
    <p:extLst>
      <p:ext uri="{BB962C8B-B14F-4D97-AF65-F5344CB8AC3E}">
        <p14:creationId xmlns:p14="http://schemas.microsoft.com/office/powerpoint/2010/main" val="162670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BB0DCF-0CEE-4888-8D9F-C3ADC6F7ADD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BBD7AABC-80B8-49BC-B2FF-787D867B49B6}"/>
              </a:ext>
            </a:extLst>
          </p:cNvPr>
          <p:cNvSpPr>
            <a:spLocks noGrp="1"/>
          </p:cNvSpPr>
          <p:nvPr>
            <p:ph type="dt" sz="half" idx="10"/>
          </p:nvPr>
        </p:nvSpPr>
        <p:spPr/>
        <p:txBody>
          <a:bodyPr/>
          <a:lstStyle/>
          <a:p>
            <a:fld id="{28753572-261D-4D6E-9703-839C44CA2176}" type="datetimeFigureOut">
              <a:rPr lang="es-PE" smtClean="0"/>
              <a:t>29/04/2021</a:t>
            </a:fld>
            <a:endParaRPr lang="es-PE"/>
          </a:p>
        </p:txBody>
      </p:sp>
      <p:sp>
        <p:nvSpPr>
          <p:cNvPr id="4" name="Marcador de pie de página 3">
            <a:extLst>
              <a:ext uri="{FF2B5EF4-FFF2-40B4-BE49-F238E27FC236}">
                <a16:creationId xmlns:a16="http://schemas.microsoft.com/office/drawing/2014/main" id="{81FE9451-8251-418C-8793-3C48820C4BE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9EA7A34-21C8-4ABF-99DF-26BB3CB15456}"/>
              </a:ext>
            </a:extLst>
          </p:cNvPr>
          <p:cNvSpPr>
            <a:spLocks noGrp="1"/>
          </p:cNvSpPr>
          <p:nvPr>
            <p:ph type="sldNum" sz="quarter" idx="12"/>
          </p:nvPr>
        </p:nvSpPr>
        <p:spPr/>
        <p:txBody>
          <a:bodyPr/>
          <a:lstStyle/>
          <a:p>
            <a:fld id="{DA60B184-6336-47BA-B927-7063F64B1E38}" type="slidenum">
              <a:rPr lang="es-PE" smtClean="0"/>
              <a:t>‹Nº›</a:t>
            </a:fld>
            <a:endParaRPr lang="es-PE"/>
          </a:p>
        </p:txBody>
      </p:sp>
    </p:spTree>
    <p:extLst>
      <p:ext uri="{BB962C8B-B14F-4D97-AF65-F5344CB8AC3E}">
        <p14:creationId xmlns:p14="http://schemas.microsoft.com/office/powerpoint/2010/main" val="207676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B971F0B-AC80-476F-9680-FE8F04EE788A}"/>
              </a:ext>
            </a:extLst>
          </p:cNvPr>
          <p:cNvSpPr>
            <a:spLocks noGrp="1"/>
          </p:cNvSpPr>
          <p:nvPr>
            <p:ph type="dt" sz="half" idx="10"/>
          </p:nvPr>
        </p:nvSpPr>
        <p:spPr/>
        <p:txBody>
          <a:bodyPr/>
          <a:lstStyle/>
          <a:p>
            <a:fld id="{28753572-261D-4D6E-9703-839C44CA2176}" type="datetimeFigureOut">
              <a:rPr lang="es-PE" smtClean="0"/>
              <a:t>29/04/2021</a:t>
            </a:fld>
            <a:endParaRPr lang="es-PE"/>
          </a:p>
        </p:txBody>
      </p:sp>
      <p:sp>
        <p:nvSpPr>
          <p:cNvPr id="3" name="Marcador de pie de página 2">
            <a:extLst>
              <a:ext uri="{FF2B5EF4-FFF2-40B4-BE49-F238E27FC236}">
                <a16:creationId xmlns:a16="http://schemas.microsoft.com/office/drawing/2014/main" id="{228EF3C5-654A-40F1-B64C-DD1676DADC20}"/>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681DBEF8-853C-4CA4-9502-371F48642984}"/>
              </a:ext>
            </a:extLst>
          </p:cNvPr>
          <p:cNvSpPr>
            <a:spLocks noGrp="1"/>
          </p:cNvSpPr>
          <p:nvPr>
            <p:ph type="sldNum" sz="quarter" idx="12"/>
          </p:nvPr>
        </p:nvSpPr>
        <p:spPr/>
        <p:txBody>
          <a:bodyPr/>
          <a:lstStyle/>
          <a:p>
            <a:fld id="{DA60B184-6336-47BA-B927-7063F64B1E38}" type="slidenum">
              <a:rPr lang="es-PE" smtClean="0"/>
              <a:t>‹Nº›</a:t>
            </a:fld>
            <a:endParaRPr lang="es-PE"/>
          </a:p>
        </p:txBody>
      </p:sp>
    </p:spTree>
    <p:extLst>
      <p:ext uri="{BB962C8B-B14F-4D97-AF65-F5344CB8AC3E}">
        <p14:creationId xmlns:p14="http://schemas.microsoft.com/office/powerpoint/2010/main" val="102755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F2805B-C30F-4016-9AE4-C4FA179EBEA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6BD2041-6C09-4F9B-A9FE-977D11CC37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F95D662-87A5-44E6-90CC-1F5E2F910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0AE33C-E907-4699-92D6-FE8AEC98E4D9}"/>
              </a:ext>
            </a:extLst>
          </p:cNvPr>
          <p:cNvSpPr>
            <a:spLocks noGrp="1"/>
          </p:cNvSpPr>
          <p:nvPr>
            <p:ph type="dt" sz="half" idx="10"/>
          </p:nvPr>
        </p:nvSpPr>
        <p:spPr/>
        <p:txBody>
          <a:bodyPr/>
          <a:lstStyle/>
          <a:p>
            <a:fld id="{28753572-261D-4D6E-9703-839C44CA2176}" type="datetimeFigureOut">
              <a:rPr lang="es-PE" smtClean="0"/>
              <a:t>29/04/2021</a:t>
            </a:fld>
            <a:endParaRPr lang="es-PE"/>
          </a:p>
        </p:txBody>
      </p:sp>
      <p:sp>
        <p:nvSpPr>
          <p:cNvPr id="6" name="Marcador de pie de página 5">
            <a:extLst>
              <a:ext uri="{FF2B5EF4-FFF2-40B4-BE49-F238E27FC236}">
                <a16:creationId xmlns:a16="http://schemas.microsoft.com/office/drawing/2014/main" id="{17AE1A31-6A7B-4894-9593-F58C24ECFB5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C39106B-9295-4B50-9FCE-10B609D8184A}"/>
              </a:ext>
            </a:extLst>
          </p:cNvPr>
          <p:cNvSpPr>
            <a:spLocks noGrp="1"/>
          </p:cNvSpPr>
          <p:nvPr>
            <p:ph type="sldNum" sz="quarter" idx="12"/>
          </p:nvPr>
        </p:nvSpPr>
        <p:spPr/>
        <p:txBody>
          <a:bodyPr/>
          <a:lstStyle/>
          <a:p>
            <a:fld id="{DA60B184-6336-47BA-B927-7063F64B1E38}" type="slidenum">
              <a:rPr lang="es-PE" smtClean="0"/>
              <a:t>‹Nº›</a:t>
            </a:fld>
            <a:endParaRPr lang="es-PE"/>
          </a:p>
        </p:txBody>
      </p:sp>
    </p:spTree>
    <p:extLst>
      <p:ext uri="{BB962C8B-B14F-4D97-AF65-F5344CB8AC3E}">
        <p14:creationId xmlns:p14="http://schemas.microsoft.com/office/powerpoint/2010/main" val="140035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21572C-8353-4E19-8A5C-25A76648A6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C5801A9D-C982-44C6-A959-E4C6D22BC4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2EF76C2E-75E2-40D8-87E8-0BB6C9120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3A25B89-F8B7-486C-A8F1-B87C31B3B5F4}"/>
              </a:ext>
            </a:extLst>
          </p:cNvPr>
          <p:cNvSpPr>
            <a:spLocks noGrp="1"/>
          </p:cNvSpPr>
          <p:nvPr>
            <p:ph type="dt" sz="half" idx="10"/>
          </p:nvPr>
        </p:nvSpPr>
        <p:spPr/>
        <p:txBody>
          <a:bodyPr/>
          <a:lstStyle/>
          <a:p>
            <a:fld id="{28753572-261D-4D6E-9703-839C44CA2176}" type="datetimeFigureOut">
              <a:rPr lang="es-PE" smtClean="0"/>
              <a:t>29/04/2021</a:t>
            </a:fld>
            <a:endParaRPr lang="es-PE"/>
          </a:p>
        </p:txBody>
      </p:sp>
      <p:sp>
        <p:nvSpPr>
          <p:cNvPr id="6" name="Marcador de pie de página 5">
            <a:extLst>
              <a:ext uri="{FF2B5EF4-FFF2-40B4-BE49-F238E27FC236}">
                <a16:creationId xmlns:a16="http://schemas.microsoft.com/office/drawing/2014/main" id="{84C13981-6219-4904-AC4A-EF3D8EDAB0C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9169C71-DF5B-44D0-93A3-AE42B482D4BD}"/>
              </a:ext>
            </a:extLst>
          </p:cNvPr>
          <p:cNvSpPr>
            <a:spLocks noGrp="1"/>
          </p:cNvSpPr>
          <p:nvPr>
            <p:ph type="sldNum" sz="quarter" idx="12"/>
          </p:nvPr>
        </p:nvSpPr>
        <p:spPr/>
        <p:txBody>
          <a:bodyPr/>
          <a:lstStyle/>
          <a:p>
            <a:fld id="{DA60B184-6336-47BA-B927-7063F64B1E38}" type="slidenum">
              <a:rPr lang="es-PE" smtClean="0"/>
              <a:t>‹Nº›</a:t>
            </a:fld>
            <a:endParaRPr lang="es-PE"/>
          </a:p>
        </p:txBody>
      </p:sp>
    </p:spTree>
    <p:extLst>
      <p:ext uri="{BB962C8B-B14F-4D97-AF65-F5344CB8AC3E}">
        <p14:creationId xmlns:p14="http://schemas.microsoft.com/office/powerpoint/2010/main" val="60123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A33E344-21AF-4828-B85A-78A7EC66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79835C17-0AA3-4654-8BE1-99B313C3C7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CEBBCEC-8A07-44D4-A511-6AE00356A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53572-261D-4D6E-9703-839C44CA2176}" type="datetimeFigureOut">
              <a:rPr lang="es-PE" smtClean="0"/>
              <a:t>29/04/2021</a:t>
            </a:fld>
            <a:endParaRPr lang="es-PE"/>
          </a:p>
        </p:txBody>
      </p:sp>
      <p:sp>
        <p:nvSpPr>
          <p:cNvPr id="5" name="Marcador de pie de página 4">
            <a:extLst>
              <a:ext uri="{FF2B5EF4-FFF2-40B4-BE49-F238E27FC236}">
                <a16:creationId xmlns:a16="http://schemas.microsoft.com/office/drawing/2014/main" id="{EB21969D-92BE-4E9B-9B60-290467EA5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6CCFA1D2-5881-4FC7-A92D-E2AC7AC8C0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0B184-6336-47BA-B927-7063F64B1E38}" type="slidenum">
              <a:rPr lang="es-PE" smtClean="0"/>
              <a:t>‹Nº›</a:t>
            </a:fld>
            <a:endParaRPr lang="es-PE"/>
          </a:p>
        </p:txBody>
      </p:sp>
    </p:spTree>
    <p:extLst>
      <p:ext uri="{BB962C8B-B14F-4D97-AF65-F5344CB8AC3E}">
        <p14:creationId xmlns:p14="http://schemas.microsoft.com/office/powerpoint/2010/main" val="413560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as mejores apps para limpiar mi casa esta cuarentena | Bloygo">
            <a:extLst>
              <a:ext uri="{FF2B5EF4-FFF2-40B4-BE49-F238E27FC236}">
                <a16:creationId xmlns:a16="http://schemas.microsoft.com/office/drawing/2014/main" id="{55BB2E77-FE3F-4331-9417-6CD576FCD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554" y="303721"/>
            <a:ext cx="10000891" cy="625055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8672C6F9-08F0-46BC-AA5A-8CB75F8EEE14}"/>
              </a:ext>
            </a:extLst>
          </p:cNvPr>
          <p:cNvSpPr txBox="1"/>
          <p:nvPr/>
        </p:nvSpPr>
        <p:spPr>
          <a:xfrm>
            <a:off x="1916723" y="639185"/>
            <a:ext cx="7816363" cy="861774"/>
          </a:xfrm>
          <a:prstGeom prst="rect">
            <a:avLst/>
          </a:prstGeom>
          <a:noFill/>
        </p:spPr>
        <p:txBody>
          <a:bodyPr wrap="square" rtlCol="0">
            <a:spAutoFit/>
          </a:bodyPr>
          <a:lstStyle/>
          <a:p>
            <a:pPr algn="ctr"/>
            <a:r>
              <a:rPr lang="es-PE" dirty="0"/>
              <a:t>	</a:t>
            </a:r>
            <a:r>
              <a:rPr lang="es-PE" sz="1600" dirty="0">
                <a:solidFill>
                  <a:schemeClr val="bg1"/>
                </a:solidFill>
                <a:latin typeface="Arial" panose="020B0604020202020204" pitchFamily="34" charset="0"/>
                <a:cs typeface="Arial" panose="020B0604020202020204" pitchFamily="34" charset="0"/>
              </a:rPr>
              <a:t>APLICATIVO PARA EL CONTROL DE CUMPLIMIENTO DE PROTOCOLOS DE LIMPIEZA – DESINFECCION  - TRABAJOS DE SERV ICIOS GENERALES Y JARDINERIA EN EL CAMPUS EDUCATIVO</a:t>
            </a:r>
          </a:p>
        </p:txBody>
      </p:sp>
    </p:spTree>
    <p:extLst>
      <p:ext uri="{BB962C8B-B14F-4D97-AF65-F5344CB8AC3E}">
        <p14:creationId xmlns:p14="http://schemas.microsoft.com/office/powerpoint/2010/main" val="1029613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5D2D1ED-5D6B-48AF-9D91-70CEF4CFAFB8}"/>
              </a:ext>
            </a:extLst>
          </p:cNvPr>
          <p:cNvPicPr>
            <a:picLocks noChangeAspect="1"/>
          </p:cNvPicPr>
          <p:nvPr/>
        </p:nvPicPr>
        <p:blipFill rotWithShape="1">
          <a:blip r:embed="rId2"/>
          <a:srcRect b="4277"/>
          <a:stretch/>
        </p:blipFill>
        <p:spPr>
          <a:xfrm>
            <a:off x="1113230" y="1155939"/>
            <a:ext cx="10173351" cy="5477774"/>
          </a:xfrm>
          <a:prstGeom prst="rect">
            <a:avLst/>
          </a:prstGeom>
        </p:spPr>
      </p:pic>
      <p:sp>
        <p:nvSpPr>
          <p:cNvPr id="4" name="CuadroTexto 3">
            <a:extLst>
              <a:ext uri="{FF2B5EF4-FFF2-40B4-BE49-F238E27FC236}">
                <a16:creationId xmlns:a16="http://schemas.microsoft.com/office/drawing/2014/main" id="{80941D0C-AA36-4860-A75A-16696C5D35AE}"/>
              </a:ext>
            </a:extLst>
          </p:cNvPr>
          <p:cNvSpPr txBox="1"/>
          <p:nvPr/>
        </p:nvSpPr>
        <p:spPr>
          <a:xfrm>
            <a:off x="905419" y="140276"/>
            <a:ext cx="10391175" cy="1015663"/>
          </a:xfrm>
          <a:prstGeom prst="rect">
            <a:avLst/>
          </a:prstGeom>
          <a:noFill/>
        </p:spPr>
        <p:txBody>
          <a:bodyPr wrap="square" rtlCol="0">
            <a:spAutoFit/>
          </a:bodyPr>
          <a:lstStyle/>
          <a:p>
            <a:pPr algn="just"/>
            <a:r>
              <a:rPr lang="es-PE" sz="2400" b="1" dirty="0">
                <a:latin typeface="Arial" panose="020B0604020202020204" pitchFamily="34" charset="0"/>
                <a:cs typeface="Arial" panose="020B0604020202020204" pitchFamily="34" charset="0"/>
              </a:rPr>
              <a:t>9</a:t>
            </a:r>
            <a:r>
              <a:rPr lang="es-PE" sz="2400"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En esta tabla se puede observar en detalle todos los ambientes en los cuales se realizaran los trabajos de limpieza - desinfección – trabajos de mantenimiento, se incluye jardinería. Este cuadro se utilizará para el reporte grafico de indicadores. </a:t>
            </a:r>
          </a:p>
        </p:txBody>
      </p:sp>
    </p:spTree>
    <p:extLst>
      <p:ext uri="{BB962C8B-B14F-4D97-AF65-F5344CB8AC3E}">
        <p14:creationId xmlns:p14="http://schemas.microsoft.com/office/powerpoint/2010/main" val="213824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146A7C9-73E1-4C19-823D-D10BE27D000B}"/>
              </a:ext>
            </a:extLst>
          </p:cNvPr>
          <p:cNvPicPr>
            <a:picLocks noChangeAspect="1"/>
          </p:cNvPicPr>
          <p:nvPr/>
        </p:nvPicPr>
        <p:blipFill rotWithShape="1">
          <a:blip r:embed="rId2"/>
          <a:srcRect r="30942" b="4654"/>
          <a:stretch/>
        </p:blipFill>
        <p:spPr>
          <a:xfrm>
            <a:off x="592347" y="228600"/>
            <a:ext cx="8419381" cy="6538823"/>
          </a:xfrm>
          <a:prstGeom prst="rect">
            <a:avLst/>
          </a:prstGeom>
        </p:spPr>
      </p:pic>
      <p:sp>
        <p:nvSpPr>
          <p:cNvPr id="4" name="CuadroTexto 3">
            <a:extLst>
              <a:ext uri="{FF2B5EF4-FFF2-40B4-BE49-F238E27FC236}">
                <a16:creationId xmlns:a16="http://schemas.microsoft.com/office/drawing/2014/main" id="{61D6582D-5641-4992-8E6E-F34C3D4DA65D}"/>
              </a:ext>
            </a:extLst>
          </p:cNvPr>
          <p:cNvSpPr txBox="1"/>
          <p:nvPr/>
        </p:nvSpPr>
        <p:spPr>
          <a:xfrm>
            <a:off x="5408407" y="2759347"/>
            <a:ext cx="6608189" cy="738664"/>
          </a:xfrm>
          <a:prstGeom prst="rect">
            <a:avLst/>
          </a:prstGeom>
          <a:noFill/>
        </p:spPr>
        <p:txBody>
          <a:bodyPr wrap="square" rtlCol="0">
            <a:spAutoFit/>
          </a:bodyPr>
          <a:lstStyle/>
          <a:p>
            <a:pPr algn="just"/>
            <a:r>
              <a:rPr lang="es-PE" sz="2400" b="1" dirty="0">
                <a:latin typeface="Arial" panose="020B0604020202020204" pitchFamily="34" charset="0"/>
                <a:cs typeface="Arial" panose="020B0604020202020204" pitchFamily="34" charset="0"/>
              </a:rPr>
              <a:t>10</a:t>
            </a:r>
            <a:r>
              <a:rPr lang="es-PE" sz="2400"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Ejemplo de los cuadros de porcentaje de avance de trabajos programados durante el año a cargo del personal.  </a:t>
            </a:r>
          </a:p>
        </p:txBody>
      </p:sp>
    </p:spTree>
    <p:extLst>
      <p:ext uri="{BB962C8B-B14F-4D97-AF65-F5344CB8AC3E}">
        <p14:creationId xmlns:p14="http://schemas.microsoft.com/office/powerpoint/2010/main" val="12232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920F532-AB17-4F2A-94A2-8757DF22F6C8}"/>
              </a:ext>
            </a:extLst>
          </p:cNvPr>
          <p:cNvPicPr>
            <a:picLocks noChangeAspect="1"/>
          </p:cNvPicPr>
          <p:nvPr/>
        </p:nvPicPr>
        <p:blipFill rotWithShape="1">
          <a:blip r:embed="rId2"/>
          <a:srcRect l="1" r="1" b="5513"/>
          <a:stretch/>
        </p:blipFill>
        <p:spPr>
          <a:xfrm>
            <a:off x="683942" y="1024444"/>
            <a:ext cx="10843506" cy="5763219"/>
          </a:xfrm>
          <a:prstGeom prst="rect">
            <a:avLst/>
          </a:prstGeom>
        </p:spPr>
      </p:pic>
      <p:sp>
        <p:nvSpPr>
          <p:cNvPr id="4" name="CuadroTexto 3">
            <a:extLst>
              <a:ext uri="{FF2B5EF4-FFF2-40B4-BE49-F238E27FC236}">
                <a16:creationId xmlns:a16="http://schemas.microsoft.com/office/drawing/2014/main" id="{51C758DD-2C1A-4C01-9B9E-55D37A7420B3}"/>
              </a:ext>
            </a:extLst>
          </p:cNvPr>
          <p:cNvSpPr txBox="1"/>
          <p:nvPr/>
        </p:nvSpPr>
        <p:spPr>
          <a:xfrm>
            <a:off x="664552" y="70337"/>
            <a:ext cx="10706832" cy="954107"/>
          </a:xfrm>
          <a:prstGeom prst="rect">
            <a:avLst/>
          </a:prstGeom>
          <a:noFill/>
        </p:spPr>
        <p:txBody>
          <a:bodyPr wrap="square" rtlCol="0">
            <a:spAutoFit/>
          </a:bodyPr>
          <a:lstStyle/>
          <a:p>
            <a:pPr algn="just"/>
            <a:r>
              <a:rPr lang="es-PE" sz="2400" b="1" dirty="0">
                <a:latin typeface="Arial" panose="020B0604020202020204" pitchFamily="34" charset="0"/>
                <a:cs typeface="Arial" panose="020B0604020202020204" pitchFamily="34" charset="0"/>
              </a:rPr>
              <a:t>1</a:t>
            </a:r>
            <a:r>
              <a:rPr lang="es-PE" sz="1600" dirty="0">
                <a:latin typeface="Arial" panose="020B0604020202020204" pitchFamily="34" charset="0"/>
                <a:cs typeface="Arial" panose="020B0604020202020204" pitchFamily="34" charset="0"/>
              </a:rPr>
              <a:t>. Previamente se ha realizado la distribución detallada de responsabilidad de ambientes por cada colaborador de Limpieza, Desinfección de ambientes, Trabajos de jardinería y Servicios Generales. Esta es la base de información para el funcionamiento del aplicativo.</a:t>
            </a:r>
          </a:p>
        </p:txBody>
      </p:sp>
    </p:spTree>
    <p:extLst>
      <p:ext uri="{BB962C8B-B14F-4D97-AF65-F5344CB8AC3E}">
        <p14:creationId xmlns:p14="http://schemas.microsoft.com/office/powerpoint/2010/main" val="73407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2E9A1C3-F573-4EB9-B5D5-3F0B6B54B0C4}"/>
              </a:ext>
            </a:extLst>
          </p:cNvPr>
          <p:cNvPicPr>
            <a:picLocks noChangeAspect="1"/>
          </p:cNvPicPr>
          <p:nvPr/>
        </p:nvPicPr>
        <p:blipFill rotWithShape="1">
          <a:blip r:embed="rId2"/>
          <a:srcRect t="10063" b="22768"/>
          <a:stretch/>
        </p:blipFill>
        <p:spPr>
          <a:xfrm>
            <a:off x="0" y="483080"/>
            <a:ext cx="12192000" cy="5011946"/>
          </a:xfrm>
          <a:prstGeom prst="rect">
            <a:avLst/>
          </a:prstGeom>
        </p:spPr>
      </p:pic>
      <p:sp>
        <p:nvSpPr>
          <p:cNvPr id="2" name="CuadroTexto 1">
            <a:extLst>
              <a:ext uri="{FF2B5EF4-FFF2-40B4-BE49-F238E27FC236}">
                <a16:creationId xmlns:a16="http://schemas.microsoft.com/office/drawing/2014/main" id="{680705B9-20E7-4CD9-8179-9482313FBDE8}"/>
              </a:ext>
            </a:extLst>
          </p:cNvPr>
          <p:cNvSpPr txBox="1"/>
          <p:nvPr/>
        </p:nvSpPr>
        <p:spPr>
          <a:xfrm>
            <a:off x="1251853" y="5359257"/>
            <a:ext cx="9919188" cy="1015663"/>
          </a:xfrm>
          <a:prstGeom prst="rect">
            <a:avLst/>
          </a:prstGeom>
          <a:noFill/>
        </p:spPr>
        <p:txBody>
          <a:bodyPr wrap="square" rtlCol="0">
            <a:spAutoFit/>
          </a:bodyPr>
          <a:lstStyle/>
          <a:p>
            <a:pPr algn="just"/>
            <a:r>
              <a:rPr lang="es-PE" sz="2400" b="1" dirty="0">
                <a:latin typeface="Arial" panose="020B0604020202020204" pitchFamily="34" charset="0"/>
                <a:cs typeface="Arial" panose="020B0604020202020204" pitchFamily="34" charset="0"/>
              </a:rPr>
              <a:t>2</a:t>
            </a:r>
            <a:r>
              <a:rPr lang="es-PE" sz="2400"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Se han identificado todos los nombres de cada colaborador del Área de Mantenimiento. Se les ha creado un correo y una clave de acceso para que puedan ingresar con un link ya determinado.</a:t>
            </a:r>
          </a:p>
        </p:txBody>
      </p:sp>
    </p:spTree>
    <p:extLst>
      <p:ext uri="{BB962C8B-B14F-4D97-AF65-F5344CB8AC3E}">
        <p14:creationId xmlns:p14="http://schemas.microsoft.com/office/powerpoint/2010/main" val="329060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517E8AD-F5F2-46B3-8BF1-DB2632E5F107}"/>
              </a:ext>
            </a:extLst>
          </p:cNvPr>
          <p:cNvPicPr>
            <a:picLocks noChangeAspect="1"/>
          </p:cNvPicPr>
          <p:nvPr/>
        </p:nvPicPr>
        <p:blipFill rotWithShape="1">
          <a:blip r:embed="rId2"/>
          <a:srcRect t="9560" b="3900"/>
          <a:stretch/>
        </p:blipFill>
        <p:spPr>
          <a:xfrm>
            <a:off x="139459" y="874440"/>
            <a:ext cx="11913080" cy="5799198"/>
          </a:xfrm>
          <a:prstGeom prst="rect">
            <a:avLst/>
          </a:prstGeom>
        </p:spPr>
      </p:pic>
      <p:sp>
        <p:nvSpPr>
          <p:cNvPr id="3" name="CuadroTexto 2">
            <a:extLst>
              <a:ext uri="{FF2B5EF4-FFF2-40B4-BE49-F238E27FC236}">
                <a16:creationId xmlns:a16="http://schemas.microsoft.com/office/drawing/2014/main" id="{044953AA-4672-4221-8642-577E98AE9AB1}"/>
              </a:ext>
            </a:extLst>
          </p:cNvPr>
          <p:cNvSpPr txBox="1"/>
          <p:nvPr/>
        </p:nvSpPr>
        <p:spPr>
          <a:xfrm>
            <a:off x="547119" y="0"/>
            <a:ext cx="11097759" cy="738664"/>
          </a:xfrm>
          <a:prstGeom prst="rect">
            <a:avLst/>
          </a:prstGeom>
          <a:noFill/>
        </p:spPr>
        <p:txBody>
          <a:bodyPr wrap="square" rtlCol="0">
            <a:spAutoFit/>
          </a:bodyPr>
          <a:lstStyle/>
          <a:p>
            <a:pPr algn="just"/>
            <a:r>
              <a:rPr lang="es-PE" sz="2400" b="1" dirty="0">
                <a:latin typeface="Arial" panose="020B0604020202020204" pitchFamily="34" charset="0"/>
                <a:cs typeface="Arial" panose="020B0604020202020204" pitchFamily="34" charset="0"/>
              </a:rPr>
              <a:t>3</a:t>
            </a:r>
            <a:r>
              <a:rPr lang="es-PE" sz="2400"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Las etiquetas son las diferentes actividades que van a realizar durante la jornada laboral, de las cuales se derivaran las funciones programadas en detalle para cada uno de los colaboradores del </a:t>
            </a:r>
            <a:r>
              <a:rPr lang="es-PE" dirty="0" err="1">
                <a:latin typeface="Arial" panose="020B0604020202020204" pitchFamily="34" charset="0"/>
                <a:cs typeface="Arial" panose="020B0604020202020204" pitchFamily="34" charset="0"/>
              </a:rPr>
              <a:t>Area</a:t>
            </a:r>
            <a:r>
              <a:rPr lang="es-PE"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9938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9405B3A-BD6D-4556-980C-91BF66BE26A2}"/>
              </a:ext>
            </a:extLst>
          </p:cNvPr>
          <p:cNvPicPr>
            <a:picLocks noChangeAspect="1"/>
          </p:cNvPicPr>
          <p:nvPr/>
        </p:nvPicPr>
        <p:blipFill rotWithShape="1">
          <a:blip r:embed="rId2"/>
          <a:srcRect b="5158"/>
          <a:stretch/>
        </p:blipFill>
        <p:spPr>
          <a:xfrm>
            <a:off x="940279" y="845389"/>
            <a:ext cx="10542686" cy="5624423"/>
          </a:xfrm>
          <a:prstGeom prst="rect">
            <a:avLst/>
          </a:prstGeom>
        </p:spPr>
      </p:pic>
      <p:sp>
        <p:nvSpPr>
          <p:cNvPr id="4" name="CuadroTexto 3">
            <a:extLst>
              <a:ext uri="{FF2B5EF4-FFF2-40B4-BE49-F238E27FC236}">
                <a16:creationId xmlns:a16="http://schemas.microsoft.com/office/drawing/2014/main" id="{A39AA3F4-7F0F-48A7-8185-7F583AE8204A}"/>
              </a:ext>
            </a:extLst>
          </p:cNvPr>
          <p:cNvSpPr txBox="1"/>
          <p:nvPr/>
        </p:nvSpPr>
        <p:spPr>
          <a:xfrm>
            <a:off x="1358002" y="241540"/>
            <a:ext cx="11097759" cy="461665"/>
          </a:xfrm>
          <a:prstGeom prst="rect">
            <a:avLst/>
          </a:prstGeom>
          <a:noFill/>
        </p:spPr>
        <p:txBody>
          <a:bodyPr wrap="square" rtlCol="0">
            <a:spAutoFit/>
          </a:bodyPr>
          <a:lstStyle/>
          <a:p>
            <a:pPr algn="just"/>
            <a:r>
              <a:rPr lang="es-PE" sz="2400" b="1" dirty="0">
                <a:latin typeface="Arial" panose="020B0604020202020204" pitchFamily="34" charset="0"/>
                <a:cs typeface="Arial" panose="020B0604020202020204" pitchFamily="34" charset="0"/>
              </a:rPr>
              <a:t>4</a:t>
            </a:r>
            <a:r>
              <a:rPr lang="es-PE" sz="2400"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Listado de etiquetas previamente asignadas para las áreas del campus educativo.</a:t>
            </a:r>
          </a:p>
        </p:txBody>
      </p:sp>
    </p:spTree>
    <p:extLst>
      <p:ext uri="{BB962C8B-B14F-4D97-AF65-F5344CB8AC3E}">
        <p14:creationId xmlns:p14="http://schemas.microsoft.com/office/powerpoint/2010/main" val="238547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53417A7-DBBD-41BC-B3A6-B13A87FC133F}"/>
              </a:ext>
            </a:extLst>
          </p:cNvPr>
          <p:cNvPicPr>
            <a:picLocks noChangeAspect="1"/>
          </p:cNvPicPr>
          <p:nvPr/>
        </p:nvPicPr>
        <p:blipFill rotWithShape="1">
          <a:blip r:embed="rId2"/>
          <a:srcRect t="9560" b="4025"/>
          <a:stretch/>
        </p:blipFill>
        <p:spPr>
          <a:xfrm>
            <a:off x="0" y="465826"/>
            <a:ext cx="12192000" cy="5926347"/>
          </a:xfrm>
          <a:prstGeom prst="rect">
            <a:avLst/>
          </a:prstGeom>
        </p:spPr>
      </p:pic>
      <p:sp>
        <p:nvSpPr>
          <p:cNvPr id="4" name="CuadroTexto 3">
            <a:extLst>
              <a:ext uri="{FF2B5EF4-FFF2-40B4-BE49-F238E27FC236}">
                <a16:creationId xmlns:a16="http://schemas.microsoft.com/office/drawing/2014/main" id="{065120B2-3FD5-4C4B-925E-D8EBB27041E8}"/>
              </a:ext>
            </a:extLst>
          </p:cNvPr>
          <p:cNvSpPr txBox="1"/>
          <p:nvPr/>
        </p:nvSpPr>
        <p:spPr>
          <a:xfrm>
            <a:off x="780032" y="181155"/>
            <a:ext cx="10391175" cy="738664"/>
          </a:xfrm>
          <a:prstGeom prst="rect">
            <a:avLst/>
          </a:prstGeom>
          <a:noFill/>
        </p:spPr>
        <p:txBody>
          <a:bodyPr wrap="square" rtlCol="0">
            <a:spAutoFit/>
          </a:bodyPr>
          <a:lstStyle/>
          <a:p>
            <a:pPr algn="just"/>
            <a:r>
              <a:rPr lang="es-PE" sz="2400" b="1" dirty="0">
                <a:latin typeface="Arial" panose="020B0604020202020204" pitchFamily="34" charset="0"/>
                <a:cs typeface="Arial" panose="020B0604020202020204" pitchFamily="34" charset="0"/>
              </a:rPr>
              <a:t>5</a:t>
            </a:r>
            <a:r>
              <a:rPr lang="es-PE" sz="2400"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Listado de funciones en detalle asignadas para cada uno de los trabajadores. Cada uno ingresa con su clave personal y visualizara las funciones que se les ha asignado diariamente.</a:t>
            </a:r>
          </a:p>
        </p:txBody>
      </p:sp>
    </p:spTree>
    <p:extLst>
      <p:ext uri="{BB962C8B-B14F-4D97-AF65-F5344CB8AC3E}">
        <p14:creationId xmlns:p14="http://schemas.microsoft.com/office/powerpoint/2010/main" val="287273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081CD52-CE29-40A1-917F-15BEDB63EE6E}"/>
              </a:ext>
            </a:extLst>
          </p:cNvPr>
          <p:cNvPicPr>
            <a:picLocks noChangeAspect="1"/>
          </p:cNvPicPr>
          <p:nvPr/>
        </p:nvPicPr>
        <p:blipFill rotWithShape="1">
          <a:blip r:embed="rId2"/>
          <a:srcRect t="9686" b="35472"/>
          <a:stretch/>
        </p:blipFill>
        <p:spPr>
          <a:xfrm>
            <a:off x="0" y="1466491"/>
            <a:ext cx="12192000" cy="3761117"/>
          </a:xfrm>
          <a:prstGeom prst="rect">
            <a:avLst/>
          </a:prstGeom>
        </p:spPr>
      </p:pic>
      <p:sp>
        <p:nvSpPr>
          <p:cNvPr id="4" name="CuadroTexto 3">
            <a:extLst>
              <a:ext uri="{FF2B5EF4-FFF2-40B4-BE49-F238E27FC236}">
                <a16:creationId xmlns:a16="http://schemas.microsoft.com/office/drawing/2014/main" id="{1D2984AB-9236-4799-A1B2-7FEAD97364CB}"/>
              </a:ext>
            </a:extLst>
          </p:cNvPr>
          <p:cNvSpPr txBox="1"/>
          <p:nvPr/>
        </p:nvSpPr>
        <p:spPr>
          <a:xfrm>
            <a:off x="780032" y="3700731"/>
            <a:ext cx="10391175" cy="738664"/>
          </a:xfrm>
          <a:prstGeom prst="rect">
            <a:avLst/>
          </a:prstGeom>
          <a:noFill/>
        </p:spPr>
        <p:txBody>
          <a:bodyPr wrap="square" rtlCol="0">
            <a:spAutoFit/>
          </a:bodyPr>
          <a:lstStyle/>
          <a:p>
            <a:pPr algn="just"/>
            <a:r>
              <a:rPr lang="es-PE" sz="2400" b="1" dirty="0">
                <a:latin typeface="Arial" panose="020B0604020202020204" pitchFamily="34" charset="0"/>
                <a:cs typeface="Arial" panose="020B0604020202020204" pitchFamily="34" charset="0"/>
              </a:rPr>
              <a:t>6</a:t>
            </a:r>
            <a:r>
              <a:rPr lang="es-PE" sz="2400"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AQUI visualizare el reporte en tiempo real de lo que están realizando. Procedo a colocar la fecha que requiero revisar y aparecerá automáticamente.  </a:t>
            </a:r>
          </a:p>
        </p:txBody>
      </p:sp>
    </p:spTree>
    <p:extLst>
      <p:ext uri="{BB962C8B-B14F-4D97-AF65-F5344CB8AC3E}">
        <p14:creationId xmlns:p14="http://schemas.microsoft.com/office/powerpoint/2010/main" val="200844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9013F38-138B-4BF8-AD11-91A55D832770}"/>
              </a:ext>
            </a:extLst>
          </p:cNvPr>
          <p:cNvPicPr>
            <a:picLocks noChangeAspect="1"/>
          </p:cNvPicPr>
          <p:nvPr/>
        </p:nvPicPr>
        <p:blipFill rotWithShape="1">
          <a:blip r:embed="rId2"/>
          <a:srcRect t="9811" b="42768"/>
          <a:stretch/>
        </p:blipFill>
        <p:spPr>
          <a:xfrm>
            <a:off x="0" y="1423358"/>
            <a:ext cx="12192000" cy="3252159"/>
          </a:xfrm>
          <a:prstGeom prst="rect">
            <a:avLst/>
          </a:prstGeom>
        </p:spPr>
      </p:pic>
      <p:sp>
        <p:nvSpPr>
          <p:cNvPr id="3" name="CuadroTexto 2">
            <a:extLst>
              <a:ext uri="{FF2B5EF4-FFF2-40B4-BE49-F238E27FC236}">
                <a16:creationId xmlns:a16="http://schemas.microsoft.com/office/drawing/2014/main" id="{64DD03EF-9EFB-42E2-A9BA-4158B4B58577}"/>
              </a:ext>
            </a:extLst>
          </p:cNvPr>
          <p:cNvSpPr txBox="1"/>
          <p:nvPr/>
        </p:nvSpPr>
        <p:spPr>
          <a:xfrm>
            <a:off x="995692" y="3743863"/>
            <a:ext cx="10391175" cy="738664"/>
          </a:xfrm>
          <a:prstGeom prst="rect">
            <a:avLst/>
          </a:prstGeom>
          <a:noFill/>
        </p:spPr>
        <p:txBody>
          <a:bodyPr wrap="square" rtlCol="0">
            <a:spAutoFit/>
          </a:bodyPr>
          <a:lstStyle/>
          <a:p>
            <a:pPr algn="just"/>
            <a:r>
              <a:rPr lang="es-PE" sz="2400" b="1" dirty="0">
                <a:latin typeface="Arial" panose="020B0604020202020204" pitchFamily="34" charset="0"/>
                <a:cs typeface="Arial" panose="020B0604020202020204" pitchFamily="34" charset="0"/>
              </a:rPr>
              <a:t>7</a:t>
            </a:r>
            <a:r>
              <a:rPr lang="es-PE" sz="2400"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AQUI se puede visualizar los ambientes que hasta el momento que determinare, están ejecutándose en tiempo real. </a:t>
            </a:r>
          </a:p>
        </p:txBody>
      </p:sp>
    </p:spTree>
    <p:extLst>
      <p:ext uri="{BB962C8B-B14F-4D97-AF65-F5344CB8AC3E}">
        <p14:creationId xmlns:p14="http://schemas.microsoft.com/office/powerpoint/2010/main" val="386471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560D370-8658-470E-B1A7-14EB5B9FC040}"/>
              </a:ext>
            </a:extLst>
          </p:cNvPr>
          <p:cNvPicPr>
            <a:picLocks noChangeAspect="1"/>
          </p:cNvPicPr>
          <p:nvPr/>
        </p:nvPicPr>
        <p:blipFill rotWithShape="1">
          <a:blip r:embed="rId2"/>
          <a:srcRect t="9811" b="46038"/>
          <a:stretch/>
        </p:blipFill>
        <p:spPr>
          <a:xfrm>
            <a:off x="0" y="2078966"/>
            <a:ext cx="12192000" cy="3027872"/>
          </a:xfrm>
          <a:prstGeom prst="rect">
            <a:avLst/>
          </a:prstGeom>
        </p:spPr>
      </p:pic>
      <p:sp>
        <p:nvSpPr>
          <p:cNvPr id="4" name="CuadroTexto 3">
            <a:extLst>
              <a:ext uri="{FF2B5EF4-FFF2-40B4-BE49-F238E27FC236}">
                <a16:creationId xmlns:a16="http://schemas.microsoft.com/office/drawing/2014/main" id="{75836FB4-55E3-4477-B3C0-628931E81307}"/>
              </a:ext>
            </a:extLst>
          </p:cNvPr>
          <p:cNvSpPr txBox="1"/>
          <p:nvPr/>
        </p:nvSpPr>
        <p:spPr>
          <a:xfrm>
            <a:off x="1004319" y="733245"/>
            <a:ext cx="10391175" cy="1015663"/>
          </a:xfrm>
          <a:prstGeom prst="rect">
            <a:avLst/>
          </a:prstGeom>
          <a:noFill/>
        </p:spPr>
        <p:txBody>
          <a:bodyPr wrap="square" rtlCol="0">
            <a:spAutoFit/>
          </a:bodyPr>
          <a:lstStyle/>
          <a:p>
            <a:pPr algn="just"/>
            <a:r>
              <a:rPr lang="es-PE" sz="2400" b="1" dirty="0">
                <a:latin typeface="Arial" panose="020B0604020202020204" pitchFamily="34" charset="0"/>
                <a:cs typeface="Arial" panose="020B0604020202020204" pitchFamily="34" charset="0"/>
              </a:rPr>
              <a:t>8</a:t>
            </a:r>
            <a:r>
              <a:rPr lang="es-PE" sz="2400"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Finalmente, todo el trabajo ejecutado se reportara en cuadros de indicadores de gestión en forma mensual para analizar el cumplimento de nuestros objetivos del área en el nivel de ejecución de los trabajos programados para el personal del Área de Mantenimiento. </a:t>
            </a:r>
          </a:p>
        </p:txBody>
      </p:sp>
    </p:spTree>
    <p:extLst>
      <p:ext uri="{BB962C8B-B14F-4D97-AF65-F5344CB8AC3E}">
        <p14:creationId xmlns:p14="http://schemas.microsoft.com/office/powerpoint/2010/main" val="7486309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345</Words>
  <Application>Microsoft Office PowerPoint</Application>
  <PresentationFormat>Panorámica</PresentationFormat>
  <Paragraphs>11</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invitado8</dc:creator>
  <cp:lastModifiedBy>invitado8</cp:lastModifiedBy>
  <cp:revision>10</cp:revision>
  <dcterms:created xsi:type="dcterms:W3CDTF">2021-04-29T15:57:46Z</dcterms:created>
  <dcterms:modified xsi:type="dcterms:W3CDTF">2021-04-29T23:25:57Z</dcterms:modified>
</cp:coreProperties>
</file>