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7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32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6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60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5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6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6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4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5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5626-45D4-4EF3-9399-1931CD3C9B67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72C1-02F5-44FC-8302-FAB8197A2E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9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D0671-91EC-47EE-8B58-5CD3602C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9EEE445-CEAC-4674-818B-7459C4F0F7AB}"/>
              </a:ext>
            </a:extLst>
          </p:cNvPr>
          <p:cNvSpPr/>
          <p:nvPr/>
        </p:nvSpPr>
        <p:spPr>
          <a:xfrm>
            <a:off x="159798" y="201171"/>
            <a:ext cx="8806650" cy="80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485EA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5C9C6CC-37EE-418F-9106-4EBB08C5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71" y="300327"/>
            <a:ext cx="1887263" cy="6141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54C825-87A7-4F46-93C9-E766A7AF98BB}"/>
              </a:ext>
            </a:extLst>
          </p:cNvPr>
          <p:cNvSpPr txBox="1"/>
          <p:nvPr/>
        </p:nvSpPr>
        <p:spPr>
          <a:xfrm>
            <a:off x="448473" y="2167128"/>
            <a:ext cx="550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Titolo </a:t>
            </a:r>
            <a:br>
              <a:rPr lang="it-IT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presentazione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81ABFB4-A931-405E-A2CC-E07685405B8B}"/>
              </a:ext>
            </a:extLst>
          </p:cNvPr>
          <p:cNvCxnSpPr>
            <a:cxnSpLocks/>
          </p:cNvCxnSpPr>
          <p:nvPr/>
        </p:nvCxnSpPr>
        <p:spPr>
          <a:xfrm>
            <a:off x="498766" y="3919668"/>
            <a:ext cx="3765665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AE6E9A-FC2E-4311-A131-445FAAB85012}"/>
              </a:ext>
            </a:extLst>
          </p:cNvPr>
          <p:cNvSpPr txBox="1"/>
          <p:nvPr/>
        </p:nvSpPr>
        <p:spPr>
          <a:xfrm>
            <a:off x="448473" y="4102549"/>
            <a:ext cx="550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e luogo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1C15320-9137-4D06-8BDE-9C450D50CF88}"/>
              </a:ext>
            </a:extLst>
          </p:cNvPr>
          <p:cNvSpPr/>
          <p:nvPr/>
        </p:nvSpPr>
        <p:spPr>
          <a:xfrm>
            <a:off x="159798" y="5861726"/>
            <a:ext cx="8806650" cy="80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485EA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F9D2294-F5B3-45F8-85FF-6360C73A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055" y="5927865"/>
            <a:ext cx="3731895" cy="6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2849553-7840-40A7-8550-C5DD1635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59148"/>
            <a:ext cx="8229600" cy="1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0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Office PowerPoint</Application>
  <PresentationFormat>Presentazione su schermo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rcremonesi</dc:creator>
  <cp:lastModifiedBy>rcremonesi</cp:lastModifiedBy>
  <cp:revision>8</cp:revision>
  <dcterms:created xsi:type="dcterms:W3CDTF">2020-01-24T14:40:01Z</dcterms:created>
  <dcterms:modified xsi:type="dcterms:W3CDTF">2020-01-24T15:04:16Z</dcterms:modified>
</cp:coreProperties>
</file>