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9" r:id="rId3"/>
    <p:sldId id="272" r:id="rId4"/>
    <p:sldId id="273" r:id="rId5"/>
    <p:sldId id="274" r:id="rId6"/>
    <p:sldId id="275" r:id="rId7"/>
    <p:sldId id="276" r:id="rId8"/>
    <p:sldId id="277" r:id="rId9"/>
    <p:sldId id="27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E8EDD-0E83-4866-A69A-233535C8B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08DF20-A34A-46F6-951C-C404CA1C8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8C39A-7983-4001-B866-DD085667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759-8FED-4E1E-A171-4AC87E59C683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765691-8A7B-4F0A-B9BD-305E7058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F3A18-810E-466E-84ED-77BAB694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3D7B-09B8-4153-9C99-74700D7BC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43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B18FC-3F8B-43BF-A815-A7739BF0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547C95-DBA9-4DFC-BE8C-55E28D03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49E99-7E57-4990-AE83-2C337FDD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759-8FED-4E1E-A171-4AC87E59C683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E77A6D-11DE-487A-B646-E608EC20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08CAEE-A1C2-431A-A133-FEE003D6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3D7B-09B8-4153-9C99-74700D7BC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90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E4A791E-CFC1-4C3B-BD7E-A2FF2243E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D599D8-F6B0-4EC5-9562-F74A4BCC2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D7B892-1F6B-45DE-9E57-A2F8E480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759-8FED-4E1E-A171-4AC87E59C683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0B03D4-ACE4-4F81-8ADA-3FF089BD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F10CBB-F991-4701-9503-39BA1FFC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3D7B-09B8-4153-9C99-74700D7BC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05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9C441-8A69-476B-889E-1F60C2FA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5B0EF-C6C7-4DDD-A426-501F5D57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7996F2-127A-4B29-864B-A552E508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759-8FED-4E1E-A171-4AC87E59C683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9B3B3-4928-4EFB-BCD1-40578B79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0E5F84-B133-4B5E-96A9-9B8AB26C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3D7B-09B8-4153-9C99-74700D7BC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59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D98D9-61B4-4C73-BF29-0DE3B65F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18320E-EC23-4E64-BE4F-390A5ABA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562D44-6B35-4CB5-9C8F-9E0FC5C6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759-8FED-4E1E-A171-4AC87E59C683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D8E6FC-FDDE-4D88-A483-99D501BE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428046-97EE-4FB2-B7F2-3E91CD52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3D7B-09B8-4153-9C99-74700D7BC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2B18D-FC72-4ED3-87F8-C0BF0896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2923F1-704D-4D62-8441-F1BC0F894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BAFAD0-0AB7-4A46-9270-204F9814F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6C95AF-ADF7-482D-9662-9C3A5B79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759-8FED-4E1E-A171-4AC87E59C683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9B821C-CF0B-4F02-9C7E-72E9162A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3D2FD6-BD76-4167-8331-B1338728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3D7B-09B8-4153-9C99-74700D7BC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52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92EDE-2F92-48A1-9E69-A3B9FD36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6B5D18-CA64-442D-AFA3-33DD44B8F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1343EB-618D-411C-B96D-8781D3622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7A5500-6FC8-4E17-BED0-877D73A3C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AC59D1-E1DF-4AE2-9DE1-28C471E66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3476C94-12AB-46CB-A3E1-2985E1C0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759-8FED-4E1E-A171-4AC87E59C683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2320357-DAB2-4673-A100-B9CE3551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9DDBB3-8A11-48EB-A70F-BC556F2F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3D7B-09B8-4153-9C99-74700D7BC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8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45BBEA-63E8-45D8-9EAF-F0DCF0F7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0A4148-786B-43FD-843D-9D6F4F8E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759-8FED-4E1E-A171-4AC87E59C683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5614B6-749E-4287-BF19-9842AC8E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C7A999-E349-4875-AEED-6775C52E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3D7B-09B8-4153-9C99-74700D7BC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78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391085B-24C6-409D-9F70-833F6C8F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759-8FED-4E1E-A171-4AC87E59C683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294B32-67AF-49B2-B148-3B4AAE01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CF403C-DB0F-4A52-BFC6-B794DEF9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3D7B-09B8-4153-9C99-74700D7BC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27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22982-3155-4ED8-85D8-0789D965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665A80-0C9B-4E47-8EDA-2D63AF7C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6A3EAB-A969-44F2-AD90-C64931A8A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767CF1-0125-407A-B771-D9B05E10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759-8FED-4E1E-A171-4AC87E59C683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F9A11B-BB57-413C-A70D-8BF03270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6E2F76-3588-43A5-BC4E-DD177D7E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3D7B-09B8-4153-9C99-74700D7BC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29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2F018-2522-446B-944E-65271205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D75D318-117F-4521-A601-249CD5583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788D07-98C9-488F-B1CD-D855014F7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B1EADF-EFA2-4CDD-B1BB-58C66C93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759-8FED-4E1E-A171-4AC87E59C683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9547AF-F9C8-4CCC-B8CE-1FAC2E4C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D0A03F-0A40-49B2-9FF3-B2CF1F75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3D7B-09B8-4153-9C99-74700D7BC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BA916F-EA01-4B52-B8B5-B5691999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695DE7-67AA-4FC9-9BBF-8BA9A3EA4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2C77A2-A787-4922-9AAB-1CEF2857B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0759-8FED-4E1E-A171-4AC87E59C683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EBD391-ACD0-44E5-99DF-20BA1B039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9AAE6E-9AC0-4674-A335-AB409E3E2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93D7B-09B8-4153-9C99-74700D7BC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29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16C16-6765-45FA-B09E-2A878BBFD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swintransformer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A6D788-F484-4642-BE53-B65BF6A85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63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9FDCDA-EE32-450D-8B3C-1B9CDEDCC2F6}"/>
              </a:ext>
            </a:extLst>
          </p:cNvPr>
          <p:cNvSpPr/>
          <p:nvPr/>
        </p:nvSpPr>
        <p:spPr>
          <a:xfrm>
            <a:off x="1782321" y="1652903"/>
            <a:ext cx="276225" cy="17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X</a:t>
            </a:r>
            <a:endParaRPr lang="zh-TW" altLang="en-US" sz="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1CE131-E9CD-4FFB-A799-4F38492276AB}"/>
              </a:ext>
            </a:extLst>
          </p:cNvPr>
          <p:cNvSpPr/>
          <p:nvPr/>
        </p:nvSpPr>
        <p:spPr>
          <a:xfrm>
            <a:off x="2654170" y="1440717"/>
            <a:ext cx="1052743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Conv2d</a:t>
            </a:r>
          </a:p>
          <a:p>
            <a:pPr algn="ctr"/>
            <a:r>
              <a:rPr lang="zh-TW" altLang="en-US" sz="800" dirty="0"/>
              <a:t>卷積做編碼，將長寬各變小四倍，而</a:t>
            </a:r>
            <a:r>
              <a:rPr lang="en-US" altLang="zh-TW" sz="800" dirty="0"/>
              <a:t>channel</a:t>
            </a:r>
            <a:r>
              <a:rPr lang="zh-TW" altLang="en-US" sz="800" dirty="0"/>
              <a:t>將變大</a:t>
            </a:r>
            <a:r>
              <a:rPr lang="en-US" altLang="zh-TW" sz="800" dirty="0"/>
              <a:t>4</a:t>
            </a:r>
            <a:r>
              <a:rPr lang="zh-TW" altLang="en-US" sz="800" dirty="0"/>
              <a:t>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FFEE95-9165-4F47-8D09-F5BB868E8400}"/>
              </a:ext>
            </a:extLst>
          </p:cNvPr>
          <p:cNvSpPr/>
          <p:nvPr/>
        </p:nvSpPr>
        <p:spPr>
          <a:xfrm>
            <a:off x="4958843" y="1520500"/>
            <a:ext cx="836353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Flatten</a:t>
            </a:r>
          </a:p>
          <a:p>
            <a:pPr algn="ctr"/>
            <a:r>
              <a:rPr lang="zh-TW" altLang="en-US" sz="800" dirty="0"/>
              <a:t>將寬跟高拉平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C3540CD-81C0-4606-B9B1-56FB30D2783C}"/>
              </a:ext>
            </a:extLst>
          </p:cNvPr>
          <p:cNvSpPr txBox="1"/>
          <p:nvPr/>
        </p:nvSpPr>
        <p:spPr>
          <a:xfrm>
            <a:off x="1782321" y="937243"/>
            <a:ext cx="2000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X: 3*384*384 image</a:t>
            </a:r>
          </a:p>
          <a:p>
            <a:r>
              <a:rPr lang="en-US" altLang="zh-TW" sz="800" dirty="0"/>
              <a:t>H:384</a:t>
            </a:r>
            <a:r>
              <a:rPr lang="zh-TW" altLang="en-US" sz="800" dirty="0"/>
              <a:t>，</a:t>
            </a:r>
            <a:r>
              <a:rPr lang="en-US" altLang="zh-TW" sz="800" dirty="0"/>
              <a:t>H4=H//4 H8=H//8 </a:t>
            </a:r>
            <a:r>
              <a:rPr lang="zh-TW" altLang="en-US" sz="800" dirty="0"/>
              <a:t>以此類推</a:t>
            </a:r>
            <a:endParaRPr lang="en-US" altLang="zh-TW" sz="800" dirty="0"/>
          </a:p>
          <a:p>
            <a:r>
              <a:rPr lang="en-US" altLang="zh-TW" sz="800" dirty="0"/>
              <a:t>W:384</a:t>
            </a:r>
            <a:r>
              <a:rPr lang="zh-TW" altLang="en-US" sz="800" dirty="0"/>
              <a:t> ，</a:t>
            </a:r>
            <a:r>
              <a:rPr lang="en-US" altLang="zh-TW" sz="800" dirty="0"/>
              <a:t>W4=W//4 W8=W//8 </a:t>
            </a:r>
            <a:r>
              <a:rPr lang="zh-TW" altLang="en-US" sz="800" dirty="0"/>
              <a:t>以此類推</a:t>
            </a:r>
          </a:p>
        </p:txBody>
      </p: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10C67D60-ED99-4A1D-8283-0E4A6ED8C641}"/>
              </a:ext>
            </a:extLst>
          </p:cNvPr>
          <p:cNvSpPr/>
          <p:nvPr/>
        </p:nvSpPr>
        <p:spPr>
          <a:xfrm>
            <a:off x="3848005" y="1520500"/>
            <a:ext cx="969746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/>
              <a:t>(192,H4,W4)</a:t>
            </a:r>
            <a:endParaRPr lang="zh-TW" altLang="en-US" sz="800" dirty="0"/>
          </a:p>
        </p:txBody>
      </p:sp>
      <p:sp>
        <p:nvSpPr>
          <p:cNvPr id="54" name="箭號: 向右 53">
            <a:extLst>
              <a:ext uri="{FF2B5EF4-FFF2-40B4-BE49-F238E27FC236}">
                <a16:creationId xmlns:a16="http://schemas.microsoft.com/office/drawing/2014/main" id="{B4ABBDD1-A415-4A7D-8A58-DE597468F8CE}"/>
              </a:ext>
            </a:extLst>
          </p:cNvPr>
          <p:cNvSpPr/>
          <p:nvPr/>
        </p:nvSpPr>
        <p:spPr>
          <a:xfrm>
            <a:off x="2169297" y="1566531"/>
            <a:ext cx="403599" cy="36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800" dirty="0"/>
          </a:p>
        </p:txBody>
      </p:sp>
      <p:sp>
        <p:nvSpPr>
          <p:cNvPr id="55" name="箭號: 向右 54">
            <a:extLst>
              <a:ext uri="{FF2B5EF4-FFF2-40B4-BE49-F238E27FC236}">
                <a16:creationId xmlns:a16="http://schemas.microsoft.com/office/drawing/2014/main" id="{CF3FFFD9-DDD7-4791-818E-20B5916F6475}"/>
              </a:ext>
            </a:extLst>
          </p:cNvPr>
          <p:cNvSpPr/>
          <p:nvPr/>
        </p:nvSpPr>
        <p:spPr>
          <a:xfrm>
            <a:off x="5936288" y="1520500"/>
            <a:ext cx="969746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/>
              <a:t>(192,H4*W4)</a:t>
            </a:r>
            <a:endParaRPr lang="zh-TW" altLang="en-US" sz="8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D80EDDD-F205-4683-8860-14622D82F5EC}"/>
              </a:ext>
            </a:extLst>
          </p:cNvPr>
          <p:cNvSpPr/>
          <p:nvPr/>
        </p:nvSpPr>
        <p:spPr>
          <a:xfrm>
            <a:off x="6970251" y="1520500"/>
            <a:ext cx="654729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transpose</a:t>
            </a:r>
            <a:endParaRPr lang="zh-TW" altLang="en-US" sz="800" dirty="0"/>
          </a:p>
        </p:txBody>
      </p:sp>
      <p:sp>
        <p:nvSpPr>
          <p:cNvPr id="57" name="箭號: 向右 56">
            <a:extLst>
              <a:ext uri="{FF2B5EF4-FFF2-40B4-BE49-F238E27FC236}">
                <a16:creationId xmlns:a16="http://schemas.microsoft.com/office/drawing/2014/main" id="{EF289174-FF26-41C7-AEF2-7FB17AF73A8A}"/>
              </a:ext>
            </a:extLst>
          </p:cNvPr>
          <p:cNvSpPr/>
          <p:nvPr/>
        </p:nvSpPr>
        <p:spPr>
          <a:xfrm>
            <a:off x="7689197" y="1501450"/>
            <a:ext cx="969746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/>
              <a:t>(H4*W4,192)</a:t>
            </a:r>
            <a:endParaRPr lang="zh-TW" altLang="en-US" sz="8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B82C15E-4CA4-48C9-8DA4-4BCBB7A4A8D3}"/>
              </a:ext>
            </a:extLst>
          </p:cNvPr>
          <p:cNvSpPr/>
          <p:nvPr/>
        </p:nvSpPr>
        <p:spPr>
          <a:xfrm>
            <a:off x="8723160" y="1325798"/>
            <a:ext cx="1110836" cy="77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return values:</a:t>
            </a:r>
          </a:p>
          <a:p>
            <a:pPr algn="ctr"/>
            <a:r>
              <a:rPr lang="en-US" altLang="zh-TW" sz="800" dirty="0"/>
              <a:t> X: 9216*192</a:t>
            </a:r>
          </a:p>
          <a:p>
            <a:pPr algn="ctr"/>
            <a:r>
              <a:rPr lang="en-US" altLang="zh-TW" sz="800" dirty="0"/>
              <a:t>H=96</a:t>
            </a:r>
          </a:p>
          <a:p>
            <a:pPr algn="ctr"/>
            <a:r>
              <a:rPr lang="en-US" altLang="zh-TW" sz="800" dirty="0"/>
              <a:t>W=96</a:t>
            </a:r>
            <a:endParaRPr lang="zh-TW" altLang="en-US" sz="800" dirty="0"/>
          </a:p>
          <a:p>
            <a:pPr algn="ctr"/>
            <a:endParaRPr lang="zh-TW" altLang="en-US" sz="8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01011E1-3A21-472C-AF67-352D46DD0C24}"/>
              </a:ext>
            </a:extLst>
          </p:cNvPr>
          <p:cNvSpPr/>
          <p:nvPr/>
        </p:nvSpPr>
        <p:spPr>
          <a:xfrm>
            <a:off x="1463863" y="769620"/>
            <a:ext cx="8766298" cy="1924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59B0E826-187C-401A-8F73-4179237C088A}"/>
              </a:ext>
            </a:extLst>
          </p:cNvPr>
          <p:cNvSpPr txBox="1"/>
          <p:nvPr/>
        </p:nvSpPr>
        <p:spPr>
          <a:xfrm>
            <a:off x="4725004" y="318217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Patch_embedding</a:t>
            </a:r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B9BAA9-9D1E-473E-BC57-A7808CF4E848}"/>
              </a:ext>
            </a:extLst>
          </p:cNvPr>
          <p:cNvSpPr/>
          <p:nvPr/>
        </p:nvSpPr>
        <p:spPr>
          <a:xfrm>
            <a:off x="1734092" y="4394853"/>
            <a:ext cx="1454155" cy="2276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BasicLayer</a:t>
            </a:r>
            <a:r>
              <a:rPr lang="en-US" altLang="zh-TW" dirty="0"/>
              <a:t>_1</a:t>
            </a:r>
            <a:endParaRPr lang="zh-TW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8A4032E-72EA-470B-AE8B-C8B479C6F5B2}"/>
              </a:ext>
            </a:extLst>
          </p:cNvPr>
          <p:cNvSpPr/>
          <p:nvPr/>
        </p:nvSpPr>
        <p:spPr>
          <a:xfrm>
            <a:off x="4312322" y="4394853"/>
            <a:ext cx="1454155" cy="2276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BasicLayer</a:t>
            </a:r>
            <a:r>
              <a:rPr lang="en-US" altLang="zh-TW" dirty="0"/>
              <a:t>_2</a:t>
            </a:r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1452498-6D1B-441E-9484-8B7C67CFFAB0}"/>
              </a:ext>
            </a:extLst>
          </p:cNvPr>
          <p:cNvSpPr/>
          <p:nvPr/>
        </p:nvSpPr>
        <p:spPr>
          <a:xfrm>
            <a:off x="6890552" y="4394853"/>
            <a:ext cx="1454155" cy="2276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BasicLayer</a:t>
            </a:r>
            <a:r>
              <a:rPr lang="en-US" altLang="zh-TW" dirty="0"/>
              <a:t>_3</a:t>
            </a:r>
            <a:endParaRPr lang="zh-TW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6E6D6FA-35A6-4265-997F-EF4C93A5C9FE}"/>
              </a:ext>
            </a:extLst>
          </p:cNvPr>
          <p:cNvSpPr/>
          <p:nvPr/>
        </p:nvSpPr>
        <p:spPr>
          <a:xfrm>
            <a:off x="9423791" y="4394854"/>
            <a:ext cx="1454155" cy="227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BasicLayer</a:t>
            </a:r>
            <a:r>
              <a:rPr lang="en-US" altLang="zh-TW" dirty="0"/>
              <a:t>_4</a:t>
            </a:r>
            <a:endParaRPr lang="zh-TW" altLang="en-US" dirty="0"/>
          </a:p>
        </p:txBody>
      </p: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1039ACCB-26E9-4B5B-A41F-4BFBCC11F429}"/>
              </a:ext>
            </a:extLst>
          </p:cNvPr>
          <p:cNvSpPr/>
          <p:nvPr/>
        </p:nvSpPr>
        <p:spPr>
          <a:xfrm>
            <a:off x="3316379" y="5279598"/>
            <a:ext cx="903196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/>
              <a:t>(2304*384)</a:t>
            </a:r>
            <a:endParaRPr lang="zh-TW" altLang="en-US" sz="800" dirty="0"/>
          </a:p>
        </p:txBody>
      </p:sp>
      <p:sp>
        <p:nvSpPr>
          <p:cNvPr id="73" name="箭號: 向右 72">
            <a:extLst>
              <a:ext uri="{FF2B5EF4-FFF2-40B4-BE49-F238E27FC236}">
                <a16:creationId xmlns:a16="http://schemas.microsoft.com/office/drawing/2014/main" id="{99A2E176-FA2D-46F9-BE31-01467B8767E1}"/>
              </a:ext>
            </a:extLst>
          </p:cNvPr>
          <p:cNvSpPr/>
          <p:nvPr/>
        </p:nvSpPr>
        <p:spPr>
          <a:xfrm>
            <a:off x="5847012" y="5263928"/>
            <a:ext cx="903196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/>
              <a:t>(576*768)</a:t>
            </a:r>
            <a:endParaRPr lang="zh-TW" altLang="en-US" sz="800" dirty="0"/>
          </a:p>
        </p:txBody>
      </p:sp>
      <p:sp>
        <p:nvSpPr>
          <p:cNvPr id="74" name="箭號: 向右 73">
            <a:extLst>
              <a:ext uri="{FF2B5EF4-FFF2-40B4-BE49-F238E27FC236}">
                <a16:creationId xmlns:a16="http://schemas.microsoft.com/office/drawing/2014/main" id="{3A4B1952-3E29-45C1-BE66-E91A5E95A350}"/>
              </a:ext>
            </a:extLst>
          </p:cNvPr>
          <p:cNvSpPr/>
          <p:nvPr/>
        </p:nvSpPr>
        <p:spPr>
          <a:xfrm>
            <a:off x="8425371" y="5285923"/>
            <a:ext cx="903196" cy="415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/>
              <a:t>(144*1536)</a:t>
            </a:r>
            <a:endParaRPr lang="zh-TW" altLang="en-US" sz="8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A2B1D33-9FC8-4B1C-9784-93B9AD184E19}"/>
              </a:ext>
            </a:extLst>
          </p:cNvPr>
          <p:cNvSpPr/>
          <p:nvPr/>
        </p:nvSpPr>
        <p:spPr>
          <a:xfrm>
            <a:off x="70264" y="5033218"/>
            <a:ext cx="1110836" cy="77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return values:</a:t>
            </a:r>
          </a:p>
          <a:p>
            <a:pPr algn="ctr"/>
            <a:r>
              <a:rPr lang="en-US" altLang="zh-TW" sz="800" dirty="0"/>
              <a:t> X: 9216*192</a:t>
            </a:r>
          </a:p>
          <a:p>
            <a:pPr algn="ctr"/>
            <a:r>
              <a:rPr lang="en-US" altLang="zh-TW" sz="800" dirty="0"/>
              <a:t>H=96</a:t>
            </a:r>
          </a:p>
          <a:p>
            <a:pPr algn="ctr"/>
            <a:r>
              <a:rPr lang="en-US" altLang="zh-TW" sz="800" dirty="0"/>
              <a:t>W=96</a:t>
            </a:r>
            <a:endParaRPr lang="zh-TW" altLang="en-US" sz="800" dirty="0"/>
          </a:p>
          <a:p>
            <a:pPr algn="ctr"/>
            <a:endParaRPr lang="zh-TW" altLang="en-US" sz="800" dirty="0"/>
          </a:p>
        </p:txBody>
      </p:sp>
      <p:sp>
        <p:nvSpPr>
          <p:cNvPr id="76" name="箭號: 向右 75">
            <a:extLst>
              <a:ext uri="{FF2B5EF4-FFF2-40B4-BE49-F238E27FC236}">
                <a16:creationId xmlns:a16="http://schemas.microsoft.com/office/drawing/2014/main" id="{17A12BBC-4034-43E9-AA7E-D320FAE69EE7}"/>
              </a:ext>
            </a:extLst>
          </p:cNvPr>
          <p:cNvSpPr/>
          <p:nvPr/>
        </p:nvSpPr>
        <p:spPr>
          <a:xfrm>
            <a:off x="1257886" y="5226647"/>
            <a:ext cx="399420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8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4AC58B55-1B7E-4FF7-877B-C92D445BF321}"/>
              </a:ext>
            </a:extLst>
          </p:cNvPr>
          <p:cNvSpPr txBox="1"/>
          <p:nvPr/>
        </p:nvSpPr>
        <p:spPr>
          <a:xfrm>
            <a:off x="3330017" y="4704995"/>
            <a:ext cx="778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H:48</a:t>
            </a:r>
          </a:p>
          <a:p>
            <a:r>
              <a:rPr lang="en-US" altLang="zh-TW" dirty="0"/>
              <a:t>W:48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B392C63E-669C-4864-BCA4-E6570A7E9CFE}"/>
              </a:ext>
            </a:extLst>
          </p:cNvPr>
          <p:cNvSpPr txBox="1"/>
          <p:nvPr/>
        </p:nvSpPr>
        <p:spPr>
          <a:xfrm>
            <a:off x="5847012" y="4632125"/>
            <a:ext cx="778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H:24</a:t>
            </a:r>
          </a:p>
          <a:p>
            <a:r>
              <a:rPr lang="en-US" altLang="zh-TW" dirty="0"/>
              <a:t>W:24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632BAD44-AC87-4D51-AD31-D18596963B22}"/>
              </a:ext>
            </a:extLst>
          </p:cNvPr>
          <p:cNvSpPr txBox="1"/>
          <p:nvPr/>
        </p:nvSpPr>
        <p:spPr>
          <a:xfrm>
            <a:off x="8425371" y="4689195"/>
            <a:ext cx="778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H:12</a:t>
            </a:r>
          </a:p>
          <a:p>
            <a:r>
              <a:rPr lang="en-US" altLang="zh-TW" dirty="0"/>
              <a:t>W:12</a:t>
            </a:r>
            <a:endParaRPr lang="zh-TW" altLang="en-US" dirty="0"/>
          </a:p>
        </p:txBody>
      </p:sp>
      <p:sp>
        <p:nvSpPr>
          <p:cNvPr id="80" name="箭號: 向右 79">
            <a:extLst>
              <a:ext uri="{FF2B5EF4-FFF2-40B4-BE49-F238E27FC236}">
                <a16:creationId xmlns:a16="http://schemas.microsoft.com/office/drawing/2014/main" id="{C12878EA-909C-48A4-B78A-36EC17833B4B}"/>
              </a:ext>
            </a:extLst>
          </p:cNvPr>
          <p:cNvSpPr/>
          <p:nvPr/>
        </p:nvSpPr>
        <p:spPr>
          <a:xfrm>
            <a:off x="10973170" y="5351326"/>
            <a:ext cx="1085480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/>
              <a:t>(144*1536)</a:t>
            </a:r>
            <a:endParaRPr lang="zh-TW" altLang="en-US" sz="8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2F74431E-7EBC-4B0A-850A-DF1D77B39A63}"/>
              </a:ext>
            </a:extLst>
          </p:cNvPr>
          <p:cNvSpPr txBox="1"/>
          <p:nvPr/>
        </p:nvSpPr>
        <p:spPr>
          <a:xfrm>
            <a:off x="10877946" y="4793696"/>
            <a:ext cx="778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H:12</a:t>
            </a:r>
          </a:p>
          <a:p>
            <a:r>
              <a:rPr lang="en-US" altLang="zh-TW" dirty="0"/>
              <a:t>W:12</a:t>
            </a:r>
            <a:endParaRPr lang="zh-TW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7F1D153-B78A-4F5B-98B4-FCE6ACC22889}"/>
              </a:ext>
            </a:extLst>
          </p:cNvPr>
          <p:cNvSpPr/>
          <p:nvPr/>
        </p:nvSpPr>
        <p:spPr>
          <a:xfrm>
            <a:off x="-3590" y="4060983"/>
            <a:ext cx="12195589" cy="2787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D28F6756-82F3-490B-AF66-201327001676}"/>
              </a:ext>
            </a:extLst>
          </p:cNvPr>
          <p:cNvSpPr txBox="1"/>
          <p:nvPr/>
        </p:nvSpPr>
        <p:spPr>
          <a:xfrm>
            <a:off x="4744157" y="3531841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Layers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41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64ECA96-1F87-4A5B-ADD2-4D53800E8D36}"/>
              </a:ext>
            </a:extLst>
          </p:cNvPr>
          <p:cNvSpPr/>
          <p:nvPr/>
        </p:nvSpPr>
        <p:spPr>
          <a:xfrm rot="16200000">
            <a:off x="1570836" y="3704345"/>
            <a:ext cx="1339905" cy="40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800" dirty="0"/>
              <a:t>Create mask</a:t>
            </a:r>
            <a:endParaRPr lang="zh-TW" altLang="en-US" sz="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292AB0-3DE6-41D8-8B71-3293B947E5BB}"/>
              </a:ext>
            </a:extLst>
          </p:cNvPr>
          <p:cNvSpPr/>
          <p:nvPr/>
        </p:nvSpPr>
        <p:spPr>
          <a:xfrm>
            <a:off x="0" y="256685"/>
            <a:ext cx="2307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Swintransformerblock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Norm:</a:t>
            </a:r>
            <a:r>
              <a:rPr lang="zh-TW" altLang="en-US" dirty="0"/>
              <a:t> </a:t>
            </a:r>
            <a:r>
              <a:rPr lang="en-US" altLang="zh-TW" dirty="0" err="1"/>
              <a:t>layernormal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B36502F-0727-420A-B46E-DCA27FF3C4E2}"/>
              </a:ext>
            </a:extLst>
          </p:cNvPr>
          <p:cNvSpPr/>
          <p:nvPr/>
        </p:nvSpPr>
        <p:spPr>
          <a:xfrm>
            <a:off x="2236816" y="150839"/>
            <a:ext cx="904875" cy="554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swin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F001EE-C8CC-4CCD-80CE-8A362DD244D4}"/>
              </a:ext>
            </a:extLst>
          </p:cNvPr>
          <p:cNvSpPr/>
          <p:nvPr/>
        </p:nvSpPr>
        <p:spPr>
          <a:xfrm>
            <a:off x="4027516" y="4722716"/>
            <a:ext cx="904875" cy="554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swin</a:t>
            </a:r>
            <a:endParaRPr lang="zh-TW" altLang="en-US" sz="8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670E905-7EFD-4EC9-A2B5-6518744366CD}"/>
              </a:ext>
            </a:extLst>
          </p:cNvPr>
          <p:cNvSpPr/>
          <p:nvPr/>
        </p:nvSpPr>
        <p:spPr>
          <a:xfrm>
            <a:off x="5917455" y="4722716"/>
            <a:ext cx="904875" cy="554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swin</a:t>
            </a:r>
            <a:endParaRPr lang="zh-TW" altLang="en-US" sz="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B9ECE2-0819-4907-B226-01677C55EA8B}"/>
              </a:ext>
            </a:extLst>
          </p:cNvPr>
          <p:cNvSpPr/>
          <p:nvPr/>
        </p:nvSpPr>
        <p:spPr>
          <a:xfrm>
            <a:off x="1037814" y="2042729"/>
            <a:ext cx="1110836" cy="77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return values:</a:t>
            </a:r>
          </a:p>
          <a:p>
            <a:pPr algn="ctr"/>
            <a:r>
              <a:rPr lang="en-US" altLang="zh-TW" sz="800" dirty="0"/>
              <a:t> X: 9216*192</a:t>
            </a:r>
          </a:p>
          <a:p>
            <a:pPr algn="ctr"/>
            <a:r>
              <a:rPr lang="en-US" altLang="zh-TW" sz="800" dirty="0"/>
              <a:t>H=96</a:t>
            </a:r>
          </a:p>
          <a:p>
            <a:pPr algn="ctr"/>
            <a:r>
              <a:rPr lang="en-US" altLang="zh-TW" sz="800" dirty="0"/>
              <a:t>W=96</a:t>
            </a:r>
            <a:endParaRPr lang="zh-TW" altLang="en-US" sz="800" dirty="0"/>
          </a:p>
          <a:p>
            <a:pPr algn="ctr"/>
            <a:endParaRPr lang="zh-TW" altLang="en-US" sz="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79D00D-C05C-4AC6-A80B-D866CA6E5D12}"/>
              </a:ext>
            </a:extLst>
          </p:cNvPr>
          <p:cNvSpPr/>
          <p:nvPr/>
        </p:nvSpPr>
        <p:spPr>
          <a:xfrm>
            <a:off x="2352644" y="2237428"/>
            <a:ext cx="490207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norm</a:t>
            </a:r>
            <a:endParaRPr lang="zh-TW" altLang="en-US" sz="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F0ED7B-CBB4-4832-A855-01C28357D653}"/>
              </a:ext>
            </a:extLst>
          </p:cNvPr>
          <p:cNvSpPr/>
          <p:nvPr/>
        </p:nvSpPr>
        <p:spPr>
          <a:xfrm>
            <a:off x="3064504" y="2237428"/>
            <a:ext cx="490207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view</a:t>
            </a:r>
            <a:endParaRPr lang="zh-TW" altLang="en-US" sz="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9881FA-B010-4578-AEE1-64610632400A}"/>
              </a:ext>
            </a:extLst>
          </p:cNvPr>
          <p:cNvSpPr/>
          <p:nvPr/>
        </p:nvSpPr>
        <p:spPr>
          <a:xfrm>
            <a:off x="3787801" y="2237428"/>
            <a:ext cx="859658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X:96*96*192</a:t>
            </a:r>
            <a:endParaRPr lang="zh-TW" altLang="en-US" sz="8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AAABB1-B988-4236-9B1A-9CE7CF95256E}"/>
              </a:ext>
            </a:extLst>
          </p:cNvPr>
          <p:cNvSpPr/>
          <p:nvPr/>
        </p:nvSpPr>
        <p:spPr>
          <a:xfrm>
            <a:off x="406524" y="4308609"/>
            <a:ext cx="859658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X:96*96*192</a:t>
            </a:r>
            <a:endParaRPr lang="zh-TW" altLang="en-US" sz="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3FF104E-2E18-42F7-9813-F6EED2F69228}"/>
              </a:ext>
            </a:extLst>
          </p:cNvPr>
          <p:cNvSpPr/>
          <p:nvPr/>
        </p:nvSpPr>
        <p:spPr>
          <a:xfrm>
            <a:off x="2589763" y="3714010"/>
            <a:ext cx="1065756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mask:64*144*144</a:t>
            </a:r>
            <a:endParaRPr lang="zh-TW" altLang="en-US" sz="800" dirty="0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5D6938AF-6889-451C-8E1B-4E116B1A48DE}"/>
              </a:ext>
            </a:extLst>
          </p:cNvPr>
          <p:cNvCxnSpPr>
            <a:stCxn id="19" idx="3"/>
            <a:endCxn id="10" idx="0"/>
          </p:cNvCxnSpPr>
          <p:nvPr/>
        </p:nvCxnSpPr>
        <p:spPr>
          <a:xfrm>
            <a:off x="3655519" y="3904880"/>
            <a:ext cx="824435" cy="817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E5BD27BB-9C82-43B2-A76C-279CAA92FA9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479954" y="3904880"/>
            <a:ext cx="1889939" cy="817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4FE42EF-0BD8-438E-86AD-E4760BC29D56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684253" y="4999722"/>
            <a:ext cx="343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17CFF93B-04EA-4164-B0B8-800143F357C3}"/>
              </a:ext>
            </a:extLst>
          </p:cNvPr>
          <p:cNvSpPr/>
          <p:nvPr/>
        </p:nvSpPr>
        <p:spPr>
          <a:xfrm>
            <a:off x="9228573" y="4614149"/>
            <a:ext cx="1110836" cy="77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return values:</a:t>
            </a:r>
          </a:p>
          <a:p>
            <a:pPr algn="ctr"/>
            <a:r>
              <a:rPr lang="en-US" altLang="zh-TW" sz="800" dirty="0"/>
              <a:t> X: 2304*384</a:t>
            </a:r>
          </a:p>
          <a:p>
            <a:pPr algn="ctr"/>
            <a:r>
              <a:rPr lang="en-US" altLang="zh-TW" sz="800" dirty="0"/>
              <a:t>H=48</a:t>
            </a:r>
          </a:p>
          <a:p>
            <a:pPr algn="ctr"/>
            <a:r>
              <a:rPr lang="en-US" altLang="zh-TW" sz="800" dirty="0"/>
              <a:t>W=48</a:t>
            </a:r>
            <a:endParaRPr lang="zh-TW" altLang="en-US" sz="800" dirty="0"/>
          </a:p>
          <a:p>
            <a:pPr algn="ctr"/>
            <a:endParaRPr lang="zh-TW" altLang="en-US" sz="800" dirty="0"/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A8966800-64E3-4AD9-813F-E6F0A6614455}"/>
              </a:ext>
            </a:extLst>
          </p:cNvPr>
          <p:cNvSpPr/>
          <p:nvPr/>
        </p:nvSpPr>
        <p:spPr>
          <a:xfrm>
            <a:off x="4987868" y="4808851"/>
            <a:ext cx="874110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(9216*192)</a:t>
            </a:r>
            <a:endParaRPr lang="zh-TW" altLang="en-US" sz="800" dirty="0"/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8736A302-F9AB-4B63-9AB3-CCAD105A25F9}"/>
              </a:ext>
            </a:extLst>
          </p:cNvPr>
          <p:cNvSpPr/>
          <p:nvPr/>
        </p:nvSpPr>
        <p:spPr>
          <a:xfrm>
            <a:off x="6877807" y="4808851"/>
            <a:ext cx="874110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(9216*192)</a:t>
            </a:r>
            <a:endParaRPr lang="zh-TW" altLang="en-US" sz="8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6CF6CDA-9B85-4C99-BB9D-82187787BDF2}"/>
              </a:ext>
            </a:extLst>
          </p:cNvPr>
          <p:cNvSpPr/>
          <p:nvPr/>
        </p:nvSpPr>
        <p:spPr>
          <a:xfrm>
            <a:off x="7908503" y="4808851"/>
            <a:ext cx="859658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PatchMerging</a:t>
            </a:r>
            <a:endParaRPr lang="zh-TW" altLang="en-US" sz="8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419336B-F82D-46DB-B35F-8C8BEC3B20B2}"/>
              </a:ext>
            </a:extLst>
          </p:cNvPr>
          <p:cNvCxnSpPr>
            <a:stCxn id="42" idx="3"/>
            <a:endCxn id="37" idx="1"/>
          </p:cNvCxnSpPr>
          <p:nvPr/>
        </p:nvCxnSpPr>
        <p:spPr>
          <a:xfrm>
            <a:off x="8768161" y="4999721"/>
            <a:ext cx="46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852683BE-F6DB-4536-A8C4-31937808BA1C}"/>
              </a:ext>
            </a:extLst>
          </p:cNvPr>
          <p:cNvSpPr/>
          <p:nvPr/>
        </p:nvSpPr>
        <p:spPr>
          <a:xfrm>
            <a:off x="257175" y="1447800"/>
            <a:ext cx="11115675" cy="4714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EA83E-4007-4059-9320-9BEC01657928}"/>
              </a:ext>
            </a:extLst>
          </p:cNvPr>
          <p:cNvSpPr/>
          <p:nvPr/>
        </p:nvSpPr>
        <p:spPr>
          <a:xfrm>
            <a:off x="4727809" y="951716"/>
            <a:ext cx="1394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BasicLayer</a:t>
            </a:r>
            <a:r>
              <a:rPr lang="en-US" altLang="zh-TW" dirty="0"/>
              <a:t>_1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614A1C81-EB85-4F93-AC4E-9555838AF61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148650" y="2428298"/>
            <a:ext cx="20399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D31B8C7-CB14-4929-BD90-17D715F6916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842851" y="2428298"/>
            <a:ext cx="221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142FFBD-ADEE-46F4-95B4-960A4AFAE2E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3554711" y="2428298"/>
            <a:ext cx="233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F75444DC-FB84-41DE-B6CB-54330C19F252}"/>
              </a:ext>
            </a:extLst>
          </p:cNvPr>
          <p:cNvCxnSpPr>
            <a:stCxn id="17" idx="3"/>
            <a:endCxn id="7" idx="0"/>
          </p:cNvCxnSpPr>
          <p:nvPr/>
        </p:nvCxnSpPr>
        <p:spPr>
          <a:xfrm flipV="1">
            <a:off x="1266182" y="3905659"/>
            <a:ext cx="773292" cy="593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30662C59-A6B8-45D2-8560-7A943DB8EF04}"/>
              </a:ext>
            </a:extLst>
          </p:cNvPr>
          <p:cNvCxnSpPr>
            <a:cxnSpLocks/>
            <a:stCxn id="17" idx="3"/>
            <a:endCxn id="10" idx="2"/>
          </p:cNvCxnSpPr>
          <p:nvPr/>
        </p:nvCxnSpPr>
        <p:spPr>
          <a:xfrm>
            <a:off x="1266182" y="4499479"/>
            <a:ext cx="2761334" cy="500243"/>
          </a:xfrm>
          <a:prstGeom prst="bentConnector3">
            <a:avLst>
              <a:gd name="adj1" fmla="val 13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041AF883-8CA1-45AC-9825-614A836C5F4A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 flipV="1">
            <a:off x="2442103" y="3904880"/>
            <a:ext cx="147660" cy="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5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64ECA96-1F87-4A5B-ADD2-4D53800E8D36}"/>
              </a:ext>
            </a:extLst>
          </p:cNvPr>
          <p:cNvSpPr/>
          <p:nvPr/>
        </p:nvSpPr>
        <p:spPr>
          <a:xfrm rot="16200000">
            <a:off x="1536168" y="3700090"/>
            <a:ext cx="1339905" cy="40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800" dirty="0"/>
              <a:t>Create mask</a:t>
            </a:r>
            <a:endParaRPr lang="zh-TW" altLang="en-US" sz="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292AB0-3DE6-41D8-8B71-3293B947E5BB}"/>
              </a:ext>
            </a:extLst>
          </p:cNvPr>
          <p:cNvSpPr/>
          <p:nvPr/>
        </p:nvSpPr>
        <p:spPr>
          <a:xfrm>
            <a:off x="0" y="256685"/>
            <a:ext cx="2307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Swintransformerblock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Norm:</a:t>
            </a:r>
            <a:r>
              <a:rPr lang="zh-TW" altLang="en-US" dirty="0"/>
              <a:t> </a:t>
            </a:r>
            <a:r>
              <a:rPr lang="en-US" altLang="zh-TW" dirty="0" err="1"/>
              <a:t>layernormal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B36502F-0727-420A-B46E-DCA27FF3C4E2}"/>
              </a:ext>
            </a:extLst>
          </p:cNvPr>
          <p:cNvSpPr/>
          <p:nvPr/>
        </p:nvSpPr>
        <p:spPr>
          <a:xfrm>
            <a:off x="2236816" y="150839"/>
            <a:ext cx="904875" cy="554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swin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F001EE-C8CC-4CCD-80CE-8A362DD244D4}"/>
              </a:ext>
            </a:extLst>
          </p:cNvPr>
          <p:cNvSpPr/>
          <p:nvPr/>
        </p:nvSpPr>
        <p:spPr>
          <a:xfrm>
            <a:off x="4027516" y="4722716"/>
            <a:ext cx="904875" cy="554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swin</a:t>
            </a:r>
            <a:endParaRPr lang="zh-TW" altLang="en-US" sz="8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670E905-7EFD-4EC9-A2B5-6518744366CD}"/>
              </a:ext>
            </a:extLst>
          </p:cNvPr>
          <p:cNvSpPr/>
          <p:nvPr/>
        </p:nvSpPr>
        <p:spPr>
          <a:xfrm>
            <a:off x="5917455" y="4722716"/>
            <a:ext cx="904875" cy="554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swin</a:t>
            </a:r>
            <a:endParaRPr lang="zh-TW" altLang="en-US" sz="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79D00D-C05C-4AC6-A80B-D866CA6E5D12}"/>
              </a:ext>
            </a:extLst>
          </p:cNvPr>
          <p:cNvSpPr/>
          <p:nvPr/>
        </p:nvSpPr>
        <p:spPr>
          <a:xfrm>
            <a:off x="2352644" y="2237428"/>
            <a:ext cx="490207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norm</a:t>
            </a:r>
            <a:endParaRPr lang="zh-TW" altLang="en-US" sz="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F0ED7B-CBB4-4832-A855-01C28357D653}"/>
              </a:ext>
            </a:extLst>
          </p:cNvPr>
          <p:cNvSpPr/>
          <p:nvPr/>
        </p:nvSpPr>
        <p:spPr>
          <a:xfrm>
            <a:off x="3064504" y="2237428"/>
            <a:ext cx="490207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view</a:t>
            </a:r>
            <a:endParaRPr lang="zh-TW" altLang="en-US" sz="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9881FA-B010-4578-AEE1-64610632400A}"/>
              </a:ext>
            </a:extLst>
          </p:cNvPr>
          <p:cNvSpPr/>
          <p:nvPr/>
        </p:nvSpPr>
        <p:spPr>
          <a:xfrm>
            <a:off x="3879626" y="2237427"/>
            <a:ext cx="859658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X:48*48*384</a:t>
            </a:r>
            <a:endParaRPr lang="zh-TW" altLang="en-US" sz="8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AAABB1-B988-4236-9B1A-9CE7CF95256E}"/>
              </a:ext>
            </a:extLst>
          </p:cNvPr>
          <p:cNvSpPr/>
          <p:nvPr/>
        </p:nvSpPr>
        <p:spPr>
          <a:xfrm>
            <a:off x="441488" y="4412500"/>
            <a:ext cx="859658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X:48*48*384</a:t>
            </a:r>
            <a:endParaRPr lang="zh-TW" altLang="en-US" sz="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3FF104E-2E18-42F7-9813-F6EED2F69228}"/>
              </a:ext>
            </a:extLst>
          </p:cNvPr>
          <p:cNvSpPr/>
          <p:nvPr/>
        </p:nvSpPr>
        <p:spPr>
          <a:xfrm>
            <a:off x="2608813" y="3714010"/>
            <a:ext cx="1065756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mask:16*144*144</a:t>
            </a:r>
            <a:endParaRPr lang="zh-TW" altLang="en-US" sz="800" dirty="0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5D6938AF-6889-451C-8E1B-4E116B1A48DE}"/>
              </a:ext>
            </a:extLst>
          </p:cNvPr>
          <p:cNvCxnSpPr>
            <a:stCxn id="19" idx="3"/>
            <a:endCxn id="10" idx="0"/>
          </p:cNvCxnSpPr>
          <p:nvPr/>
        </p:nvCxnSpPr>
        <p:spPr>
          <a:xfrm>
            <a:off x="3674569" y="3904880"/>
            <a:ext cx="805385" cy="817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E5BD27BB-9C82-43B2-A76C-279CAA92FA9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479954" y="3904880"/>
            <a:ext cx="1889939" cy="817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17CFF93B-04EA-4164-B0B8-800143F357C3}"/>
              </a:ext>
            </a:extLst>
          </p:cNvPr>
          <p:cNvSpPr/>
          <p:nvPr/>
        </p:nvSpPr>
        <p:spPr>
          <a:xfrm>
            <a:off x="9228573" y="4614149"/>
            <a:ext cx="1110836" cy="77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return values:</a:t>
            </a:r>
          </a:p>
          <a:p>
            <a:pPr algn="ctr"/>
            <a:r>
              <a:rPr lang="en-US" altLang="zh-TW" sz="800" dirty="0"/>
              <a:t> X: 576*768</a:t>
            </a:r>
          </a:p>
          <a:p>
            <a:pPr algn="ctr"/>
            <a:r>
              <a:rPr lang="en-US" altLang="zh-TW" sz="800" dirty="0"/>
              <a:t>H=24</a:t>
            </a:r>
          </a:p>
          <a:p>
            <a:pPr algn="ctr"/>
            <a:r>
              <a:rPr lang="en-US" altLang="zh-TW" sz="800" dirty="0"/>
              <a:t>W=24</a:t>
            </a:r>
            <a:endParaRPr lang="zh-TW" altLang="en-US" sz="800" dirty="0"/>
          </a:p>
          <a:p>
            <a:pPr algn="ctr"/>
            <a:endParaRPr lang="zh-TW" altLang="en-US" sz="800" dirty="0"/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A8966800-64E3-4AD9-813F-E6F0A6614455}"/>
              </a:ext>
            </a:extLst>
          </p:cNvPr>
          <p:cNvSpPr/>
          <p:nvPr/>
        </p:nvSpPr>
        <p:spPr>
          <a:xfrm>
            <a:off x="4987868" y="4808851"/>
            <a:ext cx="874110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(2304*384)</a:t>
            </a:r>
            <a:endParaRPr lang="zh-TW" altLang="en-US" sz="800" dirty="0"/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8736A302-F9AB-4B63-9AB3-CCAD105A25F9}"/>
              </a:ext>
            </a:extLst>
          </p:cNvPr>
          <p:cNvSpPr/>
          <p:nvPr/>
        </p:nvSpPr>
        <p:spPr>
          <a:xfrm>
            <a:off x="6877807" y="4808851"/>
            <a:ext cx="874110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(2304*384)</a:t>
            </a:r>
            <a:endParaRPr lang="zh-TW" altLang="en-US" sz="8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6CF6CDA-9B85-4C99-BB9D-82187787BDF2}"/>
              </a:ext>
            </a:extLst>
          </p:cNvPr>
          <p:cNvSpPr/>
          <p:nvPr/>
        </p:nvSpPr>
        <p:spPr>
          <a:xfrm>
            <a:off x="7908503" y="4808851"/>
            <a:ext cx="859658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PatchMerging</a:t>
            </a:r>
            <a:endParaRPr lang="zh-TW" altLang="en-US" sz="8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419336B-F82D-46DB-B35F-8C8BEC3B20B2}"/>
              </a:ext>
            </a:extLst>
          </p:cNvPr>
          <p:cNvCxnSpPr>
            <a:stCxn id="42" idx="3"/>
            <a:endCxn id="37" idx="1"/>
          </p:cNvCxnSpPr>
          <p:nvPr/>
        </p:nvCxnSpPr>
        <p:spPr>
          <a:xfrm>
            <a:off x="8768161" y="4999721"/>
            <a:ext cx="46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852683BE-F6DB-4536-A8C4-31937808BA1C}"/>
              </a:ext>
            </a:extLst>
          </p:cNvPr>
          <p:cNvSpPr/>
          <p:nvPr/>
        </p:nvSpPr>
        <p:spPr>
          <a:xfrm>
            <a:off x="257175" y="1447800"/>
            <a:ext cx="11115675" cy="4714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EA83E-4007-4059-9320-9BEC01657928}"/>
              </a:ext>
            </a:extLst>
          </p:cNvPr>
          <p:cNvSpPr/>
          <p:nvPr/>
        </p:nvSpPr>
        <p:spPr>
          <a:xfrm>
            <a:off x="4727809" y="951716"/>
            <a:ext cx="1394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BasicLayer</a:t>
            </a:r>
            <a:r>
              <a:rPr lang="en-US" altLang="zh-TW" dirty="0"/>
              <a:t>_2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B694279-8942-4E2D-8593-25D556D515C2}"/>
              </a:ext>
            </a:extLst>
          </p:cNvPr>
          <p:cNvSpPr/>
          <p:nvPr/>
        </p:nvSpPr>
        <p:spPr>
          <a:xfrm>
            <a:off x="991814" y="2042726"/>
            <a:ext cx="1110836" cy="77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return values:</a:t>
            </a:r>
          </a:p>
          <a:p>
            <a:pPr algn="ctr"/>
            <a:r>
              <a:rPr lang="en-US" altLang="zh-TW" sz="800" dirty="0"/>
              <a:t> X: 2304*384</a:t>
            </a:r>
          </a:p>
          <a:p>
            <a:pPr algn="ctr"/>
            <a:r>
              <a:rPr lang="en-US" altLang="zh-TW" sz="800" dirty="0"/>
              <a:t>H=48</a:t>
            </a:r>
          </a:p>
          <a:p>
            <a:pPr algn="ctr"/>
            <a:r>
              <a:rPr lang="en-US" altLang="zh-TW" sz="800" dirty="0"/>
              <a:t>W=48</a:t>
            </a:r>
            <a:endParaRPr lang="zh-TW" altLang="en-US" sz="800" dirty="0"/>
          </a:p>
          <a:p>
            <a:pPr algn="ctr"/>
            <a:endParaRPr lang="zh-TW" altLang="en-US" sz="800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2F75EB34-F164-4B5B-AFDA-AE5693A7E648}"/>
              </a:ext>
            </a:extLst>
          </p:cNvPr>
          <p:cNvCxnSpPr>
            <a:stCxn id="26" idx="3"/>
            <a:endCxn id="13" idx="1"/>
          </p:cNvCxnSpPr>
          <p:nvPr/>
        </p:nvCxnSpPr>
        <p:spPr>
          <a:xfrm>
            <a:off x="2102650" y="2428298"/>
            <a:ext cx="249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301C918-C447-468D-8575-94CCFFE1006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842851" y="2428298"/>
            <a:ext cx="221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234A48F-59B3-4740-9A0D-B7507185DC7F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554711" y="2428297"/>
            <a:ext cx="3249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AF78EB8D-9708-4099-AB63-836BC1BA23BB}"/>
              </a:ext>
            </a:extLst>
          </p:cNvPr>
          <p:cNvCxnSpPr>
            <a:stCxn id="17" idx="3"/>
            <a:endCxn id="7" idx="0"/>
          </p:cNvCxnSpPr>
          <p:nvPr/>
        </p:nvCxnSpPr>
        <p:spPr>
          <a:xfrm flipV="1">
            <a:off x="1301146" y="3901404"/>
            <a:ext cx="703660" cy="701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B6B2C670-C961-4E9C-8D98-5B2C17A7C1D4}"/>
              </a:ext>
            </a:extLst>
          </p:cNvPr>
          <p:cNvCxnSpPr>
            <a:cxnSpLocks/>
            <a:stCxn id="17" idx="3"/>
            <a:endCxn id="10" idx="2"/>
          </p:cNvCxnSpPr>
          <p:nvPr/>
        </p:nvCxnSpPr>
        <p:spPr>
          <a:xfrm>
            <a:off x="1301146" y="4603370"/>
            <a:ext cx="2726370" cy="396352"/>
          </a:xfrm>
          <a:prstGeom prst="bentConnector3">
            <a:avLst>
              <a:gd name="adj1" fmla="val 13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2A49501-9503-4A36-B1EB-2F5B8AB151BE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>
            <a:off x="2407435" y="3901404"/>
            <a:ext cx="201378" cy="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88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64ECA96-1F87-4A5B-ADD2-4D53800E8D36}"/>
              </a:ext>
            </a:extLst>
          </p:cNvPr>
          <p:cNvSpPr/>
          <p:nvPr/>
        </p:nvSpPr>
        <p:spPr>
          <a:xfrm rot="16200000">
            <a:off x="1570836" y="3703565"/>
            <a:ext cx="1339905" cy="40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800" dirty="0"/>
              <a:t>Create mask</a:t>
            </a:r>
            <a:endParaRPr lang="zh-TW" altLang="en-US" sz="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292AB0-3DE6-41D8-8B71-3293B947E5BB}"/>
              </a:ext>
            </a:extLst>
          </p:cNvPr>
          <p:cNvSpPr/>
          <p:nvPr/>
        </p:nvSpPr>
        <p:spPr>
          <a:xfrm>
            <a:off x="0" y="256685"/>
            <a:ext cx="2307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Swintransformerblock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Norm:</a:t>
            </a:r>
            <a:r>
              <a:rPr lang="zh-TW" altLang="en-US" dirty="0"/>
              <a:t> </a:t>
            </a:r>
            <a:r>
              <a:rPr lang="en-US" altLang="zh-TW" dirty="0" err="1"/>
              <a:t>layernormal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B36502F-0727-420A-B46E-DCA27FF3C4E2}"/>
              </a:ext>
            </a:extLst>
          </p:cNvPr>
          <p:cNvSpPr/>
          <p:nvPr/>
        </p:nvSpPr>
        <p:spPr>
          <a:xfrm>
            <a:off x="2236816" y="150839"/>
            <a:ext cx="904875" cy="554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swin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F001EE-C8CC-4CCD-80CE-8A362DD244D4}"/>
              </a:ext>
            </a:extLst>
          </p:cNvPr>
          <p:cNvSpPr/>
          <p:nvPr/>
        </p:nvSpPr>
        <p:spPr>
          <a:xfrm>
            <a:off x="4027516" y="4722716"/>
            <a:ext cx="904875" cy="554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swin</a:t>
            </a:r>
            <a:endParaRPr lang="zh-TW" altLang="en-US" sz="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79D00D-C05C-4AC6-A80B-D866CA6E5D12}"/>
              </a:ext>
            </a:extLst>
          </p:cNvPr>
          <p:cNvSpPr/>
          <p:nvPr/>
        </p:nvSpPr>
        <p:spPr>
          <a:xfrm>
            <a:off x="2352644" y="2237428"/>
            <a:ext cx="490207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norm</a:t>
            </a:r>
            <a:endParaRPr lang="zh-TW" altLang="en-US" sz="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F0ED7B-CBB4-4832-A855-01C28357D653}"/>
              </a:ext>
            </a:extLst>
          </p:cNvPr>
          <p:cNvSpPr/>
          <p:nvPr/>
        </p:nvSpPr>
        <p:spPr>
          <a:xfrm>
            <a:off x="3064504" y="2237428"/>
            <a:ext cx="490207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view</a:t>
            </a:r>
            <a:endParaRPr lang="zh-TW" altLang="en-US" sz="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9881FA-B010-4578-AEE1-64610632400A}"/>
              </a:ext>
            </a:extLst>
          </p:cNvPr>
          <p:cNvSpPr/>
          <p:nvPr/>
        </p:nvSpPr>
        <p:spPr>
          <a:xfrm>
            <a:off x="3879626" y="2237427"/>
            <a:ext cx="859658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X:24*24*768</a:t>
            </a:r>
            <a:endParaRPr lang="zh-TW" altLang="en-US" sz="8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AAABB1-B988-4236-9B1A-9CE7CF95256E}"/>
              </a:ext>
            </a:extLst>
          </p:cNvPr>
          <p:cNvSpPr/>
          <p:nvPr/>
        </p:nvSpPr>
        <p:spPr>
          <a:xfrm>
            <a:off x="363093" y="4337646"/>
            <a:ext cx="859658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X:24*24*768</a:t>
            </a:r>
            <a:endParaRPr lang="zh-TW" altLang="en-US" sz="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3FF104E-2E18-42F7-9813-F6EED2F69228}"/>
              </a:ext>
            </a:extLst>
          </p:cNvPr>
          <p:cNvSpPr/>
          <p:nvPr/>
        </p:nvSpPr>
        <p:spPr>
          <a:xfrm>
            <a:off x="2589763" y="3714010"/>
            <a:ext cx="1065756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mask:4*144*144</a:t>
            </a:r>
            <a:endParaRPr lang="zh-TW" altLang="en-US" sz="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A3F7F36-029F-4072-A1D9-A1337B6FF47B}"/>
              </a:ext>
            </a:extLst>
          </p:cNvPr>
          <p:cNvSpPr/>
          <p:nvPr/>
        </p:nvSpPr>
        <p:spPr>
          <a:xfrm>
            <a:off x="2589762" y="4808852"/>
            <a:ext cx="1094491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X:24*24*768</a:t>
            </a:r>
            <a:endParaRPr lang="zh-TW" altLang="en-US" sz="800" dirty="0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5D6938AF-6889-451C-8E1B-4E116B1A48DE}"/>
              </a:ext>
            </a:extLst>
          </p:cNvPr>
          <p:cNvCxnSpPr>
            <a:stCxn id="19" idx="3"/>
            <a:endCxn id="10" idx="0"/>
          </p:cNvCxnSpPr>
          <p:nvPr/>
        </p:nvCxnSpPr>
        <p:spPr>
          <a:xfrm>
            <a:off x="3655519" y="3904880"/>
            <a:ext cx="824435" cy="817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4FE42EF-0BD8-438E-86AD-E4760BC29D56}"/>
              </a:ext>
            </a:extLst>
          </p:cNvPr>
          <p:cNvCxnSpPr>
            <a:stCxn id="20" idx="3"/>
            <a:endCxn id="10" idx="2"/>
          </p:cNvCxnSpPr>
          <p:nvPr/>
        </p:nvCxnSpPr>
        <p:spPr>
          <a:xfrm>
            <a:off x="3684253" y="4999722"/>
            <a:ext cx="343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17CFF93B-04EA-4164-B0B8-800143F357C3}"/>
              </a:ext>
            </a:extLst>
          </p:cNvPr>
          <p:cNvSpPr/>
          <p:nvPr/>
        </p:nvSpPr>
        <p:spPr>
          <a:xfrm>
            <a:off x="8569911" y="4614149"/>
            <a:ext cx="1110836" cy="77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return values:</a:t>
            </a:r>
          </a:p>
          <a:p>
            <a:pPr algn="ctr"/>
            <a:r>
              <a:rPr lang="en-US" altLang="zh-TW" sz="800" dirty="0"/>
              <a:t> X: 144*1536</a:t>
            </a:r>
          </a:p>
          <a:p>
            <a:pPr algn="ctr"/>
            <a:r>
              <a:rPr lang="en-US" altLang="zh-TW" sz="800" dirty="0"/>
              <a:t>H=12</a:t>
            </a:r>
          </a:p>
          <a:p>
            <a:pPr algn="ctr"/>
            <a:r>
              <a:rPr lang="en-US" altLang="zh-TW" sz="800" dirty="0"/>
              <a:t>W=12</a:t>
            </a:r>
            <a:endParaRPr lang="zh-TW" altLang="en-US" sz="800" dirty="0"/>
          </a:p>
          <a:p>
            <a:pPr algn="ctr"/>
            <a:endParaRPr lang="zh-TW" altLang="en-US" sz="800" dirty="0"/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A8966800-64E3-4AD9-813F-E6F0A6614455}"/>
              </a:ext>
            </a:extLst>
          </p:cNvPr>
          <p:cNvSpPr/>
          <p:nvPr/>
        </p:nvSpPr>
        <p:spPr>
          <a:xfrm>
            <a:off x="4987868" y="4808851"/>
            <a:ext cx="874110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(576*768)</a:t>
            </a:r>
            <a:endParaRPr lang="zh-TW" altLang="en-US" sz="800" dirty="0"/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8736A302-F9AB-4B63-9AB3-CCAD105A25F9}"/>
              </a:ext>
            </a:extLst>
          </p:cNvPr>
          <p:cNvSpPr/>
          <p:nvPr/>
        </p:nvSpPr>
        <p:spPr>
          <a:xfrm>
            <a:off x="6246632" y="4808851"/>
            <a:ext cx="874110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(576*768)</a:t>
            </a:r>
            <a:endParaRPr lang="zh-TW" altLang="en-US" sz="8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6CF6CDA-9B85-4C99-BB9D-82187787BDF2}"/>
              </a:ext>
            </a:extLst>
          </p:cNvPr>
          <p:cNvSpPr/>
          <p:nvPr/>
        </p:nvSpPr>
        <p:spPr>
          <a:xfrm>
            <a:off x="7314999" y="4808851"/>
            <a:ext cx="859658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PatchMerging</a:t>
            </a:r>
            <a:endParaRPr lang="zh-TW" altLang="en-US" sz="8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419336B-F82D-46DB-B35F-8C8BEC3B20B2}"/>
              </a:ext>
            </a:extLst>
          </p:cNvPr>
          <p:cNvCxnSpPr>
            <a:stCxn id="42" idx="3"/>
            <a:endCxn id="37" idx="1"/>
          </p:cNvCxnSpPr>
          <p:nvPr/>
        </p:nvCxnSpPr>
        <p:spPr>
          <a:xfrm>
            <a:off x="8174657" y="4999721"/>
            <a:ext cx="395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852683BE-F6DB-4536-A8C4-31937808BA1C}"/>
              </a:ext>
            </a:extLst>
          </p:cNvPr>
          <p:cNvSpPr/>
          <p:nvPr/>
        </p:nvSpPr>
        <p:spPr>
          <a:xfrm>
            <a:off x="257175" y="1447800"/>
            <a:ext cx="11115675" cy="4714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EA83E-4007-4059-9320-9BEC01657928}"/>
              </a:ext>
            </a:extLst>
          </p:cNvPr>
          <p:cNvSpPr/>
          <p:nvPr/>
        </p:nvSpPr>
        <p:spPr>
          <a:xfrm>
            <a:off x="4727809" y="951716"/>
            <a:ext cx="1394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BasicLayer</a:t>
            </a:r>
            <a:r>
              <a:rPr lang="en-US" altLang="zh-TW" dirty="0"/>
              <a:t>_3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B694279-8942-4E2D-8593-25D556D515C2}"/>
              </a:ext>
            </a:extLst>
          </p:cNvPr>
          <p:cNvSpPr/>
          <p:nvPr/>
        </p:nvSpPr>
        <p:spPr>
          <a:xfrm>
            <a:off x="991814" y="2042726"/>
            <a:ext cx="1110836" cy="77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return values:</a:t>
            </a:r>
          </a:p>
          <a:p>
            <a:pPr algn="ctr"/>
            <a:r>
              <a:rPr lang="en-US" altLang="zh-TW" sz="800" dirty="0"/>
              <a:t> X: 576*768</a:t>
            </a:r>
          </a:p>
          <a:p>
            <a:pPr algn="ctr"/>
            <a:r>
              <a:rPr lang="en-US" altLang="zh-TW" sz="800" dirty="0"/>
              <a:t>H=24</a:t>
            </a:r>
          </a:p>
          <a:p>
            <a:pPr algn="ctr"/>
            <a:r>
              <a:rPr lang="en-US" altLang="zh-TW" sz="800"/>
              <a:t>W=</a:t>
            </a:r>
            <a:r>
              <a:rPr lang="en-US" altLang="zh-TW" sz="800" dirty="0"/>
              <a:t>24</a:t>
            </a:r>
            <a:endParaRPr lang="zh-TW" altLang="en-US" sz="800" dirty="0"/>
          </a:p>
          <a:p>
            <a:pPr algn="ctr"/>
            <a:endParaRPr lang="zh-TW" altLang="en-US" sz="800" dirty="0"/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48C1CDEC-9C3D-49E1-B82B-C4C89CCC964B}"/>
              </a:ext>
            </a:extLst>
          </p:cNvPr>
          <p:cNvCxnSpPr>
            <a:cxnSpLocks/>
            <a:stCxn id="39" idx="3"/>
            <a:endCxn id="10" idx="4"/>
          </p:cNvCxnSpPr>
          <p:nvPr/>
        </p:nvCxnSpPr>
        <p:spPr>
          <a:xfrm flipH="1">
            <a:off x="4479954" y="4999721"/>
            <a:ext cx="1382024" cy="277007"/>
          </a:xfrm>
          <a:prstGeom prst="bentConnector4">
            <a:avLst>
              <a:gd name="adj1" fmla="val -16541"/>
              <a:gd name="adj2" fmla="val 182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19A1213B-4EDF-4F48-93E7-188B4EAB3B08}"/>
              </a:ext>
            </a:extLst>
          </p:cNvPr>
          <p:cNvSpPr txBox="1"/>
          <p:nvPr/>
        </p:nvSpPr>
        <p:spPr>
          <a:xfrm>
            <a:off x="5574075" y="5196795"/>
            <a:ext cx="547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x12</a:t>
            </a:r>
            <a:endParaRPr lang="zh-TW" altLang="en-US" sz="800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E921EE2-D7B5-47E5-8987-7633497F6768}"/>
              </a:ext>
            </a:extLst>
          </p:cNvPr>
          <p:cNvCxnSpPr>
            <a:stCxn id="26" idx="3"/>
            <a:endCxn id="13" idx="1"/>
          </p:cNvCxnSpPr>
          <p:nvPr/>
        </p:nvCxnSpPr>
        <p:spPr>
          <a:xfrm>
            <a:off x="2102650" y="2428298"/>
            <a:ext cx="249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B6B9DFAD-8D5B-4267-9473-DA303B0621BC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842851" y="2428298"/>
            <a:ext cx="221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DECE1C4-BBEB-465C-AD3E-E719D4621739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554711" y="2428297"/>
            <a:ext cx="3249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8779C1F6-F43B-404D-89DD-C8BD79E8573F}"/>
              </a:ext>
            </a:extLst>
          </p:cNvPr>
          <p:cNvCxnSpPr>
            <a:stCxn id="17" idx="3"/>
            <a:endCxn id="7" idx="0"/>
          </p:cNvCxnSpPr>
          <p:nvPr/>
        </p:nvCxnSpPr>
        <p:spPr>
          <a:xfrm flipV="1">
            <a:off x="1222751" y="3904879"/>
            <a:ext cx="816723" cy="623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9A393B98-87A1-4856-8F95-4AABB2252DB8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1222751" y="4528516"/>
            <a:ext cx="1367011" cy="471206"/>
          </a:xfrm>
          <a:prstGeom prst="bentConnector3">
            <a:avLst>
              <a:gd name="adj1" fmla="val 29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C8FC868-1EB8-4412-BF88-9641B0D3504A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>
            <a:off x="2442103" y="3904879"/>
            <a:ext cx="1476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94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64ECA96-1F87-4A5B-ADD2-4D53800E8D36}"/>
              </a:ext>
            </a:extLst>
          </p:cNvPr>
          <p:cNvSpPr/>
          <p:nvPr/>
        </p:nvSpPr>
        <p:spPr>
          <a:xfrm rot="16200000">
            <a:off x="1573665" y="3703565"/>
            <a:ext cx="1339905" cy="40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800" dirty="0"/>
              <a:t>Create mask</a:t>
            </a:r>
            <a:endParaRPr lang="zh-TW" altLang="en-US" sz="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292AB0-3DE6-41D8-8B71-3293B947E5BB}"/>
              </a:ext>
            </a:extLst>
          </p:cNvPr>
          <p:cNvSpPr/>
          <p:nvPr/>
        </p:nvSpPr>
        <p:spPr>
          <a:xfrm>
            <a:off x="0" y="256685"/>
            <a:ext cx="2307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Swintransformerblock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Norm:</a:t>
            </a:r>
            <a:r>
              <a:rPr lang="zh-TW" altLang="en-US" dirty="0"/>
              <a:t> </a:t>
            </a:r>
            <a:r>
              <a:rPr lang="en-US" altLang="zh-TW" dirty="0" err="1"/>
              <a:t>layernormal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B36502F-0727-420A-B46E-DCA27FF3C4E2}"/>
              </a:ext>
            </a:extLst>
          </p:cNvPr>
          <p:cNvSpPr/>
          <p:nvPr/>
        </p:nvSpPr>
        <p:spPr>
          <a:xfrm>
            <a:off x="2236816" y="150839"/>
            <a:ext cx="904875" cy="554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swin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F001EE-C8CC-4CCD-80CE-8A362DD244D4}"/>
              </a:ext>
            </a:extLst>
          </p:cNvPr>
          <p:cNvSpPr/>
          <p:nvPr/>
        </p:nvSpPr>
        <p:spPr>
          <a:xfrm>
            <a:off x="4027516" y="4722716"/>
            <a:ext cx="904875" cy="554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swin</a:t>
            </a:r>
            <a:endParaRPr lang="zh-TW" altLang="en-US" sz="8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670E905-7EFD-4EC9-A2B5-6518744366CD}"/>
              </a:ext>
            </a:extLst>
          </p:cNvPr>
          <p:cNvSpPr/>
          <p:nvPr/>
        </p:nvSpPr>
        <p:spPr>
          <a:xfrm>
            <a:off x="5917455" y="4722716"/>
            <a:ext cx="904875" cy="554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swin</a:t>
            </a:r>
            <a:endParaRPr lang="zh-TW" altLang="en-US" sz="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79D00D-C05C-4AC6-A80B-D866CA6E5D12}"/>
              </a:ext>
            </a:extLst>
          </p:cNvPr>
          <p:cNvSpPr/>
          <p:nvPr/>
        </p:nvSpPr>
        <p:spPr>
          <a:xfrm>
            <a:off x="2352644" y="2237428"/>
            <a:ext cx="490207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norm</a:t>
            </a:r>
            <a:endParaRPr lang="zh-TW" altLang="en-US" sz="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F0ED7B-CBB4-4832-A855-01C28357D653}"/>
              </a:ext>
            </a:extLst>
          </p:cNvPr>
          <p:cNvSpPr/>
          <p:nvPr/>
        </p:nvSpPr>
        <p:spPr>
          <a:xfrm>
            <a:off x="3064504" y="2237428"/>
            <a:ext cx="490207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view</a:t>
            </a:r>
            <a:endParaRPr lang="zh-TW" altLang="en-US" sz="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9881FA-B010-4578-AEE1-64610632400A}"/>
              </a:ext>
            </a:extLst>
          </p:cNvPr>
          <p:cNvSpPr/>
          <p:nvPr/>
        </p:nvSpPr>
        <p:spPr>
          <a:xfrm>
            <a:off x="3879626" y="2237427"/>
            <a:ext cx="859658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X:12</a:t>
            </a:r>
            <a:r>
              <a:rPr lang="zh-TW" altLang="en-US" sz="800" dirty="0"/>
              <a:t>*</a:t>
            </a:r>
            <a:r>
              <a:rPr lang="en-US" altLang="zh-TW" sz="800" dirty="0"/>
              <a:t>12</a:t>
            </a:r>
            <a:r>
              <a:rPr lang="zh-TW" altLang="en-US" sz="800" dirty="0"/>
              <a:t>*</a:t>
            </a:r>
            <a:r>
              <a:rPr lang="en-US" altLang="zh-TW" sz="800" dirty="0"/>
              <a:t>1536</a:t>
            </a:r>
            <a:endParaRPr lang="zh-TW" altLang="en-US" sz="8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AAABB1-B988-4236-9B1A-9CE7CF95256E}"/>
              </a:ext>
            </a:extLst>
          </p:cNvPr>
          <p:cNvSpPr/>
          <p:nvPr/>
        </p:nvSpPr>
        <p:spPr>
          <a:xfrm>
            <a:off x="409353" y="4531846"/>
            <a:ext cx="859658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X:12</a:t>
            </a:r>
            <a:r>
              <a:rPr lang="zh-TW" altLang="en-US" sz="800" dirty="0"/>
              <a:t>*</a:t>
            </a:r>
            <a:r>
              <a:rPr lang="en-US" altLang="zh-TW" sz="800" dirty="0"/>
              <a:t>12</a:t>
            </a:r>
            <a:r>
              <a:rPr lang="zh-TW" altLang="en-US" sz="800" dirty="0"/>
              <a:t>*</a:t>
            </a:r>
            <a:r>
              <a:rPr lang="en-US" altLang="zh-TW" sz="800" dirty="0"/>
              <a:t>1536</a:t>
            </a:r>
            <a:endParaRPr lang="zh-TW" altLang="en-US" sz="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3FF104E-2E18-42F7-9813-F6EED2F69228}"/>
              </a:ext>
            </a:extLst>
          </p:cNvPr>
          <p:cNvSpPr/>
          <p:nvPr/>
        </p:nvSpPr>
        <p:spPr>
          <a:xfrm>
            <a:off x="2589763" y="3714010"/>
            <a:ext cx="1065756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mask:1*144*144</a:t>
            </a:r>
            <a:endParaRPr lang="zh-TW" altLang="en-US" sz="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A3F7F36-029F-4072-A1D9-A1337B6FF47B}"/>
              </a:ext>
            </a:extLst>
          </p:cNvPr>
          <p:cNvSpPr/>
          <p:nvPr/>
        </p:nvSpPr>
        <p:spPr>
          <a:xfrm>
            <a:off x="2589762" y="4808852"/>
            <a:ext cx="1094491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X:12</a:t>
            </a:r>
            <a:r>
              <a:rPr lang="zh-TW" altLang="en-US" sz="800" dirty="0"/>
              <a:t>*</a:t>
            </a:r>
            <a:r>
              <a:rPr lang="en-US" altLang="zh-TW" sz="800" dirty="0"/>
              <a:t>12</a:t>
            </a:r>
            <a:r>
              <a:rPr lang="zh-TW" altLang="en-US" sz="800" dirty="0"/>
              <a:t>*</a:t>
            </a:r>
            <a:r>
              <a:rPr lang="en-US" altLang="zh-TW" sz="800" dirty="0"/>
              <a:t>1536</a:t>
            </a:r>
            <a:endParaRPr lang="zh-TW" altLang="en-US" sz="800" dirty="0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5D6938AF-6889-451C-8E1B-4E116B1A48DE}"/>
              </a:ext>
            </a:extLst>
          </p:cNvPr>
          <p:cNvCxnSpPr>
            <a:stCxn id="19" idx="3"/>
            <a:endCxn id="10" idx="0"/>
          </p:cNvCxnSpPr>
          <p:nvPr/>
        </p:nvCxnSpPr>
        <p:spPr>
          <a:xfrm>
            <a:off x="3655519" y="3904880"/>
            <a:ext cx="824435" cy="817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E5BD27BB-9C82-43B2-A76C-279CAA92FA9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479954" y="3904880"/>
            <a:ext cx="1889939" cy="817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4FE42EF-0BD8-438E-86AD-E4760BC29D56}"/>
              </a:ext>
            </a:extLst>
          </p:cNvPr>
          <p:cNvCxnSpPr>
            <a:stCxn id="20" idx="3"/>
            <a:endCxn id="10" idx="2"/>
          </p:cNvCxnSpPr>
          <p:nvPr/>
        </p:nvCxnSpPr>
        <p:spPr>
          <a:xfrm>
            <a:off x="3684253" y="4999722"/>
            <a:ext cx="343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17CFF93B-04EA-4164-B0B8-800143F357C3}"/>
              </a:ext>
            </a:extLst>
          </p:cNvPr>
          <p:cNvSpPr/>
          <p:nvPr/>
        </p:nvSpPr>
        <p:spPr>
          <a:xfrm>
            <a:off x="7896129" y="4609578"/>
            <a:ext cx="1110836" cy="77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return values:</a:t>
            </a:r>
          </a:p>
          <a:p>
            <a:pPr algn="ctr"/>
            <a:r>
              <a:rPr lang="en-US" altLang="zh-TW" sz="800" dirty="0"/>
              <a:t> X: 144</a:t>
            </a:r>
            <a:r>
              <a:rPr lang="zh-TW" altLang="en-US" sz="800" dirty="0"/>
              <a:t>*</a:t>
            </a:r>
            <a:r>
              <a:rPr lang="en-US" altLang="zh-TW" sz="800" dirty="0"/>
              <a:t>1536</a:t>
            </a:r>
          </a:p>
          <a:p>
            <a:pPr algn="ctr"/>
            <a:r>
              <a:rPr lang="en-US" altLang="zh-TW" sz="800" dirty="0"/>
              <a:t>H=12</a:t>
            </a:r>
          </a:p>
          <a:p>
            <a:pPr algn="ctr"/>
            <a:r>
              <a:rPr lang="en-US" altLang="zh-TW" sz="800" dirty="0"/>
              <a:t>W=12</a:t>
            </a:r>
            <a:endParaRPr lang="zh-TW" altLang="en-US" sz="800" dirty="0"/>
          </a:p>
          <a:p>
            <a:pPr algn="ctr"/>
            <a:endParaRPr lang="zh-TW" altLang="en-US" sz="800" dirty="0"/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A8966800-64E3-4AD9-813F-E6F0A6614455}"/>
              </a:ext>
            </a:extLst>
          </p:cNvPr>
          <p:cNvSpPr/>
          <p:nvPr/>
        </p:nvSpPr>
        <p:spPr>
          <a:xfrm>
            <a:off x="4987868" y="4808851"/>
            <a:ext cx="874110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(144</a:t>
            </a:r>
            <a:r>
              <a:rPr lang="zh-TW" altLang="en-US" sz="800" dirty="0"/>
              <a:t>*</a:t>
            </a:r>
            <a:r>
              <a:rPr lang="en-US" altLang="zh-TW" sz="800" dirty="0"/>
              <a:t>1536)</a:t>
            </a:r>
            <a:endParaRPr lang="zh-TW" altLang="en-US" sz="800" dirty="0"/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8736A302-F9AB-4B63-9AB3-CCAD105A25F9}"/>
              </a:ext>
            </a:extLst>
          </p:cNvPr>
          <p:cNvSpPr/>
          <p:nvPr/>
        </p:nvSpPr>
        <p:spPr>
          <a:xfrm>
            <a:off x="6877807" y="4808851"/>
            <a:ext cx="874110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(144</a:t>
            </a:r>
            <a:r>
              <a:rPr lang="zh-TW" altLang="en-US" sz="800" dirty="0"/>
              <a:t>*</a:t>
            </a:r>
            <a:r>
              <a:rPr lang="en-US" altLang="zh-TW" sz="800" dirty="0"/>
              <a:t>1536)</a:t>
            </a:r>
            <a:endParaRPr lang="zh-TW" altLang="en-US" sz="8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52683BE-F6DB-4536-A8C4-31937808BA1C}"/>
              </a:ext>
            </a:extLst>
          </p:cNvPr>
          <p:cNvSpPr/>
          <p:nvPr/>
        </p:nvSpPr>
        <p:spPr>
          <a:xfrm>
            <a:off x="257175" y="1447800"/>
            <a:ext cx="11115675" cy="4714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EA83E-4007-4059-9320-9BEC01657928}"/>
              </a:ext>
            </a:extLst>
          </p:cNvPr>
          <p:cNvSpPr/>
          <p:nvPr/>
        </p:nvSpPr>
        <p:spPr>
          <a:xfrm>
            <a:off x="4727809" y="951716"/>
            <a:ext cx="1394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BasicLayer</a:t>
            </a:r>
            <a:r>
              <a:rPr lang="en-US" altLang="zh-TW" dirty="0"/>
              <a:t>_4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B694279-8942-4E2D-8593-25D556D515C2}"/>
              </a:ext>
            </a:extLst>
          </p:cNvPr>
          <p:cNvSpPr/>
          <p:nvPr/>
        </p:nvSpPr>
        <p:spPr>
          <a:xfrm>
            <a:off x="991814" y="2042726"/>
            <a:ext cx="1110836" cy="77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return values:</a:t>
            </a:r>
          </a:p>
          <a:p>
            <a:pPr algn="ctr"/>
            <a:r>
              <a:rPr lang="en-US" altLang="zh-TW" sz="800" dirty="0"/>
              <a:t> X: 144*1536</a:t>
            </a:r>
          </a:p>
          <a:p>
            <a:pPr algn="ctr"/>
            <a:r>
              <a:rPr lang="en-US" altLang="zh-TW" sz="800" dirty="0"/>
              <a:t>H=12</a:t>
            </a:r>
          </a:p>
          <a:p>
            <a:pPr algn="ctr"/>
            <a:r>
              <a:rPr lang="en-US" altLang="zh-TW" sz="800" dirty="0"/>
              <a:t>W=12</a:t>
            </a:r>
            <a:endParaRPr lang="zh-TW" altLang="en-US" sz="800" dirty="0"/>
          </a:p>
          <a:p>
            <a:pPr algn="ctr"/>
            <a:endParaRPr lang="zh-TW" altLang="en-US" sz="800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3F6162E-1E32-4952-8CE2-4664EFA16CC4}"/>
              </a:ext>
            </a:extLst>
          </p:cNvPr>
          <p:cNvCxnSpPr>
            <a:stCxn id="26" idx="3"/>
            <a:endCxn id="13" idx="1"/>
          </p:cNvCxnSpPr>
          <p:nvPr/>
        </p:nvCxnSpPr>
        <p:spPr>
          <a:xfrm>
            <a:off x="2102650" y="2428298"/>
            <a:ext cx="249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1C483FB-29AB-452C-9F97-E95BFDEC55E5}"/>
              </a:ext>
            </a:extLst>
          </p:cNvPr>
          <p:cNvCxnSpPr/>
          <p:nvPr/>
        </p:nvCxnSpPr>
        <p:spPr>
          <a:xfrm flipV="1">
            <a:off x="2148650" y="2428298"/>
            <a:ext cx="20399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7946586-4F77-4CBB-8C13-010B2D8F4A9B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>
            <a:off x="2444932" y="3904879"/>
            <a:ext cx="1448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875D7DA-0E64-4B4B-A314-2A7ACCCC31F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842851" y="2428298"/>
            <a:ext cx="221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C35987A-57AF-40F1-BFA6-4AE87115B719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554711" y="2428297"/>
            <a:ext cx="3249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8AFF2AE6-EC6D-45E5-B24E-106E2C96697E}"/>
              </a:ext>
            </a:extLst>
          </p:cNvPr>
          <p:cNvCxnSpPr>
            <a:stCxn id="17" idx="3"/>
            <a:endCxn id="7" idx="0"/>
          </p:cNvCxnSpPr>
          <p:nvPr/>
        </p:nvCxnSpPr>
        <p:spPr>
          <a:xfrm flipV="1">
            <a:off x="1269011" y="3904879"/>
            <a:ext cx="773292" cy="8178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98802748-DAD5-4E1E-9660-3EDB21A82403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1269011" y="4722716"/>
            <a:ext cx="1320751" cy="277006"/>
          </a:xfrm>
          <a:prstGeom prst="bentConnector3">
            <a:avLst>
              <a:gd name="adj1" fmla="val 29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63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6B6833-3341-411D-ABD0-09D0D326A465}"/>
              </a:ext>
            </a:extLst>
          </p:cNvPr>
          <p:cNvSpPr/>
          <p:nvPr/>
        </p:nvSpPr>
        <p:spPr>
          <a:xfrm>
            <a:off x="4511040" y="1841516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Padding </a:t>
            </a:r>
            <a:endParaRPr lang="zh-TW" altLang="en-US" sz="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FD3632-1C2F-42D1-ABA1-21E8D3FB155C}"/>
              </a:ext>
            </a:extLst>
          </p:cNvPr>
          <p:cNvSpPr/>
          <p:nvPr/>
        </p:nvSpPr>
        <p:spPr>
          <a:xfrm>
            <a:off x="859536" y="1841516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norm</a:t>
            </a:r>
            <a:endParaRPr lang="zh-TW" altLang="en-US" sz="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21A0-34B0-4854-80FE-11BBBCB400F4}"/>
              </a:ext>
            </a:extLst>
          </p:cNvPr>
          <p:cNvSpPr/>
          <p:nvPr/>
        </p:nvSpPr>
        <p:spPr>
          <a:xfrm>
            <a:off x="2685288" y="1841516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view</a:t>
            </a:r>
            <a:endParaRPr lang="zh-TW" altLang="en-US" sz="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C9D985-89C3-4A93-B9B5-246AFA2B93C4}"/>
              </a:ext>
            </a:extLst>
          </p:cNvPr>
          <p:cNvSpPr/>
          <p:nvPr/>
        </p:nvSpPr>
        <p:spPr>
          <a:xfrm>
            <a:off x="6473954" y="1841516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roll</a:t>
            </a:r>
            <a:endParaRPr lang="zh-TW" altLang="en-US" sz="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0E1252-8592-44EE-800C-C6546FBCC232}"/>
              </a:ext>
            </a:extLst>
          </p:cNvPr>
          <p:cNvSpPr/>
          <p:nvPr/>
        </p:nvSpPr>
        <p:spPr>
          <a:xfrm>
            <a:off x="6470905" y="911352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mask</a:t>
            </a:r>
            <a:endParaRPr lang="zh-TW" altLang="en-US" sz="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EA4218-4C1F-4128-83BB-2C782898AA33}"/>
              </a:ext>
            </a:extLst>
          </p:cNvPr>
          <p:cNvSpPr txBox="1"/>
          <p:nvPr/>
        </p:nvSpPr>
        <p:spPr>
          <a:xfrm>
            <a:off x="4209293" y="176260"/>
            <a:ext cx="4242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Swintransformerblock</a:t>
            </a:r>
            <a:r>
              <a:rPr lang="en-US" altLang="zh-TW" sz="2000" dirty="0"/>
              <a:t>  -Odd layer</a:t>
            </a:r>
            <a:endParaRPr lang="zh-TW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85A152-818E-43E8-A944-9F5DB3EFA6E6}"/>
              </a:ext>
            </a:extLst>
          </p:cNvPr>
          <p:cNvSpPr/>
          <p:nvPr/>
        </p:nvSpPr>
        <p:spPr>
          <a:xfrm>
            <a:off x="8452106" y="1841516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window_partition</a:t>
            </a:r>
            <a:endParaRPr lang="zh-TW" altLang="en-US" sz="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11B33D-E464-48CD-A36C-64911377F27F}"/>
              </a:ext>
            </a:extLst>
          </p:cNvPr>
          <p:cNvSpPr/>
          <p:nvPr/>
        </p:nvSpPr>
        <p:spPr>
          <a:xfrm>
            <a:off x="10207749" y="1841516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view</a:t>
            </a:r>
            <a:endParaRPr lang="zh-TW" altLang="en-US" sz="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D0D613-6DC6-429F-B7AA-DAF5BF041275}"/>
              </a:ext>
            </a:extLst>
          </p:cNvPr>
          <p:cNvSpPr/>
          <p:nvPr/>
        </p:nvSpPr>
        <p:spPr>
          <a:xfrm>
            <a:off x="859536" y="3075432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WindowAttention</a:t>
            </a:r>
            <a:endParaRPr lang="zh-TW" altLang="en-US" sz="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B993FD-2D42-48E5-BC18-200546DDC73E}"/>
              </a:ext>
            </a:extLst>
          </p:cNvPr>
          <p:cNvSpPr/>
          <p:nvPr/>
        </p:nvSpPr>
        <p:spPr>
          <a:xfrm>
            <a:off x="2685288" y="3075432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view</a:t>
            </a:r>
            <a:endParaRPr lang="zh-TW" altLang="en-US" sz="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3FD18D-B970-460C-A991-EB24AB0727C7}"/>
              </a:ext>
            </a:extLst>
          </p:cNvPr>
          <p:cNvSpPr/>
          <p:nvPr/>
        </p:nvSpPr>
        <p:spPr>
          <a:xfrm>
            <a:off x="4511040" y="3084052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window_reverse</a:t>
            </a:r>
            <a:endParaRPr lang="zh-TW" altLang="en-US" sz="8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3DD974-CB7D-4D8D-9B57-52944D2A207D}"/>
              </a:ext>
            </a:extLst>
          </p:cNvPr>
          <p:cNvSpPr/>
          <p:nvPr/>
        </p:nvSpPr>
        <p:spPr>
          <a:xfrm>
            <a:off x="6473954" y="3084052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roll</a:t>
            </a:r>
            <a:endParaRPr lang="zh-TW" altLang="en-US" sz="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83DC83-CE5B-4645-A233-29B71CC31B84}"/>
              </a:ext>
            </a:extLst>
          </p:cNvPr>
          <p:cNvSpPr/>
          <p:nvPr/>
        </p:nvSpPr>
        <p:spPr>
          <a:xfrm>
            <a:off x="8452106" y="3075432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view</a:t>
            </a:r>
            <a:endParaRPr lang="zh-TW" altLang="en-US" sz="8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864EDE-9472-4627-893B-43A7717678AE}"/>
              </a:ext>
            </a:extLst>
          </p:cNvPr>
          <p:cNvSpPr/>
          <p:nvPr/>
        </p:nvSpPr>
        <p:spPr>
          <a:xfrm>
            <a:off x="10277858" y="3075432"/>
            <a:ext cx="1417316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Drop_apth</a:t>
            </a:r>
            <a:endParaRPr lang="zh-TW" altLang="en-US" sz="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FFD849C-58AD-4952-B8FB-59DBC28E25D3}"/>
              </a:ext>
            </a:extLst>
          </p:cNvPr>
          <p:cNvSpPr/>
          <p:nvPr/>
        </p:nvSpPr>
        <p:spPr>
          <a:xfrm>
            <a:off x="859536" y="4172712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shortcut</a:t>
            </a:r>
            <a:endParaRPr lang="zh-TW" altLang="en-US" sz="8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707F432-3C78-4E5F-8D51-AD1748821300}"/>
              </a:ext>
            </a:extLst>
          </p:cNvPr>
          <p:cNvCxnSpPr>
            <a:cxnSpLocks/>
            <a:stCxn id="66" idx="3"/>
            <a:endCxn id="5" idx="1"/>
          </p:cNvCxnSpPr>
          <p:nvPr/>
        </p:nvCxnSpPr>
        <p:spPr>
          <a:xfrm>
            <a:off x="545590" y="2010793"/>
            <a:ext cx="313946" cy="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7A8E184-963E-4D5E-8EDD-7B49651EFF6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346958" y="2018300"/>
            <a:ext cx="338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DA5BD26-C370-443E-B4CA-06D3CD2E39D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172710" y="2018300"/>
            <a:ext cx="338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093C498-DE28-416F-9C45-D0315BD8D56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998462" y="2018300"/>
            <a:ext cx="475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F422D60-D6BC-4F6D-8419-0BAC1901902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961376" y="2018300"/>
            <a:ext cx="49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79E8B3AD-89D7-486D-BD94-9654436FA303}"/>
              </a:ext>
            </a:extLst>
          </p:cNvPr>
          <p:cNvCxnSpPr>
            <a:stCxn id="8" idx="3"/>
            <a:endCxn id="10" idx="0"/>
          </p:cNvCxnSpPr>
          <p:nvPr/>
        </p:nvCxnSpPr>
        <p:spPr>
          <a:xfrm>
            <a:off x="7958327" y="1088136"/>
            <a:ext cx="1237490" cy="753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071CCC8-DC08-4813-8FCD-50150FBA02E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939528" y="2018300"/>
            <a:ext cx="268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C8F7F767-9FAE-4757-9046-3DF7ED2BF3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346958" y="3252216"/>
            <a:ext cx="338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0616343-5BDF-482B-BE9B-77672709328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172710" y="3252216"/>
            <a:ext cx="338330" cy="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66AEB110-E51D-4031-AF0C-9EC5004A674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998462" y="3260836"/>
            <a:ext cx="475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641D6A39-B3BA-4DCA-9809-0387EF83D71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7961376" y="3252216"/>
            <a:ext cx="490730" cy="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C0FCE1C8-0982-41F1-9A27-1C905BA9BC1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9939528" y="3252216"/>
            <a:ext cx="338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218C62F0-A87E-42DD-A92A-CC7107B03B0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H="1">
            <a:off x="859536" y="2018300"/>
            <a:ext cx="10835635" cy="1233916"/>
          </a:xfrm>
          <a:prstGeom prst="bentConnector5">
            <a:avLst>
              <a:gd name="adj1" fmla="val -2110"/>
              <a:gd name="adj2" fmla="val 50000"/>
              <a:gd name="adj3" fmla="val 102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79441D52-B231-428D-AD6F-ACDC4E3A21FF}"/>
              </a:ext>
            </a:extLst>
          </p:cNvPr>
          <p:cNvSpPr/>
          <p:nvPr/>
        </p:nvSpPr>
        <p:spPr>
          <a:xfrm>
            <a:off x="216406" y="1841516"/>
            <a:ext cx="329184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X</a:t>
            </a:r>
            <a:endParaRPr lang="zh-TW" altLang="en-US" sz="800" dirty="0"/>
          </a:p>
        </p:txBody>
      </p: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62890EE2-979F-4012-94C4-4A0B0B35C56E}"/>
              </a:ext>
            </a:extLst>
          </p:cNvPr>
          <p:cNvCxnSpPr>
            <a:cxnSpLocks/>
            <a:stCxn id="66" idx="2"/>
            <a:endCxn id="18" idx="1"/>
          </p:cNvCxnSpPr>
          <p:nvPr/>
        </p:nvCxnSpPr>
        <p:spPr>
          <a:xfrm rot="16200000" flipH="1">
            <a:off x="-464446" y="3025514"/>
            <a:ext cx="2169426" cy="478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D30B585B-A652-4521-8350-CD7156A2A077}"/>
              </a:ext>
            </a:extLst>
          </p:cNvPr>
          <p:cNvSpPr/>
          <p:nvPr/>
        </p:nvSpPr>
        <p:spPr>
          <a:xfrm>
            <a:off x="2761488" y="4172712"/>
            <a:ext cx="496827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+</a:t>
            </a:r>
            <a:endParaRPr lang="zh-TW" altLang="en-US" sz="800" dirty="0"/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C9A44023-FFA2-4CF4-A8C7-38EF093441FE}"/>
              </a:ext>
            </a:extLst>
          </p:cNvPr>
          <p:cNvCxnSpPr>
            <a:cxnSpLocks/>
            <a:stCxn id="17" idx="3"/>
            <a:endCxn id="72" idx="0"/>
          </p:cNvCxnSpPr>
          <p:nvPr/>
        </p:nvCxnSpPr>
        <p:spPr>
          <a:xfrm flipH="1">
            <a:off x="3009902" y="3252216"/>
            <a:ext cx="8685272" cy="920496"/>
          </a:xfrm>
          <a:prstGeom prst="bentConnector4">
            <a:avLst>
              <a:gd name="adj1" fmla="val -2632"/>
              <a:gd name="adj2" fmla="val 59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70C3C387-7693-4C54-9D74-B93521201DF8}"/>
              </a:ext>
            </a:extLst>
          </p:cNvPr>
          <p:cNvCxnSpPr>
            <a:cxnSpLocks/>
            <a:stCxn id="18" idx="3"/>
            <a:endCxn id="72" idx="1"/>
          </p:cNvCxnSpPr>
          <p:nvPr/>
        </p:nvCxnSpPr>
        <p:spPr>
          <a:xfrm>
            <a:off x="2346958" y="4349496"/>
            <a:ext cx="41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8D322997-D9F9-47B2-8435-BB14876BE56A}"/>
              </a:ext>
            </a:extLst>
          </p:cNvPr>
          <p:cNvSpPr/>
          <p:nvPr/>
        </p:nvSpPr>
        <p:spPr>
          <a:xfrm>
            <a:off x="3598164" y="4174188"/>
            <a:ext cx="899160" cy="352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norm</a:t>
            </a:r>
            <a:endParaRPr lang="zh-TW" altLang="en-US" sz="8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67DE36E-F474-41DB-A427-1D35E4B8F7B9}"/>
              </a:ext>
            </a:extLst>
          </p:cNvPr>
          <p:cNvSpPr/>
          <p:nvPr/>
        </p:nvSpPr>
        <p:spPr>
          <a:xfrm>
            <a:off x="4745738" y="4174188"/>
            <a:ext cx="899160" cy="352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mlp</a:t>
            </a:r>
            <a:endParaRPr lang="zh-TW" altLang="en-US" sz="8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7B17402-CF5A-4AB0-B349-0DCD0B0B314B}"/>
              </a:ext>
            </a:extLst>
          </p:cNvPr>
          <p:cNvSpPr/>
          <p:nvPr/>
        </p:nvSpPr>
        <p:spPr>
          <a:xfrm>
            <a:off x="5870450" y="4181332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Drop_apth</a:t>
            </a:r>
            <a:endParaRPr lang="zh-TW" altLang="en-US" sz="8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B59AF7F-A774-41AA-A0E3-07A137FC1C7A}"/>
              </a:ext>
            </a:extLst>
          </p:cNvPr>
          <p:cNvSpPr/>
          <p:nvPr/>
        </p:nvSpPr>
        <p:spPr>
          <a:xfrm>
            <a:off x="7709914" y="4172712"/>
            <a:ext cx="496827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+</a:t>
            </a:r>
            <a:endParaRPr lang="zh-TW" altLang="en-US" sz="800" dirty="0"/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8344EB1E-5E51-4535-95B8-968E9385E087}"/>
              </a:ext>
            </a:extLst>
          </p:cNvPr>
          <p:cNvCxnSpPr>
            <a:stCxn id="66" idx="2"/>
            <a:endCxn id="87" idx="2"/>
          </p:cNvCxnSpPr>
          <p:nvPr/>
        </p:nvCxnSpPr>
        <p:spPr>
          <a:xfrm rot="16200000" flipH="1">
            <a:off x="2996558" y="-435490"/>
            <a:ext cx="2346210" cy="7577330"/>
          </a:xfrm>
          <a:prstGeom prst="bentConnector3">
            <a:avLst>
              <a:gd name="adj1" fmla="val 132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47B40B11-B8E0-4C43-9236-460A3E840692}"/>
              </a:ext>
            </a:extLst>
          </p:cNvPr>
          <p:cNvCxnSpPr>
            <a:cxnSpLocks/>
            <a:stCxn id="72" idx="3"/>
            <a:endCxn id="83" idx="1"/>
          </p:cNvCxnSpPr>
          <p:nvPr/>
        </p:nvCxnSpPr>
        <p:spPr>
          <a:xfrm>
            <a:off x="3258315" y="4349496"/>
            <a:ext cx="339849" cy="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9D3C11F-3683-4390-BC62-0FC939BECDAA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97324" y="4350234"/>
            <a:ext cx="248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16E96779-FFE0-4E99-A82B-91E4D96DA207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5644898" y="4350234"/>
            <a:ext cx="225552" cy="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719BA355-D75D-4377-BCD0-6BCB9DC9117B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 flipV="1">
            <a:off x="7357872" y="4349496"/>
            <a:ext cx="352042" cy="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E7CB2FF5-2AFD-4E76-82A2-72B163F0F91E}"/>
              </a:ext>
            </a:extLst>
          </p:cNvPr>
          <p:cNvSpPr/>
          <p:nvPr/>
        </p:nvSpPr>
        <p:spPr>
          <a:xfrm>
            <a:off x="97536" y="731520"/>
            <a:ext cx="11996927" cy="5431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E0493040-9D1C-495B-89D5-1545C76A3625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8206741" y="4349496"/>
            <a:ext cx="681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52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6B6833-3341-411D-ABD0-09D0D326A465}"/>
              </a:ext>
            </a:extLst>
          </p:cNvPr>
          <p:cNvSpPr/>
          <p:nvPr/>
        </p:nvSpPr>
        <p:spPr>
          <a:xfrm>
            <a:off x="4511040" y="1841516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Padding </a:t>
            </a:r>
            <a:endParaRPr lang="zh-TW" altLang="en-US" sz="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FD3632-1C2F-42D1-ABA1-21E8D3FB155C}"/>
              </a:ext>
            </a:extLst>
          </p:cNvPr>
          <p:cNvSpPr/>
          <p:nvPr/>
        </p:nvSpPr>
        <p:spPr>
          <a:xfrm>
            <a:off x="859536" y="1841516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norm</a:t>
            </a:r>
            <a:endParaRPr lang="zh-TW" altLang="en-US" sz="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21A0-34B0-4854-80FE-11BBBCB400F4}"/>
              </a:ext>
            </a:extLst>
          </p:cNvPr>
          <p:cNvSpPr/>
          <p:nvPr/>
        </p:nvSpPr>
        <p:spPr>
          <a:xfrm>
            <a:off x="2685288" y="1841516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view</a:t>
            </a:r>
            <a:endParaRPr lang="zh-TW" altLang="en-US" sz="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EA4218-4C1F-4128-83BB-2C782898AA33}"/>
              </a:ext>
            </a:extLst>
          </p:cNvPr>
          <p:cNvSpPr txBox="1"/>
          <p:nvPr/>
        </p:nvSpPr>
        <p:spPr>
          <a:xfrm>
            <a:off x="4209293" y="176260"/>
            <a:ext cx="4242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Swintransformerblock</a:t>
            </a:r>
            <a:r>
              <a:rPr lang="en-US" altLang="zh-TW" sz="2000" dirty="0"/>
              <a:t>  -even layer</a:t>
            </a:r>
            <a:endParaRPr lang="zh-TW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85A152-818E-43E8-A944-9F5DB3EFA6E6}"/>
              </a:ext>
            </a:extLst>
          </p:cNvPr>
          <p:cNvSpPr/>
          <p:nvPr/>
        </p:nvSpPr>
        <p:spPr>
          <a:xfrm>
            <a:off x="7275581" y="1834009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window_partition</a:t>
            </a:r>
            <a:endParaRPr lang="zh-TW" altLang="en-US" sz="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11B33D-E464-48CD-A36C-64911377F27F}"/>
              </a:ext>
            </a:extLst>
          </p:cNvPr>
          <p:cNvSpPr/>
          <p:nvPr/>
        </p:nvSpPr>
        <p:spPr>
          <a:xfrm>
            <a:off x="10207752" y="1823228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view</a:t>
            </a:r>
            <a:endParaRPr lang="zh-TW" altLang="en-US" sz="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D0D613-6DC6-429F-B7AA-DAF5BF041275}"/>
              </a:ext>
            </a:extLst>
          </p:cNvPr>
          <p:cNvSpPr/>
          <p:nvPr/>
        </p:nvSpPr>
        <p:spPr>
          <a:xfrm>
            <a:off x="859536" y="3075432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WindowAttention</a:t>
            </a:r>
            <a:endParaRPr lang="zh-TW" altLang="en-US" sz="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B993FD-2D42-48E5-BC18-200546DDC73E}"/>
              </a:ext>
            </a:extLst>
          </p:cNvPr>
          <p:cNvSpPr/>
          <p:nvPr/>
        </p:nvSpPr>
        <p:spPr>
          <a:xfrm>
            <a:off x="2685288" y="3075432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view</a:t>
            </a:r>
            <a:endParaRPr lang="zh-TW" altLang="en-US" sz="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3FD18D-B970-460C-A991-EB24AB0727C7}"/>
              </a:ext>
            </a:extLst>
          </p:cNvPr>
          <p:cNvSpPr/>
          <p:nvPr/>
        </p:nvSpPr>
        <p:spPr>
          <a:xfrm>
            <a:off x="4511040" y="3075432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window_reverse</a:t>
            </a:r>
            <a:endParaRPr lang="zh-TW" altLang="en-US" sz="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83DC83-CE5B-4645-A233-29B71CC31B84}"/>
              </a:ext>
            </a:extLst>
          </p:cNvPr>
          <p:cNvSpPr/>
          <p:nvPr/>
        </p:nvSpPr>
        <p:spPr>
          <a:xfrm>
            <a:off x="7341110" y="3075432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view</a:t>
            </a:r>
            <a:endParaRPr lang="zh-TW" altLang="en-US" sz="8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864EDE-9472-4627-893B-43A7717678AE}"/>
              </a:ext>
            </a:extLst>
          </p:cNvPr>
          <p:cNvSpPr/>
          <p:nvPr/>
        </p:nvSpPr>
        <p:spPr>
          <a:xfrm>
            <a:off x="10277858" y="3075432"/>
            <a:ext cx="1417316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Drop_apth</a:t>
            </a:r>
            <a:endParaRPr lang="zh-TW" altLang="en-US" sz="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FFD849C-58AD-4952-B8FB-59DBC28E25D3}"/>
              </a:ext>
            </a:extLst>
          </p:cNvPr>
          <p:cNvSpPr/>
          <p:nvPr/>
        </p:nvSpPr>
        <p:spPr>
          <a:xfrm>
            <a:off x="859536" y="4172712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shortcut</a:t>
            </a:r>
            <a:endParaRPr lang="zh-TW" altLang="en-US" sz="8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707F432-3C78-4E5F-8D51-AD1748821300}"/>
              </a:ext>
            </a:extLst>
          </p:cNvPr>
          <p:cNvCxnSpPr>
            <a:cxnSpLocks/>
            <a:stCxn id="66" idx="3"/>
            <a:endCxn id="5" idx="1"/>
          </p:cNvCxnSpPr>
          <p:nvPr/>
        </p:nvCxnSpPr>
        <p:spPr>
          <a:xfrm>
            <a:off x="545590" y="2010793"/>
            <a:ext cx="313946" cy="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7A8E184-963E-4D5E-8EDD-7B49651EFF6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346958" y="2018300"/>
            <a:ext cx="338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DA5BD26-C370-443E-B4CA-06D3CD2E39D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172710" y="2018300"/>
            <a:ext cx="338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F422D60-D6BC-4F6D-8419-0BAC19019026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5998462" y="2010793"/>
            <a:ext cx="1277119" cy="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071CCC8-DC08-4813-8FCD-50150FBA02E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763003" y="2000012"/>
            <a:ext cx="1444749" cy="1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C8F7F767-9FAE-4757-9046-3DF7ED2BF3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346958" y="3252216"/>
            <a:ext cx="338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0616343-5BDF-482B-BE9B-77672709328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172710" y="3252216"/>
            <a:ext cx="338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641D6A39-B3BA-4DCA-9809-0387EF83D717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5998462" y="3252216"/>
            <a:ext cx="1342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C0FCE1C8-0982-41F1-9A27-1C905BA9BC1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828532" y="3252216"/>
            <a:ext cx="1449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218C62F0-A87E-42DD-A92A-CC7107B03B0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H="1">
            <a:off x="859536" y="2000012"/>
            <a:ext cx="10835638" cy="1252204"/>
          </a:xfrm>
          <a:prstGeom prst="bentConnector5">
            <a:avLst>
              <a:gd name="adj1" fmla="val -2110"/>
              <a:gd name="adj2" fmla="val 50000"/>
              <a:gd name="adj3" fmla="val 102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79441D52-B231-428D-AD6F-ACDC4E3A21FF}"/>
              </a:ext>
            </a:extLst>
          </p:cNvPr>
          <p:cNvSpPr/>
          <p:nvPr/>
        </p:nvSpPr>
        <p:spPr>
          <a:xfrm>
            <a:off x="216406" y="1841516"/>
            <a:ext cx="329184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X</a:t>
            </a:r>
            <a:endParaRPr lang="zh-TW" altLang="en-US" sz="800" dirty="0"/>
          </a:p>
        </p:txBody>
      </p: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62890EE2-979F-4012-94C4-4A0B0B35C56E}"/>
              </a:ext>
            </a:extLst>
          </p:cNvPr>
          <p:cNvCxnSpPr>
            <a:cxnSpLocks/>
            <a:stCxn id="66" idx="2"/>
            <a:endCxn id="18" idx="1"/>
          </p:cNvCxnSpPr>
          <p:nvPr/>
        </p:nvCxnSpPr>
        <p:spPr>
          <a:xfrm rot="16200000" flipH="1">
            <a:off x="-464446" y="3025514"/>
            <a:ext cx="2169426" cy="478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D30B585B-A652-4521-8350-CD7156A2A077}"/>
              </a:ext>
            </a:extLst>
          </p:cNvPr>
          <p:cNvSpPr/>
          <p:nvPr/>
        </p:nvSpPr>
        <p:spPr>
          <a:xfrm>
            <a:off x="2761488" y="4172712"/>
            <a:ext cx="496827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+</a:t>
            </a:r>
            <a:endParaRPr lang="zh-TW" altLang="en-US" sz="800" dirty="0"/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C9A44023-FFA2-4CF4-A8C7-38EF093441FE}"/>
              </a:ext>
            </a:extLst>
          </p:cNvPr>
          <p:cNvCxnSpPr>
            <a:cxnSpLocks/>
            <a:stCxn id="17" idx="3"/>
            <a:endCxn id="72" idx="0"/>
          </p:cNvCxnSpPr>
          <p:nvPr/>
        </p:nvCxnSpPr>
        <p:spPr>
          <a:xfrm flipH="1">
            <a:off x="3009902" y="3252216"/>
            <a:ext cx="8685272" cy="920496"/>
          </a:xfrm>
          <a:prstGeom prst="bentConnector4">
            <a:avLst>
              <a:gd name="adj1" fmla="val -2632"/>
              <a:gd name="adj2" fmla="val 59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70C3C387-7693-4C54-9D74-B93521201DF8}"/>
              </a:ext>
            </a:extLst>
          </p:cNvPr>
          <p:cNvCxnSpPr>
            <a:cxnSpLocks/>
            <a:stCxn id="18" idx="3"/>
            <a:endCxn id="72" idx="1"/>
          </p:cNvCxnSpPr>
          <p:nvPr/>
        </p:nvCxnSpPr>
        <p:spPr>
          <a:xfrm>
            <a:off x="2346958" y="4349496"/>
            <a:ext cx="41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8D322997-D9F9-47B2-8435-BB14876BE56A}"/>
              </a:ext>
            </a:extLst>
          </p:cNvPr>
          <p:cNvSpPr/>
          <p:nvPr/>
        </p:nvSpPr>
        <p:spPr>
          <a:xfrm>
            <a:off x="3598164" y="4174188"/>
            <a:ext cx="899160" cy="352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norm</a:t>
            </a:r>
            <a:endParaRPr lang="zh-TW" altLang="en-US" sz="8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67DE36E-F474-41DB-A427-1D35E4B8F7B9}"/>
              </a:ext>
            </a:extLst>
          </p:cNvPr>
          <p:cNvSpPr/>
          <p:nvPr/>
        </p:nvSpPr>
        <p:spPr>
          <a:xfrm>
            <a:off x="4745738" y="4174188"/>
            <a:ext cx="899160" cy="352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mlp</a:t>
            </a:r>
            <a:endParaRPr lang="zh-TW" altLang="en-US" sz="8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7B17402-CF5A-4AB0-B349-0DCD0B0B314B}"/>
              </a:ext>
            </a:extLst>
          </p:cNvPr>
          <p:cNvSpPr/>
          <p:nvPr/>
        </p:nvSpPr>
        <p:spPr>
          <a:xfrm>
            <a:off x="5870450" y="4181332"/>
            <a:ext cx="148742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Drop_apth</a:t>
            </a:r>
            <a:endParaRPr lang="zh-TW" altLang="en-US" sz="8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B59AF7F-A774-41AA-A0E3-07A137FC1C7A}"/>
              </a:ext>
            </a:extLst>
          </p:cNvPr>
          <p:cNvSpPr/>
          <p:nvPr/>
        </p:nvSpPr>
        <p:spPr>
          <a:xfrm>
            <a:off x="7704586" y="4181332"/>
            <a:ext cx="496827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+</a:t>
            </a:r>
            <a:endParaRPr lang="zh-TW" altLang="en-US" sz="800" dirty="0"/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8344EB1E-5E51-4535-95B8-968E9385E087}"/>
              </a:ext>
            </a:extLst>
          </p:cNvPr>
          <p:cNvCxnSpPr>
            <a:stCxn id="66" idx="2"/>
            <a:endCxn id="87" idx="2"/>
          </p:cNvCxnSpPr>
          <p:nvPr/>
        </p:nvCxnSpPr>
        <p:spPr>
          <a:xfrm rot="16200000" flipH="1">
            <a:off x="2989584" y="-428516"/>
            <a:ext cx="2354830" cy="7572002"/>
          </a:xfrm>
          <a:prstGeom prst="bentConnector3">
            <a:avLst>
              <a:gd name="adj1" fmla="val 109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47B40B11-B8E0-4C43-9236-460A3E840692}"/>
              </a:ext>
            </a:extLst>
          </p:cNvPr>
          <p:cNvCxnSpPr>
            <a:cxnSpLocks/>
            <a:stCxn id="72" idx="3"/>
            <a:endCxn id="83" idx="1"/>
          </p:cNvCxnSpPr>
          <p:nvPr/>
        </p:nvCxnSpPr>
        <p:spPr>
          <a:xfrm>
            <a:off x="3258315" y="4349496"/>
            <a:ext cx="339849" cy="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9D3C11F-3683-4390-BC62-0FC939BECDAA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97324" y="4350234"/>
            <a:ext cx="248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16E96779-FFE0-4E99-A82B-91E4D96DA207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5644898" y="4350234"/>
            <a:ext cx="225552" cy="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719BA355-D75D-4377-BCD0-6BCB9DC9117B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7357872" y="4358116"/>
            <a:ext cx="346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E7CB2FF5-2AFD-4E76-82A2-72B163F0F91E}"/>
              </a:ext>
            </a:extLst>
          </p:cNvPr>
          <p:cNvSpPr/>
          <p:nvPr/>
        </p:nvSpPr>
        <p:spPr>
          <a:xfrm>
            <a:off x="97536" y="731520"/>
            <a:ext cx="11996927" cy="5431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2E3F303-A064-463F-8378-5F4ABC7AE6E7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8201413" y="4358116"/>
            <a:ext cx="729229" cy="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22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190E4D-E460-4087-8449-09B320B90EBD}"/>
              </a:ext>
            </a:extLst>
          </p:cNvPr>
          <p:cNvSpPr/>
          <p:nvPr/>
        </p:nvSpPr>
        <p:spPr>
          <a:xfrm>
            <a:off x="452736" y="1515482"/>
            <a:ext cx="861067" cy="262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Linear layer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FF84C3-D194-46B9-9E27-F61C32D456E3}"/>
              </a:ext>
            </a:extLst>
          </p:cNvPr>
          <p:cNvSpPr/>
          <p:nvPr/>
        </p:nvSpPr>
        <p:spPr>
          <a:xfrm>
            <a:off x="3192446" y="1152300"/>
            <a:ext cx="400422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Q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860D86-5D44-4048-B688-A98C0DB756A0}"/>
              </a:ext>
            </a:extLst>
          </p:cNvPr>
          <p:cNvSpPr/>
          <p:nvPr/>
        </p:nvSpPr>
        <p:spPr>
          <a:xfrm>
            <a:off x="3757839" y="1537975"/>
            <a:ext cx="400423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D0FC79-CF94-48E4-AF7E-0EE26FDB89EF}"/>
              </a:ext>
            </a:extLst>
          </p:cNvPr>
          <p:cNvSpPr/>
          <p:nvPr/>
        </p:nvSpPr>
        <p:spPr>
          <a:xfrm>
            <a:off x="7128229" y="2036067"/>
            <a:ext cx="700615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V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E355A4-DF3B-4E23-AD60-19D07AEBEE09}"/>
              </a:ext>
            </a:extLst>
          </p:cNvPr>
          <p:cNvSpPr/>
          <p:nvPr/>
        </p:nvSpPr>
        <p:spPr>
          <a:xfrm>
            <a:off x="3764319" y="1152300"/>
            <a:ext cx="400422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scale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6947C1-8AA9-41F7-A1F0-4B2D729BFBC5}"/>
              </a:ext>
            </a:extLst>
          </p:cNvPr>
          <p:cNvSpPr/>
          <p:nvPr/>
        </p:nvSpPr>
        <p:spPr>
          <a:xfrm>
            <a:off x="4358474" y="1152301"/>
            <a:ext cx="1142476" cy="21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Q*K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6E326E-67A0-4795-9912-928139FC1465}"/>
              </a:ext>
            </a:extLst>
          </p:cNvPr>
          <p:cNvSpPr/>
          <p:nvPr/>
        </p:nvSpPr>
        <p:spPr>
          <a:xfrm>
            <a:off x="4358474" y="884056"/>
            <a:ext cx="114247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dirty="0"/>
              <a:t>relative_position_bias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523AA3-1B30-42C7-A6DE-D2BB969CFB20}"/>
              </a:ext>
            </a:extLst>
          </p:cNvPr>
          <p:cNvSpPr/>
          <p:nvPr/>
        </p:nvSpPr>
        <p:spPr>
          <a:xfrm>
            <a:off x="5673108" y="1145194"/>
            <a:ext cx="322744" cy="228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+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A8771F-88D3-486F-B119-028ADDAD4E6D}"/>
              </a:ext>
            </a:extLst>
          </p:cNvPr>
          <p:cNvSpPr/>
          <p:nvPr/>
        </p:nvSpPr>
        <p:spPr>
          <a:xfrm>
            <a:off x="7128229" y="1133779"/>
            <a:ext cx="700615" cy="245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attn_drop</a:t>
            </a:r>
            <a:endParaRPr lang="en-US" altLang="zh-TW" sz="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433563-8AEF-448B-849B-76EE7E088BFE}"/>
              </a:ext>
            </a:extLst>
          </p:cNvPr>
          <p:cNvSpPr/>
          <p:nvPr/>
        </p:nvSpPr>
        <p:spPr>
          <a:xfrm>
            <a:off x="8135062" y="1537975"/>
            <a:ext cx="615992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QKV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3BDA56-A73C-45BC-A599-B8FC7BFB9493}"/>
              </a:ext>
            </a:extLst>
          </p:cNvPr>
          <p:cNvSpPr/>
          <p:nvPr/>
        </p:nvSpPr>
        <p:spPr>
          <a:xfrm>
            <a:off x="9841384" y="1545944"/>
            <a:ext cx="615992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linear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7A7409-B3B6-45E6-9B3C-48585F79154B}"/>
              </a:ext>
            </a:extLst>
          </p:cNvPr>
          <p:cNvSpPr/>
          <p:nvPr/>
        </p:nvSpPr>
        <p:spPr>
          <a:xfrm>
            <a:off x="10694545" y="1545944"/>
            <a:ext cx="811388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atten_drop</a:t>
            </a:r>
            <a:endParaRPr lang="en-US" altLang="zh-TW" sz="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832FC1-F809-4F97-89EC-F51F0CF165DA}"/>
              </a:ext>
            </a:extLst>
          </p:cNvPr>
          <p:cNvSpPr/>
          <p:nvPr/>
        </p:nvSpPr>
        <p:spPr>
          <a:xfrm>
            <a:off x="1497455" y="1514418"/>
            <a:ext cx="861067" cy="26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reshape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65EC0B1-3791-4FAD-9C15-D0A4633F9437}"/>
              </a:ext>
            </a:extLst>
          </p:cNvPr>
          <p:cNvSpPr/>
          <p:nvPr/>
        </p:nvSpPr>
        <p:spPr>
          <a:xfrm>
            <a:off x="8988223" y="1545944"/>
            <a:ext cx="615992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reshape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BA5B443-CB45-4C92-950B-A80B89B52C06}"/>
              </a:ext>
            </a:extLst>
          </p:cNvPr>
          <p:cNvSpPr/>
          <p:nvPr/>
        </p:nvSpPr>
        <p:spPr>
          <a:xfrm>
            <a:off x="4553390" y="4107740"/>
            <a:ext cx="1141292" cy="26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mask</a:t>
            </a: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7519212B-677C-483A-BF41-26CA554DF43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77553" y="1646761"/>
            <a:ext cx="275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F50B59E0-3132-47D1-AF28-EE480D361298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1313803" y="1645697"/>
            <a:ext cx="183652" cy="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428DB1CF-6E36-445E-8ADA-37E6B5E5D82E}"/>
              </a:ext>
            </a:extLst>
          </p:cNvPr>
          <p:cNvCxnSpPr>
            <a:stCxn id="19" idx="3"/>
            <a:endCxn id="5" idx="1"/>
          </p:cNvCxnSpPr>
          <p:nvPr/>
        </p:nvCxnSpPr>
        <p:spPr>
          <a:xfrm flipV="1">
            <a:off x="2358522" y="1260022"/>
            <a:ext cx="833924" cy="385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E583EE03-6D1F-4A14-8C86-0BCE9B77D483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>
            <a:off x="2358522" y="1645697"/>
            <a:ext cx="4769707" cy="4980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570B676-3599-450F-89DA-90085CF339CE}"/>
              </a:ext>
            </a:extLst>
          </p:cNvPr>
          <p:cNvCxnSpPr>
            <a:stCxn id="19" idx="3"/>
            <a:endCxn id="6" idx="1"/>
          </p:cNvCxnSpPr>
          <p:nvPr/>
        </p:nvCxnSpPr>
        <p:spPr>
          <a:xfrm>
            <a:off x="2358522" y="1645697"/>
            <a:ext cx="1399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62555021-B088-42CE-8D0E-2511E267D65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592868" y="1260022"/>
            <a:ext cx="171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4B50D8A7-C985-45DC-9796-606E7FE33A7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164741" y="1260022"/>
            <a:ext cx="1937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13D6C538-690B-43B2-A230-B1FB4E725A2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5500950" y="1259210"/>
            <a:ext cx="172158" cy="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6E18B636-33B7-4723-8097-E4EE514EC099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5500950" y="991778"/>
            <a:ext cx="333530" cy="153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8A906C22-07FD-475E-A6A9-9A8091712829}"/>
              </a:ext>
            </a:extLst>
          </p:cNvPr>
          <p:cNvSpPr/>
          <p:nvPr/>
        </p:nvSpPr>
        <p:spPr>
          <a:xfrm>
            <a:off x="6168011" y="1145206"/>
            <a:ext cx="788059" cy="222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softmax</a:t>
            </a:r>
            <a:endParaRPr lang="en-US" altLang="zh-TW" sz="800" dirty="0"/>
          </a:p>
        </p:txBody>
      </p: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F12A4DE4-E20D-4100-A26A-7B5F9CA4D5EC}"/>
              </a:ext>
            </a:extLst>
          </p:cNvPr>
          <p:cNvCxnSpPr>
            <a:cxnSpLocks/>
            <a:stCxn id="12" idx="3"/>
            <a:endCxn id="94" idx="1"/>
          </p:cNvCxnSpPr>
          <p:nvPr/>
        </p:nvCxnSpPr>
        <p:spPr>
          <a:xfrm flipV="1">
            <a:off x="5995852" y="1256475"/>
            <a:ext cx="172159" cy="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DDC26C85-BE47-4C6E-901A-334B2471B4B2}"/>
              </a:ext>
            </a:extLst>
          </p:cNvPr>
          <p:cNvCxnSpPr>
            <a:cxnSpLocks/>
            <a:stCxn id="94" idx="3"/>
            <a:endCxn id="13" idx="1"/>
          </p:cNvCxnSpPr>
          <p:nvPr/>
        </p:nvCxnSpPr>
        <p:spPr>
          <a:xfrm>
            <a:off x="6956070" y="1256475"/>
            <a:ext cx="172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接點: 肘形 115">
            <a:extLst>
              <a:ext uri="{FF2B5EF4-FFF2-40B4-BE49-F238E27FC236}">
                <a16:creationId xmlns:a16="http://schemas.microsoft.com/office/drawing/2014/main" id="{825BBAF7-BFF1-438E-8A8F-67552C08BD42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7828844" y="1256475"/>
            <a:ext cx="306218" cy="389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54085E47-C3E4-467E-9FD9-10257B1F8651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7828844" y="1645697"/>
            <a:ext cx="306218" cy="498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E20F570D-8648-4428-89AD-6F1597A0EA0F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8751054" y="1645697"/>
            <a:ext cx="237169" cy="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F09C1E97-84B9-41F7-A576-68E9853622E8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>
            <a:off x="9604215" y="1653666"/>
            <a:ext cx="237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3621E026-B84E-4309-9F9A-4D65A040C30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0457376" y="1653666"/>
            <a:ext cx="237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2C3CB2EF-B1A3-4C77-B902-7B3EEFCC0D2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1505933" y="1653666"/>
            <a:ext cx="233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9F4172D5-D931-4264-ADD8-68CF2925D809}"/>
              </a:ext>
            </a:extLst>
          </p:cNvPr>
          <p:cNvSpPr/>
          <p:nvPr/>
        </p:nvSpPr>
        <p:spPr>
          <a:xfrm>
            <a:off x="642792" y="5130193"/>
            <a:ext cx="861067" cy="262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Linear layer</a:t>
            </a: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2EA2052F-43A1-45C0-A450-0814D61A81C7}"/>
              </a:ext>
            </a:extLst>
          </p:cNvPr>
          <p:cNvSpPr/>
          <p:nvPr/>
        </p:nvSpPr>
        <p:spPr>
          <a:xfrm>
            <a:off x="3382502" y="4767011"/>
            <a:ext cx="400422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Q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F825135-B37A-44E1-8A39-EC3F2FCFF714}"/>
              </a:ext>
            </a:extLst>
          </p:cNvPr>
          <p:cNvSpPr/>
          <p:nvPr/>
        </p:nvSpPr>
        <p:spPr>
          <a:xfrm>
            <a:off x="3947895" y="5152686"/>
            <a:ext cx="400423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K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9625BCFC-AF7D-4B7E-8E16-DE3DF196E93C}"/>
              </a:ext>
            </a:extLst>
          </p:cNvPr>
          <p:cNvSpPr/>
          <p:nvPr/>
        </p:nvSpPr>
        <p:spPr>
          <a:xfrm>
            <a:off x="7318285" y="5650778"/>
            <a:ext cx="700615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V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24F4CA71-20F1-4F1C-BA76-A794F8069990}"/>
              </a:ext>
            </a:extLst>
          </p:cNvPr>
          <p:cNvSpPr/>
          <p:nvPr/>
        </p:nvSpPr>
        <p:spPr>
          <a:xfrm>
            <a:off x="3954375" y="4767011"/>
            <a:ext cx="400422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scale</a:t>
            </a: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9DE313F0-B9CB-41E1-BB5A-A2E2DEA508DA}"/>
              </a:ext>
            </a:extLst>
          </p:cNvPr>
          <p:cNvSpPr/>
          <p:nvPr/>
        </p:nvSpPr>
        <p:spPr>
          <a:xfrm>
            <a:off x="4548530" y="4767012"/>
            <a:ext cx="1142476" cy="21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Q*K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1D5FDD2B-BB08-42B6-8756-88629D85BC77}"/>
              </a:ext>
            </a:extLst>
          </p:cNvPr>
          <p:cNvSpPr/>
          <p:nvPr/>
        </p:nvSpPr>
        <p:spPr>
          <a:xfrm>
            <a:off x="4548530" y="4498767"/>
            <a:ext cx="114247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dirty="0"/>
              <a:t>relative_position_bias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856C7363-92D2-4FDB-97C6-40A2704EC492}"/>
              </a:ext>
            </a:extLst>
          </p:cNvPr>
          <p:cNvSpPr/>
          <p:nvPr/>
        </p:nvSpPr>
        <p:spPr>
          <a:xfrm>
            <a:off x="5863164" y="4759905"/>
            <a:ext cx="322744" cy="228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+</a:t>
            </a: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40AC7716-CC74-4FAA-A3CB-D80D643676B3}"/>
              </a:ext>
            </a:extLst>
          </p:cNvPr>
          <p:cNvSpPr/>
          <p:nvPr/>
        </p:nvSpPr>
        <p:spPr>
          <a:xfrm>
            <a:off x="7318285" y="4748490"/>
            <a:ext cx="700615" cy="245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attn_drop</a:t>
            </a:r>
            <a:endParaRPr lang="en-US" altLang="zh-TW" sz="800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43B02801-EBE3-48B2-9A8A-9106C9978154}"/>
              </a:ext>
            </a:extLst>
          </p:cNvPr>
          <p:cNvSpPr/>
          <p:nvPr/>
        </p:nvSpPr>
        <p:spPr>
          <a:xfrm>
            <a:off x="8325118" y="5152686"/>
            <a:ext cx="615992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QKV</a:t>
            </a: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E39708F-9120-4A97-8120-D2236E9291B9}"/>
              </a:ext>
            </a:extLst>
          </p:cNvPr>
          <p:cNvSpPr/>
          <p:nvPr/>
        </p:nvSpPr>
        <p:spPr>
          <a:xfrm>
            <a:off x="10031440" y="5160655"/>
            <a:ext cx="615992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linear</a:t>
            </a: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17158D3E-D050-478B-90DF-F9227E629E77}"/>
              </a:ext>
            </a:extLst>
          </p:cNvPr>
          <p:cNvSpPr/>
          <p:nvPr/>
        </p:nvSpPr>
        <p:spPr>
          <a:xfrm>
            <a:off x="10884601" y="5160655"/>
            <a:ext cx="811388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atten_drop</a:t>
            </a:r>
            <a:endParaRPr lang="en-US" altLang="zh-TW" sz="800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F5C23202-819C-4584-9FBC-942D52125A95}"/>
              </a:ext>
            </a:extLst>
          </p:cNvPr>
          <p:cNvSpPr/>
          <p:nvPr/>
        </p:nvSpPr>
        <p:spPr>
          <a:xfrm>
            <a:off x="1687511" y="5129129"/>
            <a:ext cx="861067" cy="26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reshape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943DFAD7-A859-4EA5-8AC7-EB257F7D9191}"/>
              </a:ext>
            </a:extLst>
          </p:cNvPr>
          <p:cNvSpPr/>
          <p:nvPr/>
        </p:nvSpPr>
        <p:spPr>
          <a:xfrm>
            <a:off x="9178279" y="5160655"/>
            <a:ext cx="615992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reshape</a:t>
            </a:r>
          </a:p>
        </p:txBody>
      </p:sp>
      <p:cxnSp>
        <p:nvCxnSpPr>
          <p:cNvPr id="181" name="直線單箭頭接點 180">
            <a:extLst>
              <a:ext uri="{FF2B5EF4-FFF2-40B4-BE49-F238E27FC236}">
                <a16:creationId xmlns:a16="http://schemas.microsoft.com/office/drawing/2014/main" id="{1B259CFE-6CC5-438B-92E4-999B9EB235E7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367609" y="5261472"/>
            <a:ext cx="275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F8110F59-EA78-4EAB-88A0-E4C61F499478}"/>
              </a:ext>
            </a:extLst>
          </p:cNvPr>
          <p:cNvCxnSpPr>
            <a:cxnSpLocks/>
            <a:stCxn id="167" idx="3"/>
            <a:endCxn id="179" idx="1"/>
          </p:cNvCxnSpPr>
          <p:nvPr/>
        </p:nvCxnSpPr>
        <p:spPr>
          <a:xfrm flipV="1">
            <a:off x="1503859" y="5260408"/>
            <a:ext cx="183652" cy="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接點: 肘形 182">
            <a:extLst>
              <a:ext uri="{FF2B5EF4-FFF2-40B4-BE49-F238E27FC236}">
                <a16:creationId xmlns:a16="http://schemas.microsoft.com/office/drawing/2014/main" id="{2D791517-68EE-48E4-BA3B-6B9EFFE5C8A4}"/>
              </a:ext>
            </a:extLst>
          </p:cNvPr>
          <p:cNvCxnSpPr>
            <a:stCxn id="179" idx="3"/>
            <a:endCxn id="168" idx="1"/>
          </p:cNvCxnSpPr>
          <p:nvPr/>
        </p:nvCxnSpPr>
        <p:spPr>
          <a:xfrm flipV="1">
            <a:off x="2548578" y="4874733"/>
            <a:ext cx="833924" cy="385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接點: 肘形 183">
            <a:extLst>
              <a:ext uri="{FF2B5EF4-FFF2-40B4-BE49-F238E27FC236}">
                <a16:creationId xmlns:a16="http://schemas.microsoft.com/office/drawing/2014/main" id="{5849AB5B-759A-4463-A796-3B4B44C1C884}"/>
              </a:ext>
            </a:extLst>
          </p:cNvPr>
          <p:cNvCxnSpPr>
            <a:cxnSpLocks/>
            <a:stCxn id="179" idx="3"/>
            <a:endCxn id="170" idx="1"/>
          </p:cNvCxnSpPr>
          <p:nvPr/>
        </p:nvCxnSpPr>
        <p:spPr>
          <a:xfrm>
            <a:off x="2548578" y="5260408"/>
            <a:ext cx="4769707" cy="4980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35EEED68-0B96-4EE1-A415-CCF5F3A1AEA7}"/>
              </a:ext>
            </a:extLst>
          </p:cNvPr>
          <p:cNvCxnSpPr>
            <a:stCxn id="179" idx="3"/>
            <a:endCxn id="169" idx="1"/>
          </p:cNvCxnSpPr>
          <p:nvPr/>
        </p:nvCxnSpPr>
        <p:spPr>
          <a:xfrm>
            <a:off x="2548578" y="5260408"/>
            <a:ext cx="1399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00C10594-D9D5-421D-8815-3DCEE1D1E2EA}"/>
              </a:ext>
            </a:extLst>
          </p:cNvPr>
          <p:cNvCxnSpPr>
            <a:cxnSpLocks/>
            <a:stCxn id="168" idx="3"/>
            <a:endCxn id="171" idx="1"/>
          </p:cNvCxnSpPr>
          <p:nvPr/>
        </p:nvCxnSpPr>
        <p:spPr>
          <a:xfrm>
            <a:off x="3782924" y="4874733"/>
            <a:ext cx="171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05EADB7F-99D4-494A-B6A8-4940EB4D2EC3}"/>
              </a:ext>
            </a:extLst>
          </p:cNvPr>
          <p:cNvCxnSpPr>
            <a:cxnSpLocks/>
            <a:stCxn id="171" idx="3"/>
            <a:endCxn id="172" idx="1"/>
          </p:cNvCxnSpPr>
          <p:nvPr/>
        </p:nvCxnSpPr>
        <p:spPr>
          <a:xfrm>
            <a:off x="4354797" y="4874733"/>
            <a:ext cx="1937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19A1D8C7-5E1B-401E-AE51-ABA14EC7E9B9}"/>
              </a:ext>
            </a:extLst>
          </p:cNvPr>
          <p:cNvCxnSpPr>
            <a:cxnSpLocks/>
            <a:stCxn id="172" idx="3"/>
            <a:endCxn id="174" idx="1"/>
          </p:cNvCxnSpPr>
          <p:nvPr/>
        </p:nvCxnSpPr>
        <p:spPr>
          <a:xfrm flipV="1">
            <a:off x="5691006" y="4873921"/>
            <a:ext cx="172158" cy="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接點: 肘形 188">
            <a:extLst>
              <a:ext uri="{FF2B5EF4-FFF2-40B4-BE49-F238E27FC236}">
                <a16:creationId xmlns:a16="http://schemas.microsoft.com/office/drawing/2014/main" id="{99D5CB96-9CFC-4B0A-A526-CB99A51213A5}"/>
              </a:ext>
            </a:extLst>
          </p:cNvPr>
          <p:cNvCxnSpPr>
            <a:cxnSpLocks/>
            <a:stCxn id="173" idx="3"/>
            <a:endCxn id="174" idx="0"/>
          </p:cNvCxnSpPr>
          <p:nvPr/>
        </p:nvCxnSpPr>
        <p:spPr>
          <a:xfrm>
            <a:off x="5691006" y="4606489"/>
            <a:ext cx="333530" cy="153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E2DFAE44-0A70-4928-AA60-B498BDE8AF7A}"/>
              </a:ext>
            </a:extLst>
          </p:cNvPr>
          <p:cNvSpPr/>
          <p:nvPr/>
        </p:nvSpPr>
        <p:spPr>
          <a:xfrm>
            <a:off x="6358067" y="4759917"/>
            <a:ext cx="788059" cy="222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softmax</a:t>
            </a:r>
            <a:endParaRPr lang="en-US" altLang="zh-TW" sz="800" dirty="0"/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315D4418-6F42-4756-9F3E-2371181966D6}"/>
              </a:ext>
            </a:extLst>
          </p:cNvPr>
          <p:cNvCxnSpPr>
            <a:cxnSpLocks/>
            <a:stCxn id="174" idx="3"/>
            <a:endCxn id="190" idx="1"/>
          </p:cNvCxnSpPr>
          <p:nvPr/>
        </p:nvCxnSpPr>
        <p:spPr>
          <a:xfrm flipV="1">
            <a:off x="6185908" y="4871186"/>
            <a:ext cx="172159" cy="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>
            <a:extLst>
              <a:ext uri="{FF2B5EF4-FFF2-40B4-BE49-F238E27FC236}">
                <a16:creationId xmlns:a16="http://schemas.microsoft.com/office/drawing/2014/main" id="{0794EBF7-192F-4BDD-8251-60F817953D89}"/>
              </a:ext>
            </a:extLst>
          </p:cNvPr>
          <p:cNvCxnSpPr>
            <a:cxnSpLocks/>
            <a:stCxn id="190" idx="3"/>
            <a:endCxn id="175" idx="1"/>
          </p:cNvCxnSpPr>
          <p:nvPr/>
        </p:nvCxnSpPr>
        <p:spPr>
          <a:xfrm>
            <a:off x="7146126" y="4871186"/>
            <a:ext cx="172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接點: 肘形 192">
            <a:extLst>
              <a:ext uri="{FF2B5EF4-FFF2-40B4-BE49-F238E27FC236}">
                <a16:creationId xmlns:a16="http://schemas.microsoft.com/office/drawing/2014/main" id="{7A9A78BE-504E-4A5F-A837-030B4B1298AA}"/>
              </a:ext>
            </a:extLst>
          </p:cNvPr>
          <p:cNvCxnSpPr>
            <a:stCxn id="175" idx="3"/>
            <a:endCxn id="176" idx="1"/>
          </p:cNvCxnSpPr>
          <p:nvPr/>
        </p:nvCxnSpPr>
        <p:spPr>
          <a:xfrm>
            <a:off x="8018900" y="4871186"/>
            <a:ext cx="306218" cy="389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接點: 肘形 193">
            <a:extLst>
              <a:ext uri="{FF2B5EF4-FFF2-40B4-BE49-F238E27FC236}">
                <a16:creationId xmlns:a16="http://schemas.microsoft.com/office/drawing/2014/main" id="{75DF9878-8CAA-4012-957C-97B039C3F95C}"/>
              </a:ext>
            </a:extLst>
          </p:cNvPr>
          <p:cNvCxnSpPr>
            <a:cxnSpLocks/>
            <a:stCxn id="170" idx="3"/>
            <a:endCxn id="176" idx="1"/>
          </p:cNvCxnSpPr>
          <p:nvPr/>
        </p:nvCxnSpPr>
        <p:spPr>
          <a:xfrm flipV="1">
            <a:off x="8018900" y="5260408"/>
            <a:ext cx="306218" cy="498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>
            <a:extLst>
              <a:ext uri="{FF2B5EF4-FFF2-40B4-BE49-F238E27FC236}">
                <a16:creationId xmlns:a16="http://schemas.microsoft.com/office/drawing/2014/main" id="{84925464-2549-4B33-8DBA-692F4036875B}"/>
              </a:ext>
            </a:extLst>
          </p:cNvPr>
          <p:cNvCxnSpPr>
            <a:cxnSpLocks/>
            <a:stCxn id="176" idx="3"/>
            <a:endCxn id="180" idx="1"/>
          </p:cNvCxnSpPr>
          <p:nvPr/>
        </p:nvCxnSpPr>
        <p:spPr>
          <a:xfrm>
            <a:off x="8941110" y="5260408"/>
            <a:ext cx="237169" cy="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F1D9FE04-2144-4E90-BDA4-BC2C6F35E8CF}"/>
              </a:ext>
            </a:extLst>
          </p:cNvPr>
          <p:cNvCxnSpPr>
            <a:cxnSpLocks/>
            <a:stCxn id="180" idx="3"/>
            <a:endCxn id="177" idx="1"/>
          </p:cNvCxnSpPr>
          <p:nvPr/>
        </p:nvCxnSpPr>
        <p:spPr>
          <a:xfrm>
            <a:off x="9794271" y="5268377"/>
            <a:ext cx="237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51ECF2F4-E202-4086-94F2-6E8D5C46DE28}"/>
              </a:ext>
            </a:extLst>
          </p:cNvPr>
          <p:cNvCxnSpPr>
            <a:cxnSpLocks/>
            <a:stCxn id="177" idx="3"/>
            <a:endCxn id="178" idx="1"/>
          </p:cNvCxnSpPr>
          <p:nvPr/>
        </p:nvCxnSpPr>
        <p:spPr>
          <a:xfrm>
            <a:off x="10647432" y="5268377"/>
            <a:ext cx="237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>
            <a:extLst>
              <a:ext uri="{FF2B5EF4-FFF2-40B4-BE49-F238E27FC236}">
                <a16:creationId xmlns:a16="http://schemas.microsoft.com/office/drawing/2014/main" id="{592D2950-91AD-4885-802E-87E08D9520CB}"/>
              </a:ext>
            </a:extLst>
          </p:cNvPr>
          <p:cNvCxnSpPr>
            <a:cxnSpLocks/>
            <a:stCxn id="178" idx="3"/>
          </p:cNvCxnSpPr>
          <p:nvPr/>
        </p:nvCxnSpPr>
        <p:spPr>
          <a:xfrm>
            <a:off x="11695989" y="5268377"/>
            <a:ext cx="233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接點: 肘形 198">
            <a:extLst>
              <a:ext uri="{FF2B5EF4-FFF2-40B4-BE49-F238E27FC236}">
                <a16:creationId xmlns:a16="http://schemas.microsoft.com/office/drawing/2014/main" id="{9CAE7ECF-C26F-4CA4-BCFE-0AA81ED7F549}"/>
              </a:ext>
            </a:extLst>
          </p:cNvPr>
          <p:cNvCxnSpPr>
            <a:cxnSpLocks/>
            <a:stCxn id="54" idx="3"/>
            <a:endCxn id="174" idx="0"/>
          </p:cNvCxnSpPr>
          <p:nvPr/>
        </p:nvCxnSpPr>
        <p:spPr>
          <a:xfrm>
            <a:off x="5694682" y="4241862"/>
            <a:ext cx="329854" cy="518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字方塊 201">
            <a:extLst>
              <a:ext uri="{FF2B5EF4-FFF2-40B4-BE49-F238E27FC236}">
                <a16:creationId xmlns:a16="http://schemas.microsoft.com/office/drawing/2014/main" id="{DED8CF45-A87B-44BF-925B-776D8F582E49}"/>
              </a:ext>
            </a:extLst>
          </p:cNvPr>
          <p:cNvSpPr txBox="1"/>
          <p:nvPr/>
        </p:nvSpPr>
        <p:spPr>
          <a:xfrm>
            <a:off x="3586031" y="3442118"/>
            <a:ext cx="4242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WindowAttention</a:t>
            </a:r>
            <a:r>
              <a:rPr lang="en-US" altLang="zh-TW" sz="2000" dirty="0"/>
              <a:t>  -even layer</a:t>
            </a:r>
            <a:endParaRPr lang="zh-TW" altLang="en-US" sz="2000" dirty="0"/>
          </a:p>
        </p:txBody>
      </p:sp>
      <p:sp>
        <p:nvSpPr>
          <p:cNvPr id="203" name="文字方塊 202">
            <a:extLst>
              <a:ext uri="{FF2B5EF4-FFF2-40B4-BE49-F238E27FC236}">
                <a16:creationId xmlns:a16="http://schemas.microsoft.com/office/drawing/2014/main" id="{5058ADB5-CAB2-4C08-BDC7-E640EC5ECDA8}"/>
              </a:ext>
            </a:extLst>
          </p:cNvPr>
          <p:cNvSpPr txBox="1"/>
          <p:nvPr/>
        </p:nvSpPr>
        <p:spPr>
          <a:xfrm>
            <a:off x="3569599" y="167749"/>
            <a:ext cx="4242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WindowAttention</a:t>
            </a:r>
            <a:r>
              <a:rPr lang="en-US" altLang="zh-TW" sz="2000" dirty="0"/>
              <a:t>  -Odd layer</a:t>
            </a:r>
            <a:endParaRPr lang="zh-TW" altLang="en-US" sz="2000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DCAF80A-EC39-479F-9A08-FB9728D80232}"/>
              </a:ext>
            </a:extLst>
          </p:cNvPr>
          <p:cNvSpPr/>
          <p:nvPr/>
        </p:nvSpPr>
        <p:spPr>
          <a:xfrm>
            <a:off x="97536" y="731520"/>
            <a:ext cx="11996927" cy="2212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D5AF24D1-40FA-49B3-A8C6-D5083EB60FDB}"/>
              </a:ext>
            </a:extLst>
          </p:cNvPr>
          <p:cNvSpPr/>
          <p:nvPr/>
        </p:nvSpPr>
        <p:spPr>
          <a:xfrm>
            <a:off x="97536" y="3428830"/>
            <a:ext cx="11996927" cy="2733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</p:spTree>
    <p:extLst>
      <p:ext uri="{BB962C8B-B14F-4D97-AF65-F5344CB8AC3E}">
        <p14:creationId xmlns:p14="http://schemas.microsoft.com/office/powerpoint/2010/main" val="158787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531</Words>
  <Application>Microsoft Office PowerPoint</Application>
  <PresentationFormat>寬螢幕</PresentationFormat>
  <Paragraphs>204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swintransformer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李文仰</dc:creator>
  <cp:lastModifiedBy>李文仰</cp:lastModifiedBy>
  <cp:revision>235</cp:revision>
  <dcterms:created xsi:type="dcterms:W3CDTF">2022-05-20T05:49:15Z</dcterms:created>
  <dcterms:modified xsi:type="dcterms:W3CDTF">2022-05-22T14:20:12Z</dcterms:modified>
</cp:coreProperties>
</file>