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6" r:id="rId4"/>
    <p:sldId id="265" r:id="rId5"/>
    <p:sldId id="267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6D040-E693-438F-9569-6BDBC0155E13}" v="24" dt="2024-07-05T23:30:55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La Plain" userId="7d3a3da828e4fb46" providerId="LiveId" clId="{3DE6D040-E693-438F-9569-6BDBC0155E13}"/>
    <pc:docChg chg="undo custSel addSld delSld modSld">
      <pc:chgData name="Keith La Plain" userId="7d3a3da828e4fb46" providerId="LiveId" clId="{3DE6D040-E693-438F-9569-6BDBC0155E13}" dt="2024-07-05T23:30:55.194" v="1192"/>
      <pc:docMkLst>
        <pc:docMk/>
      </pc:docMkLst>
      <pc:sldChg chg="addSp delSp modSp mod">
        <pc:chgData name="Keith La Plain" userId="7d3a3da828e4fb46" providerId="LiveId" clId="{3DE6D040-E693-438F-9569-6BDBC0155E13}" dt="2024-07-05T23:29:17.341" v="1177" actId="14100"/>
        <pc:sldMkLst>
          <pc:docMk/>
          <pc:sldMk cId="3061221670" sldId="256"/>
        </pc:sldMkLst>
        <pc:spChg chg="add mod">
          <ac:chgData name="Keith La Plain" userId="7d3a3da828e4fb46" providerId="LiveId" clId="{3DE6D040-E693-438F-9569-6BDBC0155E13}" dt="2024-07-05T22:39:23.185" v="531" actId="12788"/>
          <ac:spMkLst>
            <pc:docMk/>
            <pc:sldMk cId="3061221670" sldId="256"/>
            <ac:spMk id="2" creationId="{76E7BEBD-C5DC-07D5-2379-DE4709E13837}"/>
          </ac:spMkLst>
        </pc:spChg>
        <pc:spChg chg="add mod">
          <ac:chgData name="Keith La Plain" userId="7d3a3da828e4fb46" providerId="LiveId" clId="{3DE6D040-E693-438F-9569-6BDBC0155E13}" dt="2024-07-05T22:39:30.009" v="532" actId="12788"/>
          <ac:spMkLst>
            <pc:docMk/>
            <pc:sldMk cId="3061221670" sldId="256"/>
            <ac:spMk id="3" creationId="{2B031E1F-D888-0D2B-F178-FE39EC1383DC}"/>
          </ac:spMkLst>
        </pc:spChg>
        <pc:spChg chg="add del mod">
          <ac:chgData name="Keith La Plain" userId="7d3a3da828e4fb46" providerId="LiveId" clId="{3DE6D040-E693-438F-9569-6BDBC0155E13}" dt="2024-07-05T22:39:23.185" v="531" actId="12788"/>
          <ac:spMkLst>
            <pc:docMk/>
            <pc:sldMk cId="3061221670" sldId="256"/>
            <ac:spMk id="4" creationId="{0A39CCD7-CF6B-512D-6E4E-023803452053}"/>
          </ac:spMkLst>
        </pc:spChg>
        <pc:spChg chg="del">
          <ac:chgData name="Keith La Plain" userId="7d3a3da828e4fb46" providerId="LiveId" clId="{3DE6D040-E693-438F-9569-6BDBC0155E13}" dt="2024-07-05T22:29:50.579" v="234" actId="478"/>
          <ac:spMkLst>
            <pc:docMk/>
            <pc:sldMk cId="3061221670" sldId="256"/>
            <ac:spMk id="5" creationId="{D25A2E26-080B-9A95-50BE-29700403343C}"/>
          </ac:spMkLst>
        </pc:spChg>
        <pc:spChg chg="del">
          <ac:chgData name="Keith La Plain" userId="7d3a3da828e4fb46" providerId="LiveId" clId="{3DE6D040-E693-438F-9569-6BDBC0155E13}" dt="2024-07-05T22:29:50.579" v="234" actId="478"/>
          <ac:spMkLst>
            <pc:docMk/>
            <pc:sldMk cId="3061221670" sldId="256"/>
            <ac:spMk id="6" creationId="{93CEAA77-02BA-CBD5-FB2D-33A867E3EE32}"/>
          </ac:spMkLst>
        </pc:spChg>
        <pc:spChg chg="mod">
          <ac:chgData name="Keith La Plain" userId="7d3a3da828e4fb46" providerId="LiveId" clId="{3DE6D040-E693-438F-9569-6BDBC0155E13}" dt="2024-07-05T22:39:30.009" v="532" actId="12788"/>
          <ac:spMkLst>
            <pc:docMk/>
            <pc:sldMk cId="3061221670" sldId="256"/>
            <ac:spMk id="7" creationId="{26F6DC83-3A45-72F8-1C87-28CCF0C8D90C}"/>
          </ac:spMkLst>
        </pc:spChg>
        <pc:spChg chg="add mod">
          <ac:chgData name="Keith La Plain" userId="7d3a3da828e4fb46" providerId="LiveId" clId="{3DE6D040-E693-438F-9569-6BDBC0155E13}" dt="2024-07-05T22:39:30.009" v="532" actId="12788"/>
          <ac:spMkLst>
            <pc:docMk/>
            <pc:sldMk cId="3061221670" sldId="256"/>
            <ac:spMk id="8" creationId="{815CECC7-FF90-75F1-8A3A-E425D50E913B}"/>
          </ac:spMkLst>
        </pc:spChg>
        <pc:spChg chg="del mod">
          <ac:chgData name="Keith La Plain" userId="7d3a3da828e4fb46" providerId="LiveId" clId="{3DE6D040-E693-438F-9569-6BDBC0155E13}" dt="2024-07-05T22:37:20.885" v="463" actId="478"/>
          <ac:spMkLst>
            <pc:docMk/>
            <pc:sldMk cId="3061221670" sldId="256"/>
            <ac:spMk id="10" creationId="{F6E27E8F-21F8-F7C3-F86D-589C4E187F84}"/>
          </ac:spMkLst>
        </pc:spChg>
        <pc:spChg chg="add mod">
          <ac:chgData name="Keith La Plain" userId="7d3a3da828e4fb46" providerId="LiveId" clId="{3DE6D040-E693-438F-9569-6BDBC0155E13}" dt="2024-07-05T22:39:23.185" v="531" actId="12788"/>
          <ac:spMkLst>
            <pc:docMk/>
            <pc:sldMk cId="3061221670" sldId="256"/>
            <ac:spMk id="11" creationId="{2C206016-8487-24E3-22C1-C06D0EEA4CE2}"/>
          </ac:spMkLst>
        </pc:spChg>
        <pc:spChg chg="mod">
          <ac:chgData name="Keith La Plain" userId="7d3a3da828e4fb46" providerId="LiveId" clId="{3DE6D040-E693-438F-9569-6BDBC0155E13}" dt="2024-07-05T22:39:30.009" v="532" actId="12788"/>
          <ac:spMkLst>
            <pc:docMk/>
            <pc:sldMk cId="3061221670" sldId="256"/>
            <ac:spMk id="12" creationId="{69B145E7-232F-CA30-02F7-545D8481A1F7}"/>
          </ac:spMkLst>
        </pc:spChg>
        <pc:spChg chg="del mod">
          <ac:chgData name="Keith La Plain" userId="7d3a3da828e4fb46" providerId="LiveId" clId="{3DE6D040-E693-438F-9569-6BDBC0155E13}" dt="2024-07-05T22:37:20.885" v="463" actId="478"/>
          <ac:spMkLst>
            <pc:docMk/>
            <pc:sldMk cId="3061221670" sldId="256"/>
            <ac:spMk id="13" creationId="{C1EAD73F-3625-9453-9C91-3EFE083C1E7E}"/>
          </ac:spMkLst>
        </pc:spChg>
        <pc:spChg chg="del">
          <ac:chgData name="Keith La Plain" userId="7d3a3da828e4fb46" providerId="LiveId" clId="{3DE6D040-E693-438F-9569-6BDBC0155E13}" dt="2024-07-05T22:37:20.885" v="463" actId="478"/>
          <ac:spMkLst>
            <pc:docMk/>
            <pc:sldMk cId="3061221670" sldId="256"/>
            <ac:spMk id="14" creationId="{E7022F87-6E06-2D05-CB0A-BCBE51712432}"/>
          </ac:spMkLst>
        </pc:spChg>
        <pc:spChg chg="add mod">
          <ac:chgData name="Keith La Plain" userId="7d3a3da828e4fb46" providerId="LiveId" clId="{3DE6D040-E693-438F-9569-6BDBC0155E13}" dt="2024-07-05T22:39:50.092" v="542" actId="20577"/>
          <ac:spMkLst>
            <pc:docMk/>
            <pc:sldMk cId="3061221670" sldId="256"/>
            <ac:spMk id="16" creationId="{213C7BE1-56C2-EB0E-6593-3962F2F8435A}"/>
          </ac:spMkLst>
        </pc:spChg>
        <pc:spChg chg="add mod">
          <ac:chgData name="Keith La Plain" userId="7d3a3da828e4fb46" providerId="LiveId" clId="{3DE6D040-E693-438F-9569-6BDBC0155E13}" dt="2024-07-05T22:48:55.193" v="824" actId="20577"/>
          <ac:spMkLst>
            <pc:docMk/>
            <pc:sldMk cId="3061221670" sldId="256"/>
            <ac:spMk id="17" creationId="{D3EE87E0-6627-2513-3983-56BA36B47B00}"/>
          </ac:spMkLst>
        </pc:spChg>
        <pc:spChg chg="mod">
          <ac:chgData name="Keith La Plain" userId="7d3a3da828e4fb46" providerId="LiveId" clId="{3DE6D040-E693-438F-9569-6BDBC0155E13}" dt="2024-07-05T22:39:23.185" v="531" actId="12788"/>
          <ac:spMkLst>
            <pc:docMk/>
            <pc:sldMk cId="3061221670" sldId="256"/>
            <ac:spMk id="19" creationId="{F4269746-A57D-683C-85C3-02D0491009DA}"/>
          </ac:spMkLst>
        </pc:spChg>
        <pc:spChg chg="mod">
          <ac:chgData name="Keith La Plain" userId="7d3a3da828e4fb46" providerId="LiveId" clId="{3DE6D040-E693-438F-9569-6BDBC0155E13}" dt="2024-07-05T22:48:26.450" v="782" actId="6549"/>
          <ac:spMkLst>
            <pc:docMk/>
            <pc:sldMk cId="3061221670" sldId="256"/>
            <ac:spMk id="22" creationId="{7B131E0F-C8A3-159F-307D-C0273DD76AEC}"/>
          </ac:spMkLst>
        </pc:spChg>
        <pc:spChg chg="mod">
          <ac:chgData name="Keith La Plain" userId="7d3a3da828e4fb46" providerId="LiveId" clId="{3DE6D040-E693-438F-9569-6BDBC0155E13}" dt="2024-07-05T22:57:45.321" v="1170" actId="20577"/>
          <ac:spMkLst>
            <pc:docMk/>
            <pc:sldMk cId="3061221670" sldId="256"/>
            <ac:spMk id="31" creationId="{32F39310-BB90-DECD-6DFD-2BFB76462C37}"/>
          </ac:spMkLst>
        </pc:spChg>
        <pc:spChg chg="mod">
          <ac:chgData name="Keith La Plain" userId="7d3a3da828e4fb46" providerId="LiveId" clId="{3DE6D040-E693-438F-9569-6BDBC0155E13}" dt="2024-07-05T22:39:23.185" v="531" actId="12788"/>
          <ac:spMkLst>
            <pc:docMk/>
            <pc:sldMk cId="3061221670" sldId="256"/>
            <ac:spMk id="32" creationId="{C474DDBD-EDE9-D602-6E8F-2CD66F8F27E7}"/>
          </ac:spMkLst>
        </pc:spChg>
        <pc:spChg chg="del mod">
          <ac:chgData name="Keith La Plain" userId="7d3a3da828e4fb46" providerId="LiveId" clId="{3DE6D040-E693-438F-9569-6BDBC0155E13}" dt="2024-07-05T22:37:20.885" v="463" actId="478"/>
          <ac:spMkLst>
            <pc:docMk/>
            <pc:sldMk cId="3061221670" sldId="256"/>
            <ac:spMk id="35" creationId="{59B26E2E-022B-C71C-EFDB-03A658B202E0}"/>
          </ac:spMkLst>
        </pc:spChg>
        <pc:spChg chg="del mod">
          <ac:chgData name="Keith La Plain" userId="7d3a3da828e4fb46" providerId="LiveId" clId="{3DE6D040-E693-438F-9569-6BDBC0155E13}" dt="2024-07-05T22:37:20.885" v="463" actId="478"/>
          <ac:spMkLst>
            <pc:docMk/>
            <pc:sldMk cId="3061221670" sldId="256"/>
            <ac:spMk id="37" creationId="{FA690140-5E13-B9F1-50E4-46AD404AD175}"/>
          </ac:spMkLst>
        </pc:spChg>
        <pc:spChg chg="del">
          <ac:chgData name="Keith La Plain" userId="7d3a3da828e4fb46" providerId="LiveId" clId="{3DE6D040-E693-438F-9569-6BDBC0155E13}" dt="2024-07-05T22:37:20.885" v="463" actId="478"/>
          <ac:spMkLst>
            <pc:docMk/>
            <pc:sldMk cId="3061221670" sldId="256"/>
            <ac:spMk id="41" creationId="{6BF50681-D8A8-2E3D-4832-B701005ED887}"/>
          </ac:spMkLst>
        </pc:spChg>
        <pc:cxnChg chg="mod">
          <ac:chgData name="Keith La Plain" userId="7d3a3da828e4fb46" providerId="LiveId" clId="{3DE6D040-E693-438F-9569-6BDBC0155E13}" dt="2024-07-05T22:39:23.185" v="531" actId="12788"/>
          <ac:cxnSpMkLst>
            <pc:docMk/>
            <pc:sldMk cId="3061221670" sldId="256"/>
            <ac:cxnSpMk id="9" creationId="{18250D83-7F0C-6A82-E679-DF91C37BB746}"/>
          </ac:cxnSpMkLst>
        </pc:cxnChg>
        <pc:cxnChg chg="mod">
          <ac:chgData name="Keith La Plain" userId="7d3a3da828e4fb46" providerId="LiveId" clId="{3DE6D040-E693-438F-9569-6BDBC0155E13}" dt="2024-07-05T23:29:17.341" v="1177" actId="14100"/>
          <ac:cxnSpMkLst>
            <pc:docMk/>
            <pc:sldMk cId="3061221670" sldId="256"/>
            <ac:cxnSpMk id="21" creationId="{F2B75DE2-83D2-A33A-81D9-96E6683D67CB}"/>
          </ac:cxnSpMkLst>
        </pc:cxnChg>
        <pc:cxnChg chg="del mod">
          <ac:chgData name="Keith La Plain" userId="7d3a3da828e4fb46" providerId="LiveId" clId="{3DE6D040-E693-438F-9569-6BDBC0155E13}" dt="2024-07-05T22:37:20.885" v="463" actId="478"/>
          <ac:cxnSpMkLst>
            <pc:docMk/>
            <pc:sldMk cId="3061221670" sldId="256"/>
            <ac:cxnSpMk id="27" creationId="{6B9E1631-1C73-C547-491C-2F85FE706673}"/>
          </ac:cxnSpMkLst>
        </pc:cxnChg>
        <pc:cxnChg chg="del mod">
          <ac:chgData name="Keith La Plain" userId="7d3a3da828e4fb46" providerId="LiveId" clId="{3DE6D040-E693-438F-9569-6BDBC0155E13}" dt="2024-07-05T22:37:20.885" v="463" actId="478"/>
          <ac:cxnSpMkLst>
            <pc:docMk/>
            <pc:sldMk cId="3061221670" sldId="256"/>
            <ac:cxnSpMk id="28" creationId="{E09C1747-FD9B-99BF-D2A5-A413B999AB8C}"/>
          </ac:cxnSpMkLst>
        </pc:cxnChg>
        <pc:cxnChg chg="del">
          <ac:chgData name="Keith La Plain" userId="7d3a3da828e4fb46" providerId="LiveId" clId="{3DE6D040-E693-438F-9569-6BDBC0155E13}" dt="2024-07-05T22:37:20.885" v="463" actId="478"/>
          <ac:cxnSpMkLst>
            <pc:docMk/>
            <pc:sldMk cId="3061221670" sldId="256"/>
            <ac:cxnSpMk id="30" creationId="{A67A015A-C17B-C331-E370-75183A17E87D}"/>
          </ac:cxnSpMkLst>
        </pc:cxnChg>
        <pc:cxnChg chg="del">
          <ac:chgData name="Keith La Plain" userId="7d3a3da828e4fb46" providerId="LiveId" clId="{3DE6D040-E693-438F-9569-6BDBC0155E13}" dt="2024-07-05T22:37:20.885" v="463" actId="478"/>
          <ac:cxnSpMkLst>
            <pc:docMk/>
            <pc:sldMk cId="3061221670" sldId="256"/>
            <ac:cxnSpMk id="42" creationId="{D8ABE2B9-1A77-788D-644B-E45363630C3F}"/>
          </ac:cxnSpMkLst>
        </pc:cxnChg>
      </pc:sldChg>
      <pc:sldChg chg="del">
        <pc:chgData name="Keith La Plain" userId="7d3a3da828e4fb46" providerId="LiveId" clId="{3DE6D040-E693-438F-9569-6BDBC0155E13}" dt="2024-07-05T22:43:02.698" v="621" actId="47"/>
        <pc:sldMkLst>
          <pc:docMk/>
          <pc:sldMk cId="3565879041" sldId="258"/>
        </pc:sldMkLst>
      </pc:sldChg>
      <pc:sldChg chg="del">
        <pc:chgData name="Keith La Plain" userId="7d3a3da828e4fb46" providerId="LiveId" clId="{3DE6D040-E693-438F-9569-6BDBC0155E13}" dt="2024-07-05T22:44:15.134" v="669" actId="47"/>
        <pc:sldMkLst>
          <pc:docMk/>
          <pc:sldMk cId="335791850" sldId="259"/>
        </pc:sldMkLst>
      </pc:sldChg>
      <pc:sldChg chg="del">
        <pc:chgData name="Keith La Plain" userId="7d3a3da828e4fb46" providerId="LiveId" clId="{3DE6D040-E693-438F-9569-6BDBC0155E13}" dt="2024-07-05T22:45:45.366" v="725" actId="47"/>
        <pc:sldMkLst>
          <pc:docMk/>
          <pc:sldMk cId="2773498813" sldId="260"/>
        </pc:sldMkLst>
      </pc:sldChg>
      <pc:sldChg chg="del">
        <pc:chgData name="Keith La Plain" userId="7d3a3da828e4fb46" providerId="LiveId" clId="{3DE6D040-E693-438F-9569-6BDBC0155E13}" dt="2024-07-05T22:53:55.877" v="1044" actId="47"/>
        <pc:sldMkLst>
          <pc:docMk/>
          <pc:sldMk cId="198968579" sldId="261"/>
        </pc:sldMkLst>
      </pc:sldChg>
      <pc:sldChg chg="addSp delSp modSp mod">
        <pc:chgData name="Keith La Plain" userId="7d3a3da828e4fb46" providerId="LiveId" clId="{3DE6D040-E693-438F-9569-6BDBC0155E13}" dt="2024-07-05T23:30:28.308" v="1191" actId="1076"/>
        <pc:sldMkLst>
          <pc:docMk/>
          <pc:sldMk cId="1314654531" sldId="262"/>
        </pc:sldMkLst>
        <pc:spChg chg="add mod">
          <ac:chgData name="Keith La Plain" userId="7d3a3da828e4fb46" providerId="LiveId" clId="{3DE6D040-E693-438F-9569-6BDBC0155E13}" dt="2024-07-05T22:21:40.923" v="91" actId="20577"/>
          <ac:spMkLst>
            <pc:docMk/>
            <pc:sldMk cId="1314654531" sldId="262"/>
            <ac:spMk id="2" creationId="{D962D563-4B4C-18DD-451D-5692F8673B80}"/>
          </ac:spMkLst>
        </pc:spChg>
        <pc:spChg chg="add mod">
          <ac:chgData name="Keith La Plain" userId="7d3a3da828e4fb46" providerId="LiveId" clId="{3DE6D040-E693-438F-9569-6BDBC0155E13}" dt="2024-07-05T22:23:04.344" v="136" actId="20577"/>
          <ac:spMkLst>
            <pc:docMk/>
            <pc:sldMk cId="1314654531" sldId="262"/>
            <ac:spMk id="3" creationId="{C5B00C79-845D-A851-53F5-E3CBA20CB6E7}"/>
          </ac:spMkLst>
        </pc:spChg>
        <pc:spChg chg="add mod">
          <ac:chgData name="Keith La Plain" userId="7d3a3da828e4fb46" providerId="LiveId" clId="{3DE6D040-E693-438F-9569-6BDBC0155E13}" dt="2024-07-05T22:22:11.710" v="107" actId="20577"/>
          <ac:spMkLst>
            <pc:docMk/>
            <pc:sldMk cId="1314654531" sldId="262"/>
            <ac:spMk id="4" creationId="{866B5272-A5AF-F0C9-5285-F017B6295D31}"/>
          </ac:spMkLst>
        </pc:spChg>
        <pc:spChg chg="mod">
          <ac:chgData name="Keith La Plain" userId="7d3a3da828e4fb46" providerId="LiveId" clId="{3DE6D040-E693-438F-9569-6BDBC0155E13}" dt="2024-07-05T22:19:36.372" v="6" actId="20577"/>
          <ac:spMkLst>
            <pc:docMk/>
            <pc:sldMk cId="1314654531" sldId="262"/>
            <ac:spMk id="5" creationId="{D25A2E26-080B-9A95-50BE-29700403343C}"/>
          </ac:spMkLst>
        </pc:spChg>
        <pc:spChg chg="mod">
          <ac:chgData name="Keith La Plain" userId="7d3a3da828e4fb46" providerId="LiveId" clId="{3DE6D040-E693-438F-9569-6BDBC0155E13}" dt="2024-07-05T22:19:42.481" v="15" actId="6549"/>
          <ac:spMkLst>
            <pc:docMk/>
            <pc:sldMk cId="1314654531" sldId="262"/>
            <ac:spMk id="6" creationId="{93CEAA77-02BA-CBD5-FB2D-33A867E3EE32}"/>
          </ac:spMkLst>
        </pc:spChg>
        <pc:spChg chg="add mod">
          <ac:chgData name="Keith La Plain" userId="7d3a3da828e4fb46" providerId="LiveId" clId="{3DE6D040-E693-438F-9569-6BDBC0155E13}" dt="2024-07-05T22:22:33.993" v="120" actId="20577"/>
          <ac:spMkLst>
            <pc:docMk/>
            <pc:sldMk cId="1314654531" sldId="262"/>
            <ac:spMk id="7" creationId="{F750150C-D0D3-F10F-2044-B27242697FEB}"/>
          </ac:spMkLst>
        </pc:spChg>
        <pc:spChg chg="add mod">
          <ac:chgData name="Keith La Plain" userId="7d3a3da828e4fb46" providerId="LiveId" clId="{3DE6D040-E693-438F-9569-6BDBC0155E13}" dt="2024-07-05T22:23:26.575" v="150" actId="20577"/>
          <ac:spMkLst>
            <pc:docMk/>
            <pc:sldMk cId="1314654531" sldId="262"/>
            <ac:spMk id="8" creationId="{D4741940-D1DD-D50F-6EA0-627A6A4CEBA1}"/>
          </ac:spMkLst>
        </pc:spChg>
        <pc:spChg chg="mod">
          <ac:chgData name="Keith La Plain" userId="7d3a3da828e4fb46" providerId="LiveId" clId="{3DE6D040-E693-438F-9569-6BDBC0155E13}" dt="2024-07-05T22:21:03.685" v="48" actId="1076"/>
          <ac:spMkLst>
            <pc:docMk/>
            <pc:sldMk cId="1314654531" sldId="262"/>
            <ac:spMk id="11" creationId="{A9719482-11E5-4BCD-5C19-B043B6268579}"/>
          </ac:spMkLst>
        </pc:spChg>
        <pc:spChg chg="add mod">
          <ac:chgData name="Keith La Plain" userId="7d3a3da828e4fb46" providerId="LiveId" clId="{3DE6D040-E693-438F-9569-6BDBC0155E13}" dt="2024-07-05T22:24:54.411" v="163" actId="14100"/>
          <ac:spMkLst>
            <pc:docMk/>
            <pc:sldMk cId="1314654531" sldId="262"/>
            <ac:spMk id="14" creationId="{F2EEDFA7-4EB6-2686-B87B-BD945DF171C1}"/>
          </ac:spMkLst>
        </pc:spChg>
        <pc:spChg chg="add mod">
          <ac:chgData name="Keith La Plain" userId="7d3a3da828e4fb46" providerId="LiveId" clId="{3DE6D040-E693-438F-9569-6BDBC0155E13}" dt="2024-07-05T22:24:41.571" v="162" actId="14100"/>
          <ac:spMkLst>
            <pc:docMk/>
            <pc:sldMk cId="1314654531" sldId="262"/>
            <ac:spMk id="15" creationId="{9B567A8F-30B2-4B81-5E22-9AEAF9CE0346}"/>
          </ac:spMkLst>
        </pc:spChg>
        <pc:spChg chg="add del mod">
          <ac:chgData name="Keith La Plain" userId="7d3a3da828e4fb46" providerId="LiveId" clId="{3DE6D040-E693-438F-9569-6BDBC0155E13}" dt="2024-07-05T23:21:38.833" v="1171" actId="478"/>
          <ac:spMkLst>
            <pc:docMk/>
            <pc:sldMk cId="1314654531" sldId="262"/>
            <ac:spMk id="16" creationId="{406E0764-6CDA-DECA-7E40-6983ED114E04}"/>
          </ac:spMkLst>
        </pc:spChg>
        <pc:spChg chg="add mod">
          <ac:chgData name="Keith La Plain" userId="7d3a3da828e4fb46" providerId="LiveId" clId="{3DE6D040-E693-438F-9569-6BDBC0155E13}" dt="2024-07-05T22:26:16.684" v="207" actId="207"/>
          <ac:spMkLst>
            <pc:docMk/>
            <pc:sldMk cId="1314654531" sldId="262"/>
            <ac:spMk id="17" creationId="{4BBCD9C5-636F-D7F8-E5BE-09D9D92F21DD}"/>
          </ac:spMkLst>
        </pc:spChg>
        <pc:spChg chg="add mod">
          <ac:chgData name="Keith La Plain" userId="7d3a3da828e4fb46" providerId="LiveId" clId="{3DE6D040-E693-438F-9569-6BDBC0155E13}" dt="2024-07-05T23:30:28.308" v="1191" actId="1076"/>
          <ac:spMkLst>
            <pc:docMk/>
            <pc:sldMk cId="1314654531" sldId="262"/>
            <ac:spMk id="19" creationId="{29076961-2263-0DAC-9C19-97B0635055E6}"/>
          </ac:spMkLst>
        </pc:spChg>
        <pc:spChg chg="mod">
          <ac:chgData name="Keith La Plain" userId="7d3a3da828e4fb46" providerId="LiveId" clId="{3DE6D040-E693-438F-9569-6BDBC0155E13}" dt="2024-07-05T22:21:07.397" v="49" actId="1076"/>
          <ac:spMkLst>
            <pc:docMk/>
            <pc:sldMk cId="1314654531" sldId="262"/>
            <ac:spMk id="25" creationId="{F063AE0A-F319-807B-76B1-295C4D0139AD}"/>
          </ac:spMkLst>
        </pc:spChg>
        <pc:spChg chg="mod">
          <ac:chgData name="Keith La Plain" userId="7d3a3da828e4fb46" providerId="LiveId" clId="{3DE6D040-E693-438F-9569-6BDBC0155E13}" dt="2024-07-05T22:31:11.089" v="295" actId="20577"/>
          <ac:spMkLst>
            <pc:docMk/>
            <pc:sldMk cId="1314654531" sldId="262"/>
            <ac:spMk id="31" creationId="{32F39310-BB90-DECD-6DFD-2BFB76462C37}"/>
          </ac:spMkLst>
        </pc:spChg>
        <pc:cxnChg chg="add mod">
          <ac:chgData name="Keith La Plain" userId="7d3a3da828e4fb46" providerId="LiveId" clId="{3DE6D040-E693-438F-9569-6BDBC0155E13}" dt="2024-07-05T22:23:41.500" v="155" actId="14100"/>
          <ac:cxnSpMkLst>
            <pc:docMk/>
            <pc:sldMk cId="1314654531" sldId="262"/>
            <ac:cxnSpMk id="9" creationId="{346E6043-9716-64C9-8C18-01C9E4A070A4}"/>
          </ac:cxnSpMkLst>
        </pc:cxnChg>
        <pc:cxnChg chg="add mod">
          <ac:chgData name="Keith La Plain" userId="7d3a3da828e4fb46" providerId="LiveId" clId="{3DE6D040-E693-438F-9569-6BDBC0155E13}" dt="2024-07-05T22:26:29.499" v="209" actId="1076"/>
          <ac:cxnSpMkLst>
            <pc:docMk/>
            <pc:sldMk cId="1314654531" sldId="262"/>
            <ac:cxnSpMk id="18" creationId="{A0390770-4114-FBF2-B113-5DC61BB69850}"/>
          </ac:cxnSpMkLst>
        </pc:cxnChg>
        <pc:cxnChg chg="mod">
          <ac:chgData name="Keith La Plain" userId="7d3a3da828e4fb46" providerId="LiveId" clId="{3DE6D040-E693-438F-9569-6BDBC0155E13}" dt="2024-07-05T23:22:58.441" v="1176" actId="692"/>
          <ac:cxnSpMkLst>
            <pc:docMk/>
            <pc:sldMk cId="1314654531" sldId="262"/>
            <ac:cxnSpMk id="26" creationId="{B0BA955F-7A14-71CD-86CD-C58C8A4F4437}"/>
          </ac:cxnSpMkLst>
        </pc:cxnChg>
      </pc:sldChg>
      <pc:sldChg chg="del">
        <pc:chgData name="Keith La Plain" userId="7d3a3da828e4fb46" providerId="LiveId" clId="{3DE6D040-E693-438F-9569-6BDBC0155E13}" dt="2024-07-05T22:53:43.073" v="1042" actId="47"/>
        <pc:sldMkLst>
          <pc:docMk/>
          <pc:sldMk cId="1296686980" sldId="263"/>
        </pc:sldMkLst>
      </pc:sldChg>
      <pc:sldChg chg="addSp delSp modSp add mod">
        <pc:chgData name="Keith La Plain" userId="7d3a3da828e4fb46" providerId="LiveId" clId="{3DE6D040-E693-438F-9569-6BDBC0155E13}" dt="2024-07-05T23:30:55.194" v="1192"/>
        <pc:sldMkLst>
          <pc:docMk/>
          <pc:sldMk cId="2430340623" sldId="264"/>
        </pc:sldMkLst>
        <pc:spChg chg="mod">
          <ac:chgData name="Keith La Plain" userId="7d3a3da828e4fb46" providerId="LiveId" clId="{3DE6D040-E693-438F-9569-6BDBC0155E13}" dt="2024-07-05T22:27:47.530" v="217" actId="1076"/>
          <ac:spMkLst>
            <pc:docMk/>
            <pc:sldMk cId="2430340623" sldId="264"/>
            <ac:spMk id="2" creationId="{D962D563-4B4C-18DD-451D-5692F8673B80}"/>
          </ac:spMkLst>
        </pc:spChg>
        <pc:spChg chg="mod">
          <ac:chgData name="Keith La Plain" userId="7d3a3da828e4fb46" providerId="LiveId" clId="{3DE6D040-E693-438F-9569-6BDBC0155E13}" dt="2024-07-05T22:28:04.353" v="226" actId="20577"/>
          <ac:spMkLst>
            <pc:docMk/>
            <pc:sldMk cId="2430340623" sldId="264"/>
            <ac:spMk id="3" creationId="{C5B00C79-845D-A851-53F5-E3CBA20CB6E7}"/>
          </ac:spMkLst>
        </pc:spChg>
        <pc:spChg chg="mod">
          <ac:chgData name="Keith La Plain" userId="7d3a3da828e4fb46" providerId="LiveId" clId="{3DE6D040-E693-438F-9569-6BDBC0155E13}" dt="2024-07-05T22:27:59.997" v="222" actId="20577"/>
          <ac:spMkLst>
            <pc:docMk/>
            <pc:sldMk cId="2430340623" sldId="264"/>
            <ac:spMk id="4" creationId="{866B5272-A5AF-F0C9-5285-F017B6295D31}"/>
          </ac:spMkLst>
        </pc:spChg>
        <pc:spChg chg="del">
          <ac:chgData name="Keith La Plain" userId="7d3a3da828e4fb46" providerId="LiveId" clId="{3DE6D040-E693-438F-9569-6BDBC0155E13}" dt="2024-07-05T22:28:26.743" v="229" actId="478"/>
          <ac:spMkLst>
            <pc:docMk/>
            <pc:sldMk cId="2430340623" sldId="264"/>
            <ac:spMk id="8" creationId="{D4741940-D1DD-D50F-6EA0-627A6A4CEBA1}"/>
          </ac:spMkLst>
        </pc:spChg>
        <pc:spChg chg="mod">
          <ac:chgData name="Keith La Plain" userId="7d3a3da828e4fb46" providerId="LiveId" clId="{3DE6D040-E693-438F-9569-6BDBC0155E13}" dt="2024-07-05T22:28:43.556" v="231" actId="1076"/>
          <ac:spMkLst>
            <pc:docMk/>
            <pc:sldMk cId="2430340623" sldId="264"/>
            <ac:spMk id="11" creationId="{A9719482-11E5-4BCD-5C19-B043B6268579}"/>
          </ac:spMkLst>
        </pc:spChg>
        <pc:spChg chg="add mod">
          <ac:chgData name="Keith La Plain" userId="7d3a3da828e4fb46" providerId="LiveId" clId="{3DE6D040-E693-438F-9569-6BDBC0155E13}" dt="2024-07-05T23:30:55.194" v="1192"/>
          <ac:spMkLst>
            <pc:docMk/>
            <pc:sldMk cId="2430340623" sldId="264"/>
            <ac:spMk id="13" creationId="{4C1AB920-301F-0586-1B87-DA5684A5DB9E}"/>
          </ac:spMkLst>
        </pc:spChg>
        <pc:spChg chg="mod">
          <ac:chgData name="Keith La Plain" userId="7d3a3da828e4fb46" providerId="LiveId" clId="{3DE6D040-E693-438F-9569-6BDBC0155E13}" dt="2024-07-05T22:27:40.667" v="216" actId="14100"/>
          <ac:spMkLst>
            <pc:docMk/>
            <pc:sldMk cId="2430340623" sldId="264"/>
            <ac:spMk id="14" creationId="{F2EEDFA7-4EB6-2686-B87B-BD945DF171C1}"/>
          </ac:spMkLst>
        </pc:spChg>
        <pc:spChg chg="add del mod">
          <ac:chgData name="Keith La Plain" userId="7d3a3da828e4fb46" providerId="LiveId" clId="{3DE6D040-E693-438F-9569-6BDBC0155E13}" dt="2024-07-05T22:28:30.938" v="230" actId="1076"/>
          <ac:spMkLst>
            <pc:docMk/>
            <pc:sldMk cId="2430340623" sldId="264"/>
            <ac:spMk id="16" creationId="{406E0764-6CDA-DECA-7E40-6983ED114E04}"/>
          </ac:spMkLst>
        </pc:spChg>
        <pc:spChg chg="mod">
          <ac:chgData name="Keith La Plain" userId="7d3a3da828e4fb46" providerId="LiveId" clId="{3DE6D040-E693-438F-9569-6BDBC0155E13}" dt="2024-07-05T22:31:22.757" v="313" actId="20577"/>
          <ac:spMkLst>
            <pc:docMk/>
            <pc:sldMk cId="2430340623" sldId="264"/>
            <ac:spMk id="31" creationId="{32F39310-BB90-DECD-6DFD-2BFB76462C37}"/>
          </ac:spMkLst>
        </pc:spChg>
        <pc:cxnChg chg="mod">
          <ac:chgData name="Keith La Plain" userId="7d3a3da828e4fb46" providerId="LiveId" clId="{3DE6D040-E693-438F-9569-6BDBC0155E13}" dt="2024-07-05T23:22:44.666" v="1175" actId="692"/>
          <ac:cxnSpMkLst>
            <pc:docMk/>
            <pc:sldMk cId="2430340623" sldId="264"/>
            <ac:cxnSpMk id="26" creationId="{B0BA955F-7A14-71CD-86CD-C58C8A4F4437}"/>
          </ac:cxnSpMkLst>
        </pc:cxnChg>
      </pc:sldChg>
      <pc:sldChg chg="addSp modSp add mod">
        <pc:chgData name="Keith La Plain" userId="7d3a3da828e4fb46" providerId="LiveId" clId="{3DE6D040-E693-438F-9569-6BDBC0155E13}" dt="2024-07-05T22:57:37.262" v="1162" actId="20577"/>
        <pc:sldMkLst>
          <pc:docMk/>
          <pc:sldMk cId="232087083" sldId="265"/>
        </pc:sldMkLst>
        <pc:spChg chg="add mod">
          <ac:chgData name="Keith La Plain" userId="7d3a3da828e4fb46" providerId="LiveId" clId="{3DE6D040-E693-438F-9569-6BDBC0155E13}" dt="2024-07-05T22:41:27.422" v="576" actId="20577"/>
          <ac:spMkLst>
            <pc:docMk/>
            <pc:sldMk cId="232087083" sldId="265"/>
            <ac:spMk id="5" creationId="{9551D3D3-3CA7-16A1-6868-FD42300CF88D}"/>
          </ac:spMkLst>
        </pc:spChg>
        <pc:spChg chg="mod">
          <ac:chgData name="Keith La Plain" userId="7d3a3da828e4fb46" providerId="LiveId" clId="{3DE6D040-E693-438F-9569-6BDBC0155E13}" dt="2024-07-05T22:41:21.607" v="573" actId="20577"/>
          <ac:spMkLst>
            <pc:docMk/>
            <pc:sldMk cId="232087083" sldId="265"/>
            <ac:spMk id="7" creationId="{26F6DC83-3A45-72F8-1C87-28CCF0C8D90C}"/>
          </ac:spMkLst>
        </pc:spChg>
        <pc:spChg chg="mod">
          <ac:chgData name="Keith La Plain" userId="7d3a3da828e4fb46" providerId="LiveId" clId="{3DE6D040-E693-438F-9569-6BDBC0155E13}" dt="2024-07-05T22:55:47.261" v="1073" actId="6549"/>
          <ac:spMkLst>
            <pc:docMk/>
            <pc:sldMk cId="232087083" sldId="265"/>
            <ac:spMk id="11" creationId="{2C206016-8487-24E3-22C1-C06D0EEA4CE2}"/>
          </ac:spMkLst>
        </pc:spChg>
        <pc:spChg chg="mod">
          <ac:chgData name="Keith La Plain" userId="7d3a3da828e4fb46" providerId="LiveId" clId="{3DE6D040-E693-438F-9569-6BDBC0155E13}" dt="2024-07-05T22:40:25.137" v="558" actId="20577"/>
          <ac:spMkLst>
            <pc:docMk/>
            <pc:sldMk cId="232087083" sldId="265"/>
            <ac:spMk id="16" creationId="{213C7BE1-56C2-EB0E-6593-3962F2F8435A}"/>
          </ac:spMkLst>
        </pc:spChg>
        <pc:spChg chg="mod">
          <ac:chgData name="Keith La Plain" userId="7d3a3da828e4fb46" providerId="LiveId" clId="{3DE6D040-E693-438F-9569-6BDBC0155E13}" dt="2024-07-05T22:56:49.594" v="1129" actId="20577"/>
          <ac:spMkLst>
            <pc:docMk/>
            <pc:sldMk cId="232087083" sldId="265"/>
            <ac:spMk id="22" creationId="{7B131E0F-C8A3-159F-307D-C0273DD76AEC}"/>
          </ac:spMkLst>
        </pc:spChg>
        <pc:spChg chg="mod">
          <ac:chgData name="Keith La Plain" userId="7d3a3da828e4fb46" providerId="LiveId" clId="{3DE6D040-E693-438F-9569-6BDBC0155E13}" dt="2024-07-05T22:57:37.262" v="1162" actId="20577"/>
          <ac:spMkLst>
            <pc:docMk/>
            <pc:sldMk cId="232087083" sldId="265"/>
            <ac:spMk id="31" creationId="{32F39310-BB90-DECD-6DFD-2BFB76462C37}"/>
          </ac:spMkLst>
        </pc:spChg>
        <pc:spChg chg="mod">
          <ac:chgData name="Keith La Plain" userId="7d3a3da828e4fb46" providerId="LiveId" clId="{3DE6D040-E693-438F-9569-6BDBC0155E13}" dt="2024-07-05T22:41:40.271" v="588" actId="20577"/>
          <ac:spMkLst>
            <pc:docMk/>
            <pc:sldMk cId="232087083" sldId="265"/>
            <ac:spMk id="32" creationId="{C474DDBD-EDE9-D602-6E8F-2CD66F8F27E7}"/>
          </ac:spMkLst>
        </pc:spChg>
      </pc:sldChg>
      <pc:sldChg chg="add del">
        <pc:chgData name="Keith La Plain" userId="7d3a3da828e4fb46" providerId="LiveId" clId="{3DE6D040-E693-438F-9569-6BDBC0155E13}" dt="2024-07-05T22:44:22.822" v="670" actId="47"/>
        <pc:sldMkLst>
          <pc:docMk/>
          <pc:sldMk cId="2237983738" sldId="266"/>
        </pc:sldMkLst>
      </pc:sldChg>
      <pc:sldChg chg="delSp modSp add mod">
        <pc:chgData name="Keith La Plain" userId="7d3a3da828e4fb46" providerId="LiveId" clId="{3DE6D040-E693-438F-9569-6BDBC0155E13}" dt="2024-07-05T22:57:31.604" v="1156" actId="20577"/>
        <pc:sldMkLst>
          <pc:docMk/>
          <pc:sldMk cId="2570421652" sldId="267"/>
        </pc:sldMkLst>
        <pc:spChg chg="del">
          <ac:chgData name="Keith La Plain" userId="7d3a3da828e4fb46" providerId="LiveId" clId="{3DE6D040-E693-438F-9569-6BDBC0155E13}" dt="2024-07-05T22:43:48.426" v="653" actId="478"/>
          <ac:spMkLst>
            <pc:docMk/>
            <pc:sldMk cId="2570421652" sldId="267"/>
            <ac:spMk id="5" creationId="{9551D3D3-3CA7-16A1-6868-FD42300CF88D}"/>
          </ac:spMkLst>
        </pc:spChg>
        <pc:spChg chg="mod">
          <ac:chgData name="Keith La Plain" userId="7d3a3da828e4fb46" providerId="LiveId" clId="{3DE6D040-E693-438F-9569-6BDBC0155E13}" dt="2024-07-05T22:43:38.625" v="646" actId="20577"/>
          <ac:spMkLst>
            <pc:docMk/>
            <pc:sldMk cId="2570421652" sldId="267"/>
            <ac:spMk id="7" creationId="{26F6DC83-3A45-72F8-1C87-28CCF0C8D90C}"/>
          </ac:spMkLst>
        </pc:spChg>
        <pc:spChg chg="mod">
          <ac:chgData name="Keith La Plain" userId="7d3a3da828e4fb46" providerId="LiveId" clId="{3DE6D040-E693-438F-9569-6BDBC0155E13}" dt="2024-07-05T22:56:02.266" v="1093" actId="20577"/>
          <ac:spMkLst>
            <pc:docMk/>
            <pc:sldMk cId="2570421652" sldId="267"/>
            <ac:spMk id="11" creationId="{2C206016-8487-24E3-22C1-C06D0EEA4CE2}"/>
          </ac:spMkLst>
        </pc:spChg>
        <pc:spChg chg="mod">
          <ac:chgData name="Keith La Plain" userId="7d3a3da828e4fb46" providerId="LiveId" clId="{3DE6D040-E693-438F-9569-6BDBC0155E13}" dt="2024-07-05T22:54:28.132" v="1052" actId="20577"/>
          <ac:spMkLst>
            <pc:docMk/>
            <pc:sldMk cId="2570421652" sldId="267"/>
            <ac:spMk id="16" creationId="{213C7BE1-56C2-EB0E-6593-3962F2F8435A}"/>
          </ac:spMkLst>
        </pc:spChg>
        <pc:spChg chg="mod">
          <ac:chgData name="Keith La Plain" userId="7d3a3da828e4fb46" providerId="LiveId" clId="{3DE6D040-E693-438F-9569-6BDBC0155E13}" dt="2024-07-05T22:56:54.555" v="1133" actId="20577"/>
          <ac:spMkLst>
            <pc:docMk/>
            <pc:sldMk cId="2570421652" sldId="267"/>
            <ac:spMk id="22" creationId="{7B131E0F-C8A3-159F-307D-C0273DD76AEC}"/>
          </ac:spMkLst>
        </pc:spChg>
        <pc:spChg chg="mod">
          <ac:chgData name="Keith La Plain" userId="7d3a3da828e4fb46" providerId="LiveId" clId="{3DE6D040-E693-438F-9569-6BDBC0155E13}" dt="2024-07-05T22:57:31.604" v="1156" actId="20577"/>
          <ac:spMkLst>
            <pc:docMk/>
            <pc:sldMk cId="2570421652" sldId="267"/>
            <ac:spMk id="31" creationId="{32F39310-BB90-DECD-6DFD-2BFB76462C37}"/>
          </ac:spMkLst>
        </pc:spChg>
        <pc:spChg chg="mod">
          <ac:chgData name="Keith La Plain" userId="7d3a3da828e4fb46" providerId="LiveId" clId="{3DE6D040-E693-438F-9569-6BDBC0155E13}" dt="2024-07-05T22:43:55.988" v="666" actId="20577"/>
          <ac:spMkLst>
            <pc:docMk/>
            <pc:sldMk cId="2570421652" sldId="267"/>
            <ac:spMk id="32" creationId="{C474DDBD-EDE9-D602-6E8F-2CD66F8F27E7}"/>
          </ac:spMkLst>
        </pc:spChg>
        <pc:cxnChg chg="mod">
          <ac:chgData name="Keith La Plain" userId="7d3a3da828e4fb46" providerId="LiveId" clId="{3DE6D040-E693-438F-9569-6BDBC0155E13}" dt="2024-07-05T22:54:36.717" v="1053" actId="14100"/>
          <ac:cxnSpMkLst>
            <pc:docMk/>
            <pc:sldMk cId="2570421652" sldId="267"/>
            <ac:cxnSpMk id="21" creationId="{F2B75DE2-83D2-A33A-81D9-96E6683D67CB}"/>
          </ac:cxnSpMkLst>
        </pc:cxnChg>
      </pc:sldChg>
      <pc:sldChg chg="addSp delSp modSp add mod">
        <pc:chgData name="Keith La Plain" userId="7d3a3da828e4fb46" providerId="LiveId" clId="{3DE6D040-E693-438F-9569-6BDBC0155E13}" dt="2024-07-05T22:57:24.903" v="1150" actId="20577"/>
        <pc:sldMkLst>
          <pc:docMk/>
          <pc:sldMk cId="1893100564" sldId="268"/>
        </pc:sldMkLst>
        <pc:spChg chg="mod">
          <ac:chgData name="Keith La Plain" userId="7d3a3da828e4fb46" providerId="LiveId" clId="{3DE6D040-E693-438F-9569-6BDBC0155E13}" dt="2024-07-05T22:45:22.477" v="707" actId="20577"/>
          <ac:spMkLst>
            <pc:docMk/>
            <pc:sldMk cId="1893100564" sldId="268"/>
            <ac:spMk id="5" creationId="{9551D3D3-3CA7-16A1-6868-FD42300CF88D}"/>
          </ac:spMkLst>
        </pc:spChg>
        <pc:spChg chg="add del mod">
          <ac:chgData name="Keith La Plain" userId="7d3a3da828e4fb46" providerId="LiveId" clId="{3DE6D040-E693-438F-9569-6BDBC0155E13}" dt="2024-07-05T22:51:12.571" v="909" actId="11529"/>
          <ac:spMkLst>
            <pc:docMk/>
            <pc:sldMk cId="1893100564" sldId="268"/>
            <ac:spMk id="6" creationId="{33E43215-DC8C-F46E-FE39-3DCB64759D92}"/>
          </ac:spMkLst>
        </pc:spChg>
        <pc:spChg chg="mod">
          <ac:chgData name="Keith La Plain" userId="7d3a3da828e4fb46" providerId="LiveId" clId="{3DE6D040-E693-438F-9569-6BDBC0155E13}" dt="2024-07-05T22:45:09.219" v="690" actId="20577"/>
          <ac:spMkLst>
            <pc:docMk/>
            <pc:sldMk cId="1893100564" sldId="268"/>
            <ac:spMk id="7" creationId="{26F6DC83-3A45-72F8-1C87-28CCF0C8D90C}"/>
          </ac:spMkLst>
        </pc:spChg>
        <pc:spChg chg="add del mod">
          <ac:chgData name="Keith La Plain" userId="7d3a3da828e4fb46" providerId="LiveId" clId="{3DE6D040-E693-438F-9569-6BDBC0155E13}" dt="2024-07-05T22:51:11.529" v="906" actId="11529"/>
          <ac:spMkLst>
            <pc:docMk/>
            <pc:sldMk cId="1893100564" sldId="268"/>
            <ac:spMk id="10" creationId="{0722B5FC-411D-2D4C-E9E4-88F14A0ABA5D}"/>
          </ac:spMkLst>
        </pc:spChg>
        <pc:spChg chg="mod">
          <ac:chgData name="Keith La Plain" userId="7d3a3da828e4fb46" providerId="LiveId" clId="{3DE6D040-E693-438F-9569-6BDBC0155E13}" dt="2024-07-05T22:56:19.955" v="1123" actId="20577"/>
          <ac:spMkLst>
            <pc:docMk/>
            <pc:sldMk cId="1893100564" sldId="268"/>
            <ac:spMk id="11" creationId="{2C206016-8487-24E3-22C1-C06D0EEA4CE2}"/>
          </ac:spMkLst>
        </pc:spChg>
        <pc:spChg chg="mod">
          <ac:chgData name="Keith La Plain" userId="7d3a3da828e4fb46" providerId="LiveId" clId="{3DE6D040-E693-438F-9569-6BDBC0155E13}" dt="2024-07-05T22:45:14.126" v="693" actId="20577"/>
          <ac:spMkLst>
            <pc:docMk/>
            <pc:sldMk cId="1893100564" sldId="268"/>
            <ac:spMk id="16" creationId="{213C7BE1-56C2-EB0E-6593-3962F2F8435A}"/>
          </ac:spMkLst>
        </pc:spChg>
        <pc:spChg chg="mod">
          <ac:chgData name="Keith La Plain" userId="7d3a3da828e4fb46" providerId="LiveId" clId="{3DE6D040-E693-438F-9569-6BDBC0155E13}" dt="2024-07-05T22:57:01.649" v="1137" actId="20577"/>
          <ac:spMkLst>
            <pc:docMk/>
            <pc:sldMk cId="1893100564" sldId="268"/>
            <ac:spMk id="22" creationId="{7B131E0F-C8A3-159F-307D-C0273DD76AEC}"/>
          </ac:spMkLst>
        </pc:spChg>
        <pc:spChg chg="mod">
          <ac:chgData name="Keith La Plain" userId="7d3a3da828e4fb46" providerId="LiveId" clId="{3DE6D040-E693-438F-9569-6BDBC0155E13}" dt="2024-07-05T22:57:24.903" v="1150" actId="20577"/>
          <ac:spMkLst>
            <pc:docMk/>
            <pc:sldMk cId="1893100564" sldId="268"/>
            <ac:spMk id="31" creationId="{32F39310-BB90-DECD-6DFD-2BFB76462C37}"/>
          </ac:spMkLst>
        </pc:spChg>
        <pc:spChg chg="mod">
          <ac:chgData name="Keith La Plain" userId="7d3a3da828e4fb46" providerId="LiveId" clId="{3DE6D040-E693-438F-9569-6BDBC0155E13}" dt="2024-07-05T22:51:15.812" v="913" actId="20577"/>
          <ac:spMkLst>
            <pc:docMk/>
            <pc:sldMk cId="1893100564" sldId="268"/>
            <ac:spMk id="32" creationId="{C474DDBD-EDE9-D602-6E8F-2CD66F8F27E7}"/>
          </ac:spMkLst>
        </pc:spChg>
      </pc:sldChg>
      <pc:sldChg chg="delSp modSp add del mod">
        <pc:chgData name="Keith La Plain" userId="7d3a3da828e4fb46" providerId="LiveId" clId="{3DE6D040-E693-438F-9569-6BDBC0155E13}" dt="2024-07-05T22:53:52.735" v="1043" actId="47"/>
        <pc:sldMkLst>
          <pc:docMk/>
          <pc:sldMk cId="3220087244" sldId="269"/>
        </pc:sldMkLst>
        <pc:spChg chg="mod">
          <ac:chgData name="Keith La Plain" userId="7d3a3da828e4fb46" providerId="LiveId" clId="{3DE6D040-E693-438F-9569-6BDBC0155E13}" dt="2024-07-05T22:47:06.657" v="760" actId="20577"/>
          <ac:spMkLst>
            <pc:docMk/>
            <pc:sldMk cId="3220087244" sldId="269"/>
            <ac:spMk id="7" creationId="{26F6DC83-3A45-72F8-1C87-28CCF0C8D90C}"/>
          </ac:spMkLst>
        </pc:spChg>
        <pc:spChg chg="mod">
          <ac:chgData name="Keith La Plain" userId="7d3a3da828e4fb46" providerId="LiveId" clId="{3DE6D040-E693-438F-9569-6BDBC0155E13}" dt="2024-07-05T22:47:10.418" v="764" actId="20577"/>
          <ac:spMkLst>
            <pc:docMk/>
            <pc:sldMk cId="3220087244" sldId="269"/>
            <ac:spMk id="16" creationId="{213C7BE1-56C2-EB0E-6593-3962F2F8435A}"/>
          </ac:spMkLst>
        </pc:spChg>
        <pc:spChg chg="mod">
          <ac:chgData name="Keith La Plain" userId="7d3a3da828e4fb46" providerId="LiveId" clId="{3DE6D040-E693-438F-9569-6BDBC0155E13}" dt="2024-07-05T22:47:02.723" v="756" actId="20577"/>
          <ac:spMkLst>
            <pc:docMk/>
            <pc:sldMk cId="3220087244" sldId="269"/>
            <ac:spMk id="31" creationId="{32F39310-BB90-DECD-6DFD-2BFB76462C37}"/>
          </ac:spMkLst>
        </pc:spChg>
        <pc:spChg chg="del">
          <ac:chgData name="Keith La Plain" userId="7d3a3da828e4fb46" providerId="LiveId" clId="{3DE6D040-E693-438F-9569-6BDBC0155E13}" dt="2024-07-05T22:47:24.845" v="765" actId="478"/>
          <ac:spMkLst>
            <pc:docMk/>
            <pc:sldMk cId="3220087244" sldId="269"/>
            <ac:spMk id="32" creationId="{C474DDBD-EDE9-D602-6E8F-2CD66F8F27E7}"/>
          </ac:spMkLst>
        </pc:spChg>
      </pc:sldChg>
      <pc:sldChg chg="addSp modSp add mod">
        <pc:chgData name="Keith La Plain" userId="7d3a3da828e4fb46" providerId="LiveId" clId="{3DE6D040-E693-438F-9569-6BDBC0155E13}" dt="2024-07-05T22:57:19.679" v="1144" actId="20577"/>
        <pc:sldMkLst>
          <pc:docMk/>
          <pc:sldMk cId="2041316682" sldId="270"/>
        </pc:sldMkLst>
        <pc:spChg chg="add mod">
          <ac:chgData name="Keith La Plain" userId="7d3a3da828e4fb46" providerId="LiveId" clId="{3DE6D040-E693-438F-9569-6BDBC0155E13}" dt="2024-07-05T22:52:45.485" v="988" actId="693"/>
          <ac:spMkLst>
            <pc:docMk/>
            <pc:sldMk cId="2041316682" sldId="270"/>
            <ac:spMk id="6" creationId="{AAC461A6-E743-3951-8734-CD5D55F026C0}"/>
          </ac:spMkLst>
        </pc:spChg>
        <pc:spChg chg="mod">
          <ac:chgData name="Keith La Plain" userId="7d3a3da828e4fb46" providerId="LiveId" clId="{3DE6D040-E693-438F-9569-6BDBC0155E13}" dt="2024-07-05T22:57:14.649" v="1138" actId="20577"/>
          <ac:spMkLst>
            <pc:docMk/>
            <pc:sldMk cId="2041316682" sldId="270"/>
            <ac:spMk id="7" creationId="{26F6DC83-3A45-72F8-1C87-28CCF0C8D90C}"/>
          </ac:spMkLst>
        </pc:spChg>
        <pc:spChg chg="add mod">
          <ac:chgData name="Keith La Plain" userId="7d3a3da828e4fb46" providerId="LiveId" clId="{3DE6D040-E693-438F-9569-6BDBC0155E13}" dt="2024-07-05T22:53:20.966" v="1041" actId="14100"/>
          <ac:spMkLst>
            <pc:docMk/>
            <pc:sldMk cId="2041316682" sldId="270"/>
            <ac:spMk id="10" creationId="{BAFD4C8B-BF40-4F28-58A3-DE8C6854A369}"/>
          </ac:spMkLst>
        </pc:spChg>
        <pc:spChg chg="mod">
          <ac:chgData name="Keith La Plain" userId="7d3a3da828e4fb46" providerId="LiveId" clId="{3DE6D040-E693-438F-9569-6BDBC0155E13}" dt="2024-07-05T22:52:06.921" v="968" actId="20577"/>
          <ac:spMkLst>
            <pc:docMk/>
            <pc:sldMk cId="2041316682" sldId="270"/>
            <ac:spMk id="11" creationId="{2C206016-8487-24E3-22C1-C06D0EEA4CE2}"/>
          </ac:spMkLst>
        </pc:spChg>
        <pc:spChg chg="mod">
          <ac:chgData name="Keith La Plain" userId="7d3a3da828e4fb46" providerId="LiveId" clId="{3DE6D040-E693-438F-9569-6BDBC0155E13}" dt="2024-07-05T22:54:13.299" v="1045" actId="20577"/>
          <ac:spMkLst>
            <pc:docMk/>
            <pc:sldMk cId="2041316682" sldId="270"/>
            <ac:spMk id="16" creationId="{213C7BE1-56C2-EB0E-6593-3962F2F8435A}"/>
          </ac:spMkLst>
        </pc:spChg>
        <pc:spChg chg="mod">
          <ac:chgData name="Keith La Plain" userId="7d3a3da828e4fb46" providerId="LiveId" clId="{3DE6D040-E693-438F-9569-6BDBC0155E13}" dt="2024-07-05T22:52:30.237" v="985" actId="1076"/>
          <ac:spMkLst>
            <pc:docMk/>
            <pc:sldMk cId="2041316682" sldId="270"/>
            <ac:spMk id="22" creationId="{7B131E0F-C8A3-159F-307D-C0273DD76AEC}"/>
          </ac:spMkLst>
        </pc:spChg>
        <pc:spChg chg="mod">
          <ac:chgData name="Keith La Plain" userId="7d3a3da828e4fb46" providerId="LiveId" clId="{3DE6D040-E693-438F-9569-6BDBC0155E13}" dt="2024-07-05T22:57:19.679" v="1144" actId="20577"/>
          <ac:spMkLst>
            <pc:docMk/>
            <pc:sldMk cId="2041316682" sldId="270"/>
            <ac:spMk id="31" creationId="{32F39310-BB90-DECD-6DFD-2BFB76462C37}"/>
          </ac:spMkLst>
        </pc:spChg>
        <pc:spChg chg="mod">
          <ac:chgData name="Keith La Plain" userId="7d3a3da828e4fb46" providerId="LiveId" clId="{3DE6D040-E693-438F-9569-6BDBC0155E13}" dt="2024-07-05T22:51:52.258" v="951" actId="20577"/>
          <ac:spMkLst>
            <pc:docMk/>
            <pc:sldMk cId="2041316682" sldId="270"/>
            <ac:spMk id="32" creationId="{C474DDBD-EDE9-D602-6E8F-2CD66F8F27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6336-AC51-F55F-255E-5E6C5723E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7AAC7-73F4-EA43-B152-AFCF56F4A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D87B-1271-FD09-BE77-2A01296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5ADA-4DD8-8DF2-5420-46E9F823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B0AC-0823-8163-BBDB-D76EC601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E9F6-010D-F136-4C4D-7FBB376B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65DB1-C096-441C-0F4B-0CCAD61B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A98D-3ECB-4652-7B64-9BFCF5C9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6119-B383-EAB4-F495-8C046F93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EE5-07E3-5603-3406-CBD720CB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96429-99C5-53BA-7115-6C6CF72FB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5C119-5B3F-EE7B-3BD8-84678E03F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F6EB-DAD6-705E-9827-C4C88B9D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B2D4-AE18-876A-4EAE-FDE9FFD8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4D68-32C5-135F-37ED-C9AF75F1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4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D5E4-1AC1-8406-56BC-92DD53BB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766A-4D6C-A03D-BB84-9488EB73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F70F-73B9-B705-9083-C39C7A07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514F-16FB-6CBB-C7D8-25C53732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49A1-1159-BD7E-AC8E-E9038D77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DE4D-491A-E7FB-50D4-C5B67557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1D52B-B17F-17A9-D236-0E49CFDB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4F5A-2747-4B04-F815-AD2A3CDC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9D7F-47C8-3C60-2740-B8B68771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1B62-6F3B-DE19-C6DF-2246F277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7066-0342-6F1D-6DDB-4C3302EA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6A39-FC37-4229-BEA6-6444A8067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346AF-F6CA-0E66-C4FD-F9A6DB20B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1A78C-41E0-C44B-D853-D490E3D0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84DA-428D-D7C2-F83D-83B937BD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7F22D-D9B3-C9EE-F7FC-3EBEEE0E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7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94DD-5B1D-F079-596F-55C8F4C7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32808-25B6-2286-4BFA-8D58B89E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E91E-59FA-7E1C-CC3C-92FDF09A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E6237-8105-26EE-10D1-97AFCA031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202E-F2C8-2903-BFEB-81DD165D8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26F77-9503-F21A-64BD-764F21C9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C5E67-2061-9291-83C9-C07FAC8E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28AEB-1DFE-F8A6-D5D7-49113B08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855B-041A-08E8-5E21-7D3B9EE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4547A-01CE-588B-C7D9-2E0A7F32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6A833-1240-190E-5D99-B4E904C9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243D3-0ADA-4F38-A79D-CA93064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8FE6A-957D-9B02-7BE9-580109C2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96CE6-0734-A706-32F8-C2BAAB1F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C75B1-B1D0-9B5E-6FBE-03B67205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0204-8FD2-A184-3A71-A1E3054C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DDF7-1319-B958-F469-D8A28F56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7DF57-52E8-BDAB-D7A3-A4876CD2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3C12-C0C0-9BA8-41B1-BA24F2AF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93666-137E-85AB-00A9-C1520D36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E66A-09FA-4FA5-CD17-21C17F4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8A67-99B2-038A-1412-C20FABDE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6D56C-2FA5-1F76-6960-231E90D1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C15D2-3BF3-2482-9741-BF15438A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BC95-680D-D079-579C-8B137AE8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D1A79-34B2-573E-A57F-CD22DD5C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32D1-83D5-34E6-E86B-8AAB78C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178F1-A6E7-8FA3-AC41-07A0F70E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5FD3-1E59-A0F1-81FD-2B6B4F95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29D2-1CF7-6092-C405-5EEEDA627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12F1C-1641-41E7-9508-CD5E767B55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1434-218A-DC67-B2ED-0CE9A9CEF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6946-086C-E7BC-E9A1-D4C8B216B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2D1B2-A94D-4B72-A647-3782105F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5A2E26-080B-9A95-50BE-29700403343C}"/>
              </a:ext>
            </a:extLst>
          </p:cNvPr>
          <p:cNvSpPr/>
          <p:nvPr/>
        </p:nvSpPr>
        <p:spPr>
          <a:xfrm>
            <a:off x="1288732" y="1188496"/>
            <a:ext cx="2535502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ACQ/STM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CEAA77-02BA-CBD5-FB2D-33A867E3EE32}"/>
              </a:ext>
            </a:extLst>
          </p:cNvPr>
          <p:cNvSpPr/>
          <p:nvPr/>
        </p:nvSpPr>
        <p:spPr>
          <a:xfrm>
            <a:off x="8636454" y="1163645"/>
            <a:ext cx="2535501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719482-11E5-4BCD-5C19-B043B6268579}"/>
              </a:ext>
            </a:extLst>
          </p:cNvPr>
          <p:cNvSpPr/>
          <p:nvPr/>
        </p:nvSpPr>
        <p:spPr>
          <a:xfrm>
            <a:off x="8620350" y="2639563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ACQ READY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63AE0A-F319-807B-76B1-295C4D0139AD}"/>
              </a:ext>
            </a:extLst>
          </p:cNvPr>
          <p:cNvSpPr/>
          <p:nvPr/>
        </p:nvSpPr>
        <p:spPr>
          <a:xfrm>
            <a:off x="1272629" y="3435219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ACQ READY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A955F-7A14-71CD-86CD-C58C8A4F4437}"/>
              </a:ext>
            </a:extLst>
          </p:cNvPr>
          <p:cNvCxnSpPr>
            <a:cxnSpLocks/>
          </p:cNvCxnSpPr>
          <p:nvPr/>
        </p:nvCxnSpPr>
        <p:spPr>
          <a:xfrm flipH="1">
            <a:off x="3968485" y="4520222"/>
            <a:ext cx="617474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0">
            <a:extLst>
              <a:ext uri="{FF2B5EF4-FFF2-40B4-BE49-F238E27FC236}">
                <a16:creationId xmlns:a16="http://schemas.microsoft.com/office/drawing/2014/main" id="{32F39310-BB90-DECD-6DFD-2BFB7646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7"/>
            <a:ext cx="10515600" cy="742867"/>
          </a:xfrm>
        </p:spPr>
        <p:txBody>
          <a:bodyPr/>
          <a:lstStyle/>
          <a:p>
            <a:r>
              <a:rPr lang="en-US" dirty="0"/>
              <a:t>Send Data to ACQ/STM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62D563-4B4C-18DD-451D-5692F8673B80}"/>
              </a:ext>
            </a:extLst>
          </p:cNvPr>
          <p:cNvSpPr/>
          <p:nvPr/>
        </p:nvSpPr>
        <p:spPr>
          <a:xfrm>
            <a:off x="8636454" y="1926252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Datablock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B00C79-845D-A851-53F5-E3CBA20CB6E7}"/>
              </a:ext>
            </a:extLst>
          </p:cNvPr>
          <p:cNvSpPr/>
          <p:nvPr/>
        </p:nvSpPr>
        <p:spPr>
          <a:xfrm>
            <a:off x="8611858" y="4331708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</a:t>
            </a:r>
            <a:r>
              <a:rPr lang="en-US" dirty="0" err="1"/>
              <a:t>Datablock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6B5272-A5AF-F0C9-5285-F017B6295D31}"/>
              </a:ext>
            </a:extLst>
          </p:cNvPr>
          <p:cNvSpPr/>
          <p:nvPr/>
        </p:nvSpPr>
        <p:spPr>
          <a:xfrm>
            <a:off x="1288732" y="4331708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</a:t>
            </a:r>
            <a:r>
              <a:rPr lang="en-US" dirty="0" err="1"/>
              <a:t>Datablock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50150C-D0D3-F10F-2044-B27242697FEB}"/>
              </a:ext>
            </a:extLst>
          </p:cNvPr>
          <p:cNvSpPr/>
          <p:nvPr/>
        </p:nvSpPr>
        <p:spPr>
          <a:xfrm>
            <a:off x="1288731" y="5310375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ACQ BUSY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741940-D1DD-D50F-6EA0-627A6A4CEBA1}"/>
              </a:ext>
            </a:extLst>
          </p:cNvPr>
          <p:cNvSpPr/>
          <p:nvPr/>
        </p:nvSpPr>
        <p:spPr>
          <a:xfrm>
            <a:off x="8611857" y="5906883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6E6043-9716-64C9-8C18-01C9E4A070A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40336" y="5498889"/>
            <a:ext cx="477152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EEDFA7-4EB6-2686-B87B-BD945DF171C1}"/>
              </a:ext>
            </a:extLst>
          </p:cNvPr>
          <p:cNvSpPr/>
          <p:nvPr/>
        </p:nvSpPr>
        <p:spPr>
          <a:xfrm>
            <a:off x="838200" y="3016591"/>
            <a:ext cx="3517490" cy="365951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567A8F-30B2-4B81-5E22-9AEAF9CE0346}"/>
              </a:ext>
            </a:extLst>
          </p:cNvPr>
          <p:cNvSpPr/>
          <p:nvPr/>
        </p:nvSpPr>
        <p:spPr>
          <a:xfrm>
            <a:off x="8153511" y="1692653"/>
            <a:ext cx="3517490" cy="498345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BBCD9C5-636F-D7F8-E5BE-09D9D92F21DD}"/>
              </a:ext>
            </a:extLst>
          </p:cNvPr>
          <p:cNvSpPr/>
          <p:nvPr/>
        </p:nvSpPr>
        <p:spPr>
          <a:xfrm>
            <a:off x="5545394" y="872050"/>
            <a:ext cx="1602658" cy="742867"/>
          </a:xfrm>
          <a:prstGeom prst="wedgeRoundRectCallout">
            <a:avLst>
              <a:gd name="adj1" fmla="val 116872"/>
              <a:gd name="adj2" fmla="val 98236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happen first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390770-4114-FBF2-B113-5DC61BB69850}"/>
              </a:ext>
            </a:extLst>
          </p:cNvPr>
          <p:cNvCxnSpPr>
            <a:cxnSpLocks/>
          </p:cNvCxnSpPr>
          <p:nvPr/>
        </p:nvCxnSpPr>
        <p:spPr>
          <a:xfrm>
            <a:off x="3848829" y="3623733"/>
            <a:ext cx="477152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076961-2263-0DAC-9C19-97B0635055E6}"/>
              </a:ext>
            </a:extLst>
          </p:cNvPr>
          <p:cNvSpPr/>
          <p:nvPr/>
        </p:nvSpPr>
        <p:spPr>
          <a:xfrm>
            <a:off x="9183329" y="4860715"/>
            <a:ext cx="1484671" cy="249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Delay</a:t>
            </a:r>
          </a:p>
        </p:txBody>
      </p:sp>
    </p:spTree>
    <p:extLst>
      <p:ext uri="{BB962C8B-B14F-4D97-AF65-F5344CB8AC3E}">
        <p14:creationId xmlns:p14="http://schemas.microsoft.com/office/powerpoint/2010/main" val="13146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5A2E26-080B-9A95-50BE-29700403343C}"/>
              </a:ext>
            </a:extLst>
          </p:cNvPr>
          <p:cNvSpPr/>
          <p:nvPr/>
        </p:nvSpPr>
        <p:spPr>
          <a:xfrm>
            <a:off x="1288732" y="1188496"/>
            <a:ext cx="2535502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ACQ/STM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CEAA77-02BA-CBD5-FB2D-33A867E3EE32}"/>
              </a:ext>
            </a:extLst>
          </p:cNvPr>
          <p:cNvSpPr/>
          <p:nvPr/>
        </p:nvSpPr>
        <p:spPr>
          <a:xfrm>
            <a:off x="8636454" y="1163645"/>
            <a:ext cx="2535501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719482-11E5-4BCD-5C19-B043B6268579}"/>
              </a:ext>
            </a:extLst>
          </p:cNvPr>
          <p:cNvSpPr/>
          <p:nvPr/>
        </p:nvSpPr>
        <p:spPr>
          <a:xfrm>
            <a:off x="8620349" y="2101223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ACQ READY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63AE0A-F319-807B-76B1-295C4D0139AD}"/>
              </a:ext>
            </a:extLst>
          </p:cNvPr>
          <p:cNvSpPr/>
          <p:nvPr/>
        </p:nvSpPr>
        <p:spPr>
          <a:xfrm>
            <a:off x="1272629" y="3435219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ACQ READY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A955F-7A14-71CD-86CD-C58C8A4F443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840337" y="4520222"/>
            <a:ext cx="4771521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0">
            <a:extLst>
              <a:ext uri="{FF2B5EF4-FFF2-40B4-BE49-F238E27FC236}">
                <a16:creationId xmlns:a16="http://schemas.microsoft.com/office/drawing/2014/main" id="{32F39310-BB90-DECD-6DFD-2BFB7646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7"/>
            <a:ext cx="10515600" cy="742867"/>
          </a:xfrm>
        </p:spPr>
        <p:txBody>
          <a:bodyPr/>
          <a:lstStyle/>
          <a:p>
            <a:r>
              <a:rPr lang="en-US" dirty="0"/>
              <a:t>Send Data to RASPI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62D563-4B4C-18DD-451D-5692F8673B80}"/>
              </a:ext>
            </a:extLst>
          </p:cNvPr>
          <p:cNvSpPr/>
          <p:nvPr/>
        </p:nvSpPr>
        <p:spPr>
          <a:xfrm>
            <a:off x="1245737" y="2562939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Datablock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B00C79-845D-A851-53F5-E3CBA20CB6E7}"/>
              </a:ext>
            </a:extLst>
          </p:cNvPr>
          <p:cNvSpPr/>
          <p:nvPr/>
        </p:nvSpPr>
        <p:spPr>
          <a:xfrm>
            <a:off x="8611858" y="4331708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</a:t>
            </a:r>
            <a:r>
              <a:rPr lang="en-US" dirty="0" err="1"/>
              <a:t>Datablock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6B5272-A5AF-F0C9-5285-F017B6295D31}"/>
              </a:ext>
            </a:extLst>
          </p:cNvPr>
          <p:cNvSpPr/>
          <p:nvPr/>
        </p:nvSpPr>
        <p:spPr>
          <a:xfrm>
            <a:off x="1288732" y="4331708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</a:t>
            </a:r>
            <a:r>
              <a:rPr lang="en-US" dirty="0" err="1"/>
              <a:t>Datablock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50150C-D0D3-F10F-2044-B27242697FEB}"/>
              </a:ext>
            </a:extLst>
          </p:cNvPr>
          <p:cNvSpPr/>
          <p:nvPr/>
        </p:nvSpPr>
        <p:spPr>
          <a:xfrm>
            <a:off x="1288731" y="5310375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ACQ BUSY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6E6043-9716-64C9-8C18-01C9E4A070A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40336" y="5498889"/>
            <a:ext cx="477152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EEDFA7-4EB6-2686-B87B-BD945DF171C1}"/>
              </a:ext>
            </a:extLst>
          </p:cNvPr>
          <p:cNvSpPr/>
          <p:nvPr/>
        </p:nvSpPr>
        <p:spPr>
          <a:xfrm>
            <a:off x="838200" y="2143432"/>
            <a:ext cx="3517490" cy="453267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567A8F-30B2-4B81-5E22-9AEAF9CE0346}"/>
              </a:ext>
            </a:extLst>
          </p:cNvPr>
          <p:cNvSpPr/>
          <p:nvPr/>
        </p:nvSpPr>
        <p:spPr>
          <a:xfrm>
            <a:off x="8153511" y="1692653"/>
            <a:ext cx="3517490" cy="498345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E0764-6CDA-DECA-7E40-6983ED114E04}"/>
              </a:ext>
            </a:extLst>
          </p:cNvPr>
          <p:cNvSpPr/>
          <p:nvPr/>
        </p:nvSpPr>
        <p:spPr>
          <a:xfrm>
            <a:off x="8620349" y="5846010"/>
            <a:ext cx="2551605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</a:t>
            </a:r>
            <a:r>
              <a:rPr lang="en-US" dirty="0" err="1"/>
              <a:t>Datablock</a:t>
            </a:r>
            <a:endParaRPr 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BBCD9C5-636F-D7F8-E5BE-09D9D92F21DD}"/>
              </a:ext>
            </a:extLst>
          </p:cNvPr>
          <p:cNvSpPr/>
          <p:nvPr/>
        </p:nvSpPr>
        <p:spPr>
          <a:xfrm>
            <a:off x="5545394" y="872050"/>
            <a:ext cx="1602658" cy="742867"/>
          </a:xfrm>
          <a:prstGeom prst="wedgeRoundRectCallout">
            <a:avLst>
              <a:gd name="adj1" fmla="val 116872"/>
              <a:gd name="adj2" fmla="val 98236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happen first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390770-4114-FBF2-B113-5DC61BB69850}"/>
              </a:ext>
            </a:extLst>
          </p:cNvPr>
          <p:cNvCxnSpPr>
            <a:cxnSpLocks/>
          </p:cNvCxnSpPr>
          <p:nvPr/>
        </p:nvCxnSpPr>
        <p:spPr>
          <a:xfrm>
            <a:off x="3848829" y="3623733"/>
            <a:ext cx="477152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1AB920-301F-0586-1B87-DA5684A5DB9E}"/>
              </a:ext>
            </a:extLst>
          </p:cNvPr>
          <p:cNvSpPr/>
          <p:nvPr/>
        </p:nvSpPr>
        <p:spPr>
          <a:xfrm>
            <a:off x="9183329" y="4860715"/>
            <a:ext cx="1484671" cy="249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Delay</a:t>
            </a:r>
          </a:p>
        </p:txBody>
      </p:sp>
    </p:spTree>
    <p:extLst>
      <p:ext uri="{BB962C8B-B14F-4D97-AF65-F5344CB8AC3E}">
        <p14:creationId xmlns:p14="http://schemas.microsoft.com/office/powerpoint/2010/main" val="243034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6DC83-3A45-72F8-1C87-28CCF0C8D90C}"/>
              </a:ext>
            </a:extLst>
          </p:cNvPr>
          <p:cNvSpPr/>
          <p:nvPr/>
        </p:nvSpPr>
        <p:spPr>
          <a:xfrm>
            <a:off x="8598221" y="1675065"/>
            <a:ext cx="3017520" cy="687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DIR command to </a:t>
            </a:r>
            <a:r>
              <a:rPr lang="en-US" dirty="0" err="1"/>
              <a:t>Datablock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250D83-7F0C-6A82-E679-DF91C37BB74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86130" y="4328732"/>
            <a:ext cx="4333433" cy="6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B145E7-232F-CA30-02F7-545D8481A1F7}"/>
              </a:ext>
            </a:extLst>
          </p:cNvPr>
          <p:cNvSpPr/>
          <p:nvPr/>
        </p:nvSpPr>
        <p:spPr>
          <a:xfrm>
            <a:off x="8598221" y="26014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ACQ/STM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269746-A57D-683C-85C3-02D0491009DA}"/>
              </a:ext>
            </a:extLst>
          </p:cNvPr>
          <p:cNvSpPr/>
          <p:nvPr/>
        </p:nvSpPr>
        <p:spPr>
          <a:xfrm>
            <a:off x="1168610" y="30821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B75DE2-83D2-A33A-81D9-96E6683D67C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186130" y="2767917"/>
            <a:ext cx="4490749" cy="2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131E0F-C8A3-159F-307D-C0273DD76AEC}"/>
              </a:ext>
            </a:extLst>
          </p:cNvPr>
          <p:cNvSpPr txBox="1"/>
          <p:nvPr/>
        </p:nvSpPr>
        <p:spPr>
          <a:xfrm>
            <a:off x="5344320" y="3954346"/>
            <a:ext cx="25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 List &amp; File Size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32F39310-BB90-DECD-6DFD-2BFB7646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7"/>
            <a:ext cx="10515600" cy="742867"/>
          </a:xfrm>
        </p:spPr>
        <p:txBody>
          <a:bodyPr/>
          <a:lstStyle/>
          <a:p>
            <a:r>
              <a:rPr lang="en-US" dirty="0"/>
              <a:t>Directory (DIR)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74DDBD-EDE9-D602-6E8F-2CD66F8F27E7}"/>
              </a:ext>
            </a:extLst>
          </p:cNvPr>
          <p:cNvSpPr/>
          <p:nvPr/>
        </p:nvSpPr>
        <p:spPr>
          <a:xfrm>
            <a:off x="1168610" y="3674207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Directory List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E7BEBD-C5DC-07D5-2379-DE4709E13837}"/>
              </a:ext>
            </a:extLst>
          </p:cNvPr>
          <p:cNvSpPr/>
          <p:nvPr/>
        </p:nvSpPr>
        <p:spPr>
          <a:xfrm>
            <a:off x="1168610" y="1023794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ACQ/STM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031E1F-D888-0D2B-F178-FE39EC1383DC}"/>
              </a:ext>
            </a:extLst>
          </p:cNvPr>
          <p:cNvSpPr/>
          <p:nvPr/>
        </p:nvSpPr>
        <p:spPr>
          <a:xfrm>
            <a:off x="8598221" y="998943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39CCD7-CF6B-512D-6E4E-023803452053}"/>
              </a:ext>
            </a:extLst>
          </p:cNvPr>
          <p:cNvSpPr/>
          <p:nvPr/>
        </p:nvSpPr>
        <p:spPr>
          <a:xfrm>
            <a:off x="1168610" y="2579403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RASPI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CECC7-FF90-75F1-8A3A-E425D50E913B}"/>
              </a:ext>
            </a:extLst>
          </p:cNvPr>
          <p:cNvSpPr/>
          <p:nvPr/>
        </p:nvSpPr>
        <p:spPr>
          <a:xfrm>
            <a:off x="8598221" y="4114662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ACQ/STM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206016-8487-24E3-22C1-C06D0EEA4CE2}"/>
              </a:ext>
            </a:extLst>
          </p:cNvPr>
          <p:cNvSpPr/>
          <p:nvPr/>
        </p:nvSpPr>
        <p:spPr>
          <a:xfrm>
            <a:off x="1168610" y="4205565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RASPI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C7BE1-56C2-EB0E-6593-3962F2F8435A}"/>
              </a:ext>
            </a:extLst>
          </p:cNvPr>
          <p:cNvSpPr txBox="1"/>
          <p:nvPr/>
        </p:nvSpPr>
        <p:spPr>
          <a:xfrm>
            <a:off x="5542144" y="228476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 Command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EE87E0-6627-2513-3983-56BA36B47B00}"/>
              </a:ext>
            </a:extLst>
          </p:cNvPr>
          <p:cNvSpPr/>
          <p:nvPr/>
        </p:nvSpPr>
        <p:spPr>
          <a:xfrm>
            <a:off x="8598221" y="4873714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filename &amp; size</a:t>
            </a:r>
          </a:p>
        </p:txBody>
      </p:sp>
    </p:spTree>
    <p:extLst>
      <p:ext uri="{BB962C8B-B14F-4D97-AF65-F5344CB8AC3E}">
        <p14:creationId xmlns:p14="http://schemas.microsoft.com/office/powerpoint/2010/main" val="30612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6DC83-3A45-72F8-1C87-28CCF0C8D90C}"/>
              </a:ext>
            </a:extLst>
          </p:cNvPr>
          <p:cNvSpPr/>
          <p:nvPr/>
        </p:nvSpPr>
        <p:spPr>
          <a:xfrm>
            <a:off x="8598221" y="1675065"/>
            <a:ext cx="3017520" cy="687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REC command &amp; params to </a:t>
            </a:r>
            <a:r>
              <a:rPr lang="en-US" dirty="0" err="1"/>
              <a:t>Datablock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250D83-7F0C-6A82-E679-DF91C37BB74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86130" y="4328732"/>
            <a:ext cx="4333433" cy="6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B145E7-232F-CA30-02F7-545D8481A1F7}"/>
              </a:ext>
            </a:extLst>
          </p:cNvPr>
          <p:cNvSpPr/>
          <p:nvPr/>
        </p:nvSpPr>
        <p:spPr>
          <a:xfrm>
            <a:off x="8598221" y="26014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ACQ/STM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269746-A57D-683C-85C3-02D0491009DA}"/>
              </a:ext>
            </a:extLst>
          </p:cNvPr>
          <p:cNvSpPr/>
          <p:nvPr/>
        </p:nvSpPr>
        <p:spPr>
          <a:xfrm>
            <a:off x="1168610" y="30821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B75DE2-83D2-A33A-81D9-96E6683D67CB}"/>
              </a:ext>
            </a:extLst>
          </p:cNvPr>
          <p:cNvCxnSpPr>
            <a:cxnSpLocks/>
          </p:cNvCxnSpPr>
          <p:nvPr/>
        </p:nvCxnSpPr>
        <p:spPr>
          <a:xfrm flipH="1">
            <a:off x="3910770" y="2789952"/>
            <a:ext cx="4766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131E0F-C8A3-159F-307D-C0273DD76AEC}"/>
              </a:ext>
            </a:extLst>
          </p:cNvPr>
          <p:cNvSpPr txBox="1"/>
          <p:nvPr/>
        </p:nvSpPr>
        <p:spPr>
          <a:xfrm>
            <a:off x="5377367" y="3955552"/>
            <a:ext cx="17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 ACK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32F39310-BB90-DECD-6DFD-2BFB7646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7"/>
            <a:ext cx="10515600" cy="742867"/>
          </a:xfrm>
        </p:spPr>
        <p:txBody>
          <a:bodyPr/>
          <a:lstStyle/>
          <a:p>
            <a:r>
              <a:rPr lang="en-US" dirty="0"/>
              <a:t>Record (REC)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74DDBD-EDE9-D602-6E8F-2CD66F8F27E7}"/>
              </a:ext>
            </a:extLst>
          </p:cNvPr>
          <p:cNvSpPr/>
          <p:nvPr/>
        </p:nvSpPr>
        <p:spPr>
          <a:xfrm>
            <a:off x="1168610" y="3674207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Input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E7BEBD-C5DC-07D5-2379-DE4709E13837}"/>
              </a:ext>
            </a:extLst>
          </p:cNvPr>
          <p:cNvSpPr/>
          <p:nvPr/>
        </p:nvSpPr>
        <p:spPr>
          <a:xfrm>
            <a:off x="1168610" y="1023794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ACQ/STM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031E1F-D888-0D2B-F178-FE39EC1383DC}"/>
              </a:ext>
            </a:extLst>
          </p:cNvPr>
          <p:cNvSpPr/>
          <p:nvPr/>
        </p:nvSpPr>
        <p:spPr>
          <a:xfrm>
            <a:off x="8598221" y="998943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39CCD7-CF6B-512D-6E4E-023803452053}"/>
              </a:ext>
            </a:extLst>
          </p:cNvPr>
          <p:cNvSpPr/>
          <p:nvPr/>
        </p:nvSpPr>
        <p:spPr>
          <a:xfrm>
            <a:off x="1168610" y="2579403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RASPI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CECC7-FF90-75F1-8A3A-E425D50E913B}"/>
              </a:ext>
            </a:extLst>
          </p:cNvPr>
          <p:cNvSpPr/>
          <p:nvPr/>
        </p:nvSpPr>
        <p:spPr>
          <a:xfrm>
            <a:off x="8598221" y="4114662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ACQ/STM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206016-8487-24E3-22C1-C06D0EEA4CE2}"/>
              </a:ext>
            </a:extLst>
          </p:cNvPr>
          <p:cNvSpPr/>
          <p:nvPr/>
        </p:nvSpPr>
        <p:spPr>
          <a:xfrm>
            <a:off x="1168610" y="4205565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RASPI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C7BE1-56C2-EB0E-6593-3962F2F8435A}"/>
              </a:ext>
            </a:extLst>
          </p:cNvPr>
          <p:cNvSpPr txBox="1"/>
          <p:nvPr/>
        </p:nvSpPr>
        <p:spPr>
          <a:xfrm>
            <a:off x="5542144" y="2284761"/>
            <a:ext cx="17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1D3D3-3CA7-16A1-6868-FD42300CF88D}"/>
              </a:ext>
            </a:extLst>
          </p:cNvPr>
          <p:cNvSpPr txBox="1"/>
          <p:nvPr/>
        </p:nvSpPr>
        <p:spPr>
          <a:xfrm>
            <a:off x="5264556" y="2767917"/>
            <a:ext cx="258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Gain, Duration</a:t>
            </a:r>
          </a:p>
          <a:p>
            <a:r>
              <a:rPr lang="en-US" dirty="0"/>
              <a:t>Sampling Freq, Prefix</a:t>
            </a:r>
          </a:p>
        </p:txBody>
      </p:sp>
    </p:spTree>
    <p:extLst>
      <p:ext uri="{BB962C8B-B14F-4D97-AF65-F5344CB8AC3E}">
        <p14:creationId xmlns:p14="http://schemas.microsoft.com/office/powerpoint/2010/main" val="2320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6DC83-3A45-72F8-1C87-28CCF0C8D90C}"/>
              </a:ext>
            </a:extLst>
          </p:cNvPr>
          <p:cNvSpPr/>
          <p:nvPr/>
        </p:nvSpPr>
        <p:spPr>
          <a:xfrm>
            <a:off x="8598221" y="1675065"/>
            <a:ext cx="3017520" cy="687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FORMAT command to </a:t>
            </a:r>
            <a:r>
              <a:rPr lang="en-US" dirty="0" err="1"/>
              <a:t>Datablock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250D83-7F0C-6A82-E679-DF91C37BB74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86130" y="4328732"/>
            <a:ext cx="4333433" cy="6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B145E7-232F-CA30-02F7-545D8481A1F7}"/>
              </a:ext>
            </a:extLst>
          </p:cNvPr>
          <p:cNvSpPr/>
          <p:nvPr/>
        </p:nvSpPr>
        <p:spPr>
          <a:xfrm>
            <a:off x="8598221" y="26014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ACQ/STM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269746-A57D-683C-85C3-02D0491009DA}"/>
              </a:ext>
            </a:extLst>
          </p:cNvPr>
          <p:cNvSpPr/>
          <p:nvPr/>
        </p:nvSpPr>
        <p:spPr>
          <a:xfrm>
            <a:off x="1168610" y="30821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B75DE2-83D2-A33A-81D9-96E6683D67C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186130" y="2767917"/>
            <a:ext cx="4490749" cy="2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131E0F-C8A3-159F-307D-C0273DD76AEC}"/>
              </a:ext>
            </a:extLst>
          </p:cNvPr>
          <p:cNvSpPr txBox="1"/>
          <p:nvPr/>
        </p:nvSpPr>
        <p:spPr>
          <a:xfrm>
            <a:off x="5377367" y="3955552"/>
            <a:ext cx="17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 ACK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32F39310-BB90-DECD-6DFD-2BFB7646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7"/>
            <a:ext cx="10515600" cy="742867"/>
          </a:xfrm>
        </p:spPr>
        <p:txBody>
          <a:bodyPr/>
          <a:lstStyle/>
          <a:p>
            <a:r>
              <a:rPr lang="en-US" dirty="0"/>
              <a:t>Format (FMT)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74DDBD-EDE9-D602-6E8F-2CD66F8F27E7}"/>
              </a:ext>
            </a:extLst>
          </p:cNvPr>
          <p:cNvSpPr/>
          <p:nvPr/>
        </p:nvSpPr>
        <p:spPr>
          <a:xfrm>
            <a:off x="1168610" y="3674207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SD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E7BEBD-C5DC-07D5-2379-DE4709E13837}"/>
              </a:ext>
            </a:extLst>
          </p:cNvPr>
          <p:cNvSpPr/>
          <p:nvPr/>
        </p:nvSpPr>
        <p:spPr>
          <a:xfrm>
            <a:off x="1168610" y="1023794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ACQ/STM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031E1F-D888-0D2B-F178-FE39EC1383DC}"/>
              </a:ext>
            </a:extLst>
          </p:cNvPr>
          <p:cNvSpPr/>
          <p:nvPr/>
        </p:nvSpPr>
        <p:spPr>
          <a:xfrm>
            <a:off x="8598221" y="998943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39CCD7-CF6B-512D-6E4E-023803452053}"/>
              </a:ext>
            </a:extLst>
          </p:cNvPr>
          <p:cNvSpPr/>
          <p:nvPr/>
        </p:nvSpPr>
        <p:spPr>
          <a:xfrm>
            <a:off x="1168610" y="2579403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RASPI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CECC7-FF90-75F1-8A3A-E425D50E913B}"/>
              </a:ext>
            </a:extLst>
          </p:cNvPr>
          <p:cNvSpPr/>
          <p:nvPr/>
        </p:nvSpPr>
        <p:spPr>
          <a:xfrm>
            <a:off x="8598221" y="4114662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ACQ/STM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206016-8487-24E3-22C1-C06D0EEA4CE2}"/>
              </a:ext>
            </a:extLst>
          </p:cNvPr>
          <p:cNvSpPr/>
          <p:nvPr/>
        </p:nvSpPr>
        <p:spPr>
          <a:xfrm>
            <a:off x="1168610" y="4205565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RASPI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C7BE1-56C2-EB0E-6593-3962F2F8435A}"/>
              </a:ext>
            </a:extLst>
          </p:cNvPr>
          <p:cNvSpPr txBox="1"/>
          <p:nvPr/>
        </p:nvSpPr>
        <p:spPr>
          <a:xfrm>
            <a:off x="5542144" y="228476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FMT Command</a:t>
            </a:r>
          </a:p>
        </p:txBody>
      </p:sp>
    </p:spTree>
    <p:extLst>
      <p:ext uri="{BB962C8B-B14F-4D97-AF65-F5344CB8AC3E}">
        <p14:creationId xmlns:p14="http://schemas.microsoft.com/office/powerpoint/2010/main" val="25704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6DC83-3A45-72F8-1C87-28CCF0C8D90C}"/>
              </a:ext>
            </a:extLst>
          </p:cNvPr>
          <p:cNvSpPr/>
          <p:nvPr/>
        </p:nvSpPr>
        <p:spPr>
          <a:xfrm>
            <a:off x="8598221" y="1675065"/>
            <a:ext cx="3017520" cy="687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DEL command &amp; filename to </a:t>
            </a:r>
            <a:r>
              <a:rPr lang="en-US" dirty="0" err="1"/>
              <a:t>Datablock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250D83-7F0C-6A82-E679-DF91C37BB74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86130" y="4328732"/>
            <a:ext cx="4333433" cy="6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B145E7-232F-CA30-02F7-545D8481A1F7}"/>
              </a:ext>
            </a:extLst>
          </p:cNvPr>
          <p:cNvSpPr/>
          <p:nvPr/>
        </p:nvSpPr>
        <p:spPr>
          <a:xfrm>
            <a:off x="8598221" y="26014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ACQ/STM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269746-A57D-683C-85C3-02D0491009DA}"/>
              </a:ext>
            </a:extLst>
          </p:cNvPr>
          <p:cNvSpPr/>
          <p:nvPr/>
        </p:nvSpPr>
        <p:spPr>
          <a:xfrm>
            <a:off x="1168610" y="30821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B75DE2-83D2-A33A-81D9-96E6683D67CB}"/>
              </a:ext>
            </a:extLst>
          </p:cNvPr>
          <p:cNvCxnSpPr>
            <a:cxnSpLocks/>
          </p:cNvCxnSpPr>
          <p:nvPr/>
        </p:nvCxnSpPr>
        <p:spPr>
          <a:xfrm flipH="1">
            <a:off x="3910770" y="2789952"/>
            <a:ext cx="4766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131E0F-C8A3-159F-307D-C0273DD76AEC}"/>
              </a:ext>
            </a:extLst>
          </p:cNvPr>
          <p:cNvSpPr txBox="1"/>
          <p:nvPr/>
        </p:nvSpPr>
        <p:spPr>
          <a:xfrm>
            <a:off x="5377367" y="3955552"/>
            <a:ext cx="17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 ACK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32F39310-BB90-DECD-6DFD-2BFB7646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7"/>
            <a:ext cx="10515600" cy="742867"/>
          </a:xfrm>
        </p:spPr>
        <p:txBody>
          <a:bodyPr/>
          <a:lstStyle/>
          <a:p>
            <a:r>
              <a:rPr lang="en-US" dirty="0"/>
              <a:t>Delete (DEL)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74DDBD-EDE9-D602-6E8F-2CD66F8F27E7}"/>
              </a:ext>
            </a:extLst>
          </p:cNvPr>
          <p:cNvSpPr/>
          <p:nvPr/>
        </p:nvSpPr>
        <p:spPr>
          <a:xfrm>
            <a:off x="1168610" y="3674207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E7BEBD-C5DC-07D5-2379-DE4709E13837}"/>
              </a:ext>
            </a:extLst>
          </p:cNvPr>
          <p:cNvSpPr/>
          <p:nvPr/>
        </p:nvSpPr>
        <p:spPr>
          <a:xfrm>
            <a:off x="1168610" y="1023794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ACQ/STM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031E1F-D888-0D2B-F178-FE39EC1383DC}"/>
              </a:ext>
            </a:extLst>
          </p:cNvPr>
          <p:cNvSpPr/>
          <p:nvPr/>
        </p:nvSpPr>
        <p:spPr>
          <a:xfrm>
            <a:off x="8598221" y="998943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39CCD7-CF6B-512D-6E4E-023803452053}"/>
              </a:ext>
            </a:extLst>
          </p:cNvPr>
          <p:cNvSpPr/>
          <p:nvPr/>
        </p:nvSpPr>
        <p:spPr>
          <a:xfrm>
            <a:off x="1168610" y="2579403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RASPI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CECC7-FF90-75F1-8A3A-E425D50E913B}"/>
              </a:ext>
            </a:extLst>
          </p:cNvPr>
          <p:cNvSpPr/>
          <p:nvPr/>
        </p:nvSpPr>
        <p:spPr>
          <a:xfrm>
            <a:off x="8598221" y="4114662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ACQ/STM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206016-8487-24E3-22C1-C06D0EEA4CE2}"/>
              </a:ext>
            </a:extLst>
          </p:cNvPr>
          <p:cNvSpPr/>
          <p:nvPr/>
        </p:nvSpPr>
        <p:spPr>
          <a:xfrm>
            <a:off x="1168610" y="4205565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RASPI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C7BE1-56C2-EB0E-6593-3962F2F8435A}"/>
              </a:ext>
            </a:extLst>
          </p:cNvPr>
          <p:cNvSpPr txBox="1"/>
          <p:nvPr/>
        </p:nvSpPr>
        <p:spPr>
          <a:xfrm>
            <a:off x="5542144" y="228476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1D3D3-3CA7-16A1-6868-FD42300CF88D}"/>
              </a:ext>
            </a:extLst>
          </p:cNvPr>
          <p:cNvSpPr txBox="1"/>
          <p:nvPr/>
        </p:nvSpPr>
        <p:spPr>
          <a:xfrm>
            <a:off x="5264556" y="2767917"/>
            <a:ext cx="206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Filename</a:t>
            </a:r>
          </a:p>
        </p:txBody>
      </p:sp>
    </p:spTree>
    <p:extLst>
      <p:ext uri="{BB962C8B-B14F-4D97-AF65-F5344CB8AC3E}">
        <p14:creationId xmlns:p14="http://schemas.microsoft.com/office/powerpoint/2010/main" val="189310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6DC83-3A45-72F8-1C87-28CCF0C8D90C}"/>
              </a:ext>
            </a:extLst>
          </p:cNvPr>
          <p:cNvSpPr/>
          <p:nvPr/>
        </p:nvSpPr>
        <p:spPr>
          <a:xfrm>
            <a:off x="8598221" y="1675065"/>
            <a:ext cx="3017520" cy="687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XFR command &amp; filename to </a:t>
            </a:r>
            <a:r>
              <a:rPr lang="en-US" dirty="0" err="1"/>
              <a:t>Datablock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250D83-7F0C-6A82-E679-DF91C37BB74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86130" y="4328732"/>
            <a:ext cx="4333433" cy="6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B145E7-232F-CA30-02F7-545D8481A1F7}"/>
              </a:ext>
            </a:extLst>
          </p:cNvPr>
          <p:cNvSpPr/>
          <p:nvPr/>
        </p:nvSpPr>
        <p:spPr>
          <a:xfrm>
            <a:off x="8598221" y="26014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ACQ/STM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269746-A57D-683C-85C3-02D0491009DA}"/>
              </a:ext>
            </a:extLst>
          </p:cNvPr>
          <p:cNvSpPr/>
          <p:nvPr/>
        </p:nvSpPr>
        <p:spPr>
          <a:xfrm>
            <a:off x="1168610" y="3082138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B75DE2-83D2-A33A-81D9-96E6683D67CB}"/>
              </a:ext>
            </a:extLst>
          </p:cNvPr>
          <p:cNvCxnSpPr>
            <a:cxnSpLocks/>
          </p:cNvCxnSpPr>
          <p:nvPr/>
        </p:nvCxnSpPr>
        <p:spPr>
          <a:xfrm flipH="1">
            <a:off x="3910770" y="2789952"/>
            <a:ext cx="4766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131E0F-C8A3-159F-307D-C0273DD76AEC}"/>
              </a:ext>
            </a:extLst>
          </p:cNvPr>
          <p:cNvSpPr txBox="1"/>
          <p:nvPr/>
        </p:nvSpPr>
        <p:spPr>
          <a:xfrm>
            <a:off x="5814056" y="393384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block data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32F39310-BB90-DECD-6DFD-2BFB7646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7"/>
            <a:ext cx="10515600" cy="742867"/>
          </a:xfrm>
        </p:spPr>
        <p:txBody>
          <a:bodyPr/>
          <a:lstStyle/>
          <a:p>
            <a:r>
              <a:rPr lang="en-US" dirty="0"/>
              <a:t>Transfer (XFR)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74DDBD-EDE9-D602-6E8F-2CD66F8F27E7}"/>
              </a:ext>
            </a:extLst>
          </p:cNvPr>
          <p:cNvSpPr/>
          <p:nvPr/>
        </p:nvSpPr>
        <p:spPr>
          <a:xfrm>
            <a:off x="1168610" y="3674207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 File block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E7BEBD-C5DC-07D5-2379-DE4709E13837}"/>
              </a:ext>
            </a:extLst>
          </p:cNvPr>
          <p:cNvSpPr/>
          <p:nvPr/>
        </p:nvSpPr>
        <p:spPr>
          <a:xfrm>
            <a:off x="1168610" y="1023794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ACQ/STM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031E1F-D888-0D2B-F178-FE39EC1383DC}"/>
              </a:ext>
            </a:extLst>
          </p:cNvPr>
          <p:cNvSpPr/>
          <p:nvPr/>
        </p:nvSpPr>
        <p:spPr>
          <a:xfrm>
            <a:off x="8598221" y="998943"/>
            <a:ext cx="3017520" cy="37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39CCD7-CF6B-512D-6E4E-023803452053}"/>
              </a:ext>
            </a:extLst>
          </p:cNvPr>
          <p:cNvSpPr/>
          <p:nvPr/>
        </p:nvSpPr>
        <p:spPr>
          <a:xfrm>
            <a:off x="1168610" y="2579403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RASPI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CECC7-FF90-75F1-8A3A-E425D50E913B}"/>
              </a:ext>
            </a:extLst>
          </p:cNvPr>
          <p:cNvSpPr/>
          <p:nvPr/>
        </p:nvSpPr>
        <p:spPr>
          <a:xfrm>
            <a:off x="8598221" y="4114662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ACQ/STM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206016-8487-24E3-22C1-C06D0EEA4CE2}"/>
              </a:ext>
            </a:extLst>
          </p:cNvPr>
          <p:cNvSpPr/>
          <p:nvPr/>
        </p:nvSpPr>
        <p:spPr>
          <a:xfrm>
            <a:off x="1168610" y="4205565"/>
            <a:ext cx="3017520" cy="377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to RASPI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C7BE1-56C2-EB0E-6593-3962F2F8435A}"/>
              </a:ext>
            </a:extLst>
          </p:cNvPr>
          <p:cNvSpPr txBox="1"/>
          <p:nvPr/>
        </p:nvSpPr>
        <p:spPr>
          <a:xfrm>
            <a:off x="5542144" y="228476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XFR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1D3D3-3CA7-16A1-6868-FD42300CF88D}"/>
              </a:ext>
            </a:extLst>
          </p:cNvPr>
          <p:cNvSpPr txBox="1"/>
          <p:nvPr/>
        </p:nvSpPr>
        <p:spPr>
          <a:xfrm>
            <a:off x="5264556" y="2767917"/>
            <a:ext cx="206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Filename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C461A6-E743-3951-8734-CD5D55F026C0}"/>
              </a:ext>
            </a:extLst>
          </p:cNvPr>
          <p:cNvSpPr/>
          <p:nvPr/>
        </p:nvSpPr>
        <p:spPr>
          <a:xfrm>
            <a:off x="1042219" y="3564879"/>
            <a:ext cx="10962968" cy="122071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AFD4C8B-BF40-4F28-58A3-DE8C6854A369}"/>
              </a:ext>
            </a:extLst>
          </p:cNvPr>
          <p:cNvSpPr/>
          <p:nvPr/>
        </p:nvSpPr>
        <p:spPr>
          <a:xfrm>
            <a:off x="8160773" y="5673213"/>
            <a:ext cx="2467897" cy="924232"/>
          </a:xfrm>
          <a:prstGeom prst="wedgeRoundRectCallout">
            <a:avLst>
              <a:gd name="adj1" fmla="val 69320"/>
              <a:gd name="adj2" fmla="val -14372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 repeats until all data transferred</a:t>
            </a:r>
          </a:p>
        </p:txBody>
      </p:sp>
    </p:spTree>
    <p:extLst>
      <p:ext uri="{BB962C8B-B14F-4D97-AF65-F5344CB8AC3E}">
        <p14:creationId xmlns:p14="http://schemas.microsoft.com/office/powerpoint/2010/main" val="204131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302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Send Data to ACQ/STM </vt:lpstr>
      <vt:lpstr>Send Data to RASPI</vt:lpstr>
      <vt:lpstr>Directory (DIR)</vt:lpstr>
      <vt:lpstr>Record (REC)</vt:lpstr>
      <vt:lpstr>Format (FMT)</vt:lpstr>
      <vt:lpstr>Delete (DEL)</vt:lpstr>
      <vt:lpstr>Transfer (XFR)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 La Plain</dc:creator>
  <cp:lastModifiedBy>Keith La Plain</cp:lastModifiedBy>
  <cp:revision>2</cp:revision>
  <dcterms:created xsi:type="dcterms:W3CDTF">2024-06-19T17:30:28Z</dcterms:created>
  <dcterms:modified xsi:type="dcterms:W3CDTF">2024-07-05T23:31:04Z</dcterms:modified>
</cp:coreProperties>
</file>