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3" r:id="rId5"/>
    <p:sldId id="269" r:id="rId6"/>
    <p:sldId id="268" r:id="rId7"/>
    <p:sldId id="271" r:id="rId8"/>
    <p:sldId id="267" r:id="rId9"/>
    <p:sldId id="266" r:id="rId10"/>
    <p:sldId id="265" r:id="rId11"/>
    <p:sldId id="264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82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41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6769-A9C2-4764-8C06-4E6B5BEA04A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9C24EE-584E-4400-BC67-F827007F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96" y="1789649"/>
            <a:ext cx="2336462" cy="4754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Agents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51" y="1789649"/>
            <a:ext cx="2335006" cy="4751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4234185" y="4147014"/>
            <a:ext cx="1390121" cy="2647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5624306" y="3569224"/>
            <a:ext cx="943191" cy="710183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ounded Rectangle 15"/>
          <p:cNvSpPr/>
          <p:nvPr/>
        </p:nvSpPr>
        <p:spPr>
          <a:xfrm>
            <a:off x="6676277" y="3223916"/>
            <a:ext cx="2044001" cy="3110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722912" cy="3880773"/>
          </a:xfrm>
        </p:spPr>
        <p:txBody>
          <a:bodyPr/>
          <a:lstStyle/>
          <a:p>
            <a:r>
              <a:rPr lang="en-US" dirty="0" smtClean="0"/>
              <a:t>Tap on any agent name to get list of gift given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39" y="1789650"/>
            <a:ext cx="2335005" cy="475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/>
          <p:cNvCxnSpPr/>
          <p:nvPr/>
        </p:nvCxnSpPr>
        <p:spPr>
          <a:xfrm flipV="1">
            <a:off x="8715505" y="3110449"/>
            <a:ext cx="297234" cy="261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663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53" y="1813131"/>
            <a:ext cx="2332922" cy="474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71" y="1817370"/>
            <a:ext cx="2332922" cy="474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51" y="1789649"/>
            <a:ext cx="2335006" cy="4751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4159141" y="4353869"/>
            <a:ext cx="1390121" cy="2647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5549262" y="3776079"/>
            <a:ext cx="943191" cy="710183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ounded Rectangle 15"/>
          <p:cNvSpPr/>
          <p:nvPr/>
        </p:nvSpPr>
        <p:spPr>
          <a:xfrm>
            <a:off x="6676277" y="3465061"/>
            <a:ext cx="2044001" cy="3110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720278" y="3040380"/>
            <a:ext cx="553724" cy="52355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722912" cy="3880773"/>
          </a:xfrm>
        </p:spPr>
        <p:txBody>
          <a:bodyPr/>
          <a:lstStyle/>
          <a:p>
            <a:r>
              <a:rPr lang="en-US" dirty="0" smtClean="0"/>
              <a:t>Create new Agent account</a:t>
            </a:r>
          </a:p>
        </p:txBody>
      </p:sp>
    </p:spTree>
    <p:extLst>
      <p:ext uri="{BB962C8B-B14F-4D97-AF65-F5344CB8AC3E}">
        <p14:creationId xmlns:p14="http://schemas.microsoft.com/office/powerpoint/2010/main" val="6736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/>
          <a:lstStyle/>
          <a:p>
            <a:r>
              <a:rPr lang="en-US" dirty="0" smtClean="0"/>
              <a:t>Live list of activities happened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14" y="609600"/>
            <a:ext cx="2873318" cy="584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5463540" y="4079017"/>
            <a:ext cx="1680210" cy="32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7143750" y="3553237"/>
            <a:ext cx="1374246" cy="685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31" y="613807"/>
            <a:ext cx="2871250" cy="584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4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can login with username and password</a:t>
            </a:r>
          </a:p>
          <a:p>
            <a:r>
              <a:rPr lang="en-US" dirty="0" smtClean="0"/>
              <a:t>Username and password details will be given by developer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35" y="618518"/>
            <a:ext cx="2813976" cy="5725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PB No.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Search with PB No. with check the status of voter</a:t>
            </a:r>
          </a:p>
          <a:p>
            <a:pPr lvl="1"/>
            <a:r>
              <a:rPr lang="en-US" dirty="0" smtClean="0"/>
              <a:t>Enter PB No.</a:t>
            </a:r>
          </a:p>
          <a:p>
            <a:pPr lvl="1"/>
            <a:r>
              <a:rPr lang="en-US" dirty="0" smtClean="0"/>
              <a:t>Press ‘Search’ button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36" y="618518"/>
            <a:ext cx="2846075" cy="579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9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96" y="589329"/>
            <a:ext cx="2863526" cy="582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624839"/>
            <a:ext cx="2846075" cy="579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/>
          <a:lstStyle/>
          <a:p>
            <a:r>
              <a:rPr lang="en-US" dirty="0" smtClean="0"/>
              <a:t>Search employee’s PB No. to know the status of the employee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PENDING</a:t>
            </a:r>
            <a:r>
              <a:rPr lang="en-US" dirty="0" smtClean="0"/>
              <a:t> :- Gift not given yet</a:t>
            </a:r>
          </a:p>
          <a:p>
            <a:r>
              <a:rPr lang="en-US" dirty="0" smtClean="0"/>
              <a:t>Press “Check and Give” button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giving gift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0" y="2342675"/>
            <a:ext cx="2320290" cy="32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8035290" y="2502695"/>
            <a:ext cx="525785" cy="16002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248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624839"/>
            <a:ext cx="2846075" cy="579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/>
          <a:lstStyle/>
          <a:p>
            <a:r>
              <a:rPr lang="en-US" dirty="0" smtClean="0"/>
              <a:t>Search employee’s PB No. to know the status of the employee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GIFTED</a:t>
            </a:r>
            <a:r>
              <a:rPr lang="en-US" dirty="0" smtClean="0"/>
              <a:t>:- Gift already given by some agent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0" y="2342675"/>
            <a:ext cx="2320290" cy="32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8035290" y="2502695"/>
            <a:ext cx="635115" cy="36623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05" y="609600"/>
            <a:ext cx="2853564" cy="5806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3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82" y="620606"/>
            <a:ext cx="2863526" cy="582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and Give gift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/>
          <a:lstStyle/>
          <a:p>
            <a:r>
              <a:rPr lang="en-US" dirty="0" smtClean="0"/>
              <a:t>Press “Check and Give” before gifting.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GIVE NOW</a:t>
            </a:r>
            <a:r>
              <a:rPr lang="en-US" dirty="0" smtClean="0"/>
              <a:t>:- Give gift to employee</a:t>
            </a:r>
          </a:p>
          <a:p>
            <a:r>
              <a:rPr lang="en-US" dirty="0" smtClean="0"/>
              <a:t>Employee will be marked as “GIFTED” by current logged-in agent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15000" y="4028838"/>
            <a:ext cx="2320290" cy="32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75" y="609600"/>
            <a:ext cx="2868935" cy="5837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035290" y="3611880"/>
            <a:ext cx="857250" cy="576978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39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82" y="620606"/>
            <a:ext cx="2863526" cy="582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and Give gift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/>
          <a:lstStyle/>
          <a:p>
            <a:r>
              <a:rPr lang="en-US" dirty="0" smtClean="0"/>
              <a:t>Press “Check and Give” before gifting.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DON’T GIVE</a:t>
            </a:r>
            <a:r>
              <a:rPr lang="en-US" dirty="0" smtClean="0"/>
              <a:t>:- Don’t Give gift to employee. Already some other agent gave gift to employee.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0" y="4028838"/>
            <a:ext cx="2320290" cy="32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75" y="609600"/>
            <a:ext cx="2868935" cy="5837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035290" y="3611880"/>
            <a:ext cx="857250" cy="576978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9023992" y="3351729"/>
            <a:ext cx="1943100" cy="5029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DON’T GIVE</a:t>
            </a:r>
            <a:endParaRPr lang="en-US" sz="2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624839"/>
            <a:ext cx="2846075" cy="579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any pages from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96" y="609599"/>
            <a:ext cx="2873318" cy="584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5612130" y="1302545"/>
            <a:ext cx="674370" cy="32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6286500" y="1462565"/>
            <a:ext cx="2231496" cy="1145541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534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Gifts by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/>
          <a:lstStyle/>
          <a:p>
            <a:r>
              <a:rPr lang="en-US" dirty="0" smtClean="0"/>
              <a:t>List of gifts given by currently logged-in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14" y="609600"/>
            <a:ext cx="2873318" cy="584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5463540" y="3200400"/>
            <a:ext cx="1680210" cy="32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7143750" y="2674620"/>
            <a:ext cx="1374246" cy="685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97" y="609599"/>
            <a:ext cx="2873318" cy="584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8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206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Impact</vt:lpstr>
      <vt:lpstr>Trebuchet MS</vt:lpstr>
      <vt:lpstr>Wingdings 3</vt:lpstr>
      <vt:lpstr>Facet</vt:lpstr>
      <vt:lpstr>Help</vt:lpstr>
      <vt:lpstr>Login </vt:lpstr>
      <vt:lpstr>Search PB No.</vt:lpstr>
      <vt:lpstr>Voter details</vt:lpstr>
      <vt:lpstr>Voter details</vt:lpstr>
      <vt:lpstr>Check and Give gift</vt:lpstr>
      <vt:lpstr>Check and Give gift</vt:lpstr>
      <vt:lpstr>Menu</vt:lpstr>
      <vt:lpstr>Gifts by Me</vt:lpstr>
      <vt:lpstr>List of Agents</vt:lpstr>
      <vt:lpstr>Add New Agent</vt:lpstr>
      <vt:lpstr>Activity Log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C</dc:creator>
  <cp:lastModifiedBy>Mahesh C</cp:lastModifiedBy>
  <cp:revision>33</cp:revision>
  <dcterms:created xsi:type="dcterms:W3CDTF">2020-04-01T16:07:34Z</dcterms:created>
  <dcterms:modified xsi:type="dcterms:W3CDTF">2020-04-01T17:09:50Z</dcterms:modified>
</cp:coreProperties>
</file>