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BC6E3B-46E0-4EE4-8877-F4D0EBCBA0CB}" type="datetimeFigureOut">
              <a:rPr lang="en-US" smtClean="0"/>
              <a:t>3/17/2020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92458B-30CE-423D-8199-B5DF3D2EC38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hesh\Downloads\screencapture-localhost-hal-login-php-2020-03-17-00_41_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2444299" cy="4338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C:\Users\mahesh\Downloads\screencapture-localhost-hal-search-php-2020-03-17-00_41_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857364"/>
            <a:ext cx="2444299" cy="4338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Striped Right Arrow 13"/>
          <p:cNvSpPr/>
          <p:nvPr/>
        </p:nvSpPr>
        <p:spPr>
          <a:xfrm>
            <a:off x="4357686" y="3153940"/>
            <a:ext cx="916618" cy="1489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000100" y="571480"/>
            <a:ext cx="2623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Agent Login</a:t>
            </a:r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hesh\Downloads\screencapture-localhost-hal-search-php-2020-03-17-00_41_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2444299" cy="4338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Striped Right Arrow 13"/>
          <p:cNvSpPr/>
          <p:nvPr/>
        </p:nvSpPr>
        <p:spPr>
          <a:xfrm>
            <a:off x="4357686" y="3082502"/>
            <a:ext cx="916618" cy="1489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3" name="Picture 5" descr="C:\Users\mahesh\Downloads\screencapture-localhost-hal-search-result-php-2020-03-17-00_50_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785926"/>
            <a:ext cx="2444299" cy="4338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000100" y="571480"/>
            <a:ext cx="662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Search PB No.  </a:t>
            </a:r>
            <a:r>
              <a:rPr lang="en-IN" sz="3600" dirty="0" smtClean="0">
                <a:sym typeface="Wingdings" pitchFamily="2" charset="2"/>
              </a:rPr>
              <a:t> Already Gifted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hesh\Downloads\screencapture-localhost-hal-search-php-2020-03-17-00_41_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2565039" cy="455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Striped Right Arrow 13"/>
          <p:cNvSpPr/>
          <p:nvPr/>
        </p:nvSpPr>
        <p:spPr>
          <a:xfrm>
            <a:off x="4429124" y="3008926"/>
            <a:ext cx="961897" cy="1563082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5" name="Picture 3" descr="C:\Users\mahesh\Downloads\screencapture-localhost-hal-search-result-php-2020-03-17-00_51_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571612"/>
            <a:ext cx="2565039" cy="455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000100" y="571480"/>
            <a:ext cx="6572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Search PB No.  </a:t>
            </a:r>
            <a:r>
              <a:rPr lang="en-IN" sz="3600" dirty="0" smtClean="0">
                <a:sym typeface="Wingdings" pitchFamily="2" charset="2"/>
              </a:rPr>
              <a:t> Not Yet Gifted</a:t>
            </a:r>
            <a:endParaRPr lang="en-IN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17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</dc:creator>
  <cp:lastModifiedBy>Mahesh</cp:lastModifiedBy>
  <cp:revision>2</cp:revision>
  <dcterms:created xsi:type="dcterms:W3CDTF">2020-03-16T19:12:06Z</dcterms:created>
  <dcterms:modified xsi:type="dcterms:W3CDTF">2020-03-16T19:25:03Z</dcterms:modified>
</cp:coreProperties>
</file>