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56" r:id="rId4"/>
    <p:sldId id="260" r:id="rId5"/>
    <p:sldId id="261" r:id="rId6"/>
    <p:sldId id="257" r:id="rId7"/>
    <p:sldId id="258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2B1BD-08C5-4300-B6BD-B4AD6D2AD442}" type="datetimeFigureOut">
              <a:rPr lang="es-ES" smtClean="0"/>
              <a:t>29/11/2018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C7292-168C-401E-8EFA-3EBFF32984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0837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2B1BD-08C5-4300-B6BD-B4AD6D2AD442}" type="datetimeFigureOut">
              <a:rPr lang="es-ES" smtClean="0"/>
              <a:t>29/11/2018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C7292-168C-401E-8EFA-3EBFF32984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1916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2B1BD-08C5-4300-B6BD-B4AD6D2AD442}" type="datetimeFigureOut">
              <a:rPr lang="es-ES" smtClean="0"/>
              <a:t>29/11/2018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C7292-168C-401E-8EFA-3EBFF32984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8736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2B1BD-08C5-4300-B6BD-B4AD6D2AD442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29/11/2018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C7292-168C-401E-8EFA-3EBFF32984E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49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2B1BD-08C5-4300-B6BD-B4AD6D2AD442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29/11/2018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C7292-168C-401E-8EFA-3EBFF32984E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8897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2B1BD-08C5-4300-B6BD-B4AD6D2AD442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29/11/2018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C7292-168C-401E-8EFA-3EBFF32984E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85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2B1BD-08C5-4300-B6BD-B4AD6D2AD442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29/11/2018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C7292-168C-401E-8EFA-3EBFF32984E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512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2B1BD-08C5-4300-B6BD-B4AD6D2AD442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29/11/2018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C7292-168C-401E-8EFA-3EBFF32984E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6254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2B1BD-08C5-4300-B6BD-B4AD6D2AD442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29/11/2018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C7292-168C-401E-8EFA-3EBFF32984E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4996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2B1BD-08C5-4300-B6BD-B4AD6D2AD442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29/11/2018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C7292-168C-401E-8EFA-3EBFF32984E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7761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2B1BD-08C5-4300-B6BD-B4AD6D2AD442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29/11/2018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C7292-168C-401E-8EFA-3EBFF32984E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04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2B1BD-08C5-4300-B6BD-B4AD6D2AD442}" type="datetimeFigureOut">
              <a:rPr lang="es-ES" smtClean="0"/>
              <a:t>29/11/2018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C7292-168C-401E-8EFA-3EBFF32984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29784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2B1BD-08C5-4300-B6BD-B4AD6D2AD442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29/11/2018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C7292-168C-401E-8EFA-3EBFF32984E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4337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2B1BD-08C5-4300-B6BD-B4AD6D2AD442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29/11/2018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C7292-168C-401E-8EFA-3EBFF32984E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2656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2B1BD-08C5-4300-B6BD-B4AD6D2AD442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29/11/2018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C7292-168C-401E-8EFA-3EBFF32984E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5494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2B1BD-08C5-4300-B6BD-B4AD6D2AD442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29/11/2018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C7292-168C-401E-8EFA-3EBFF32984E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1302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2B1BD-08C5-4300-B6BD-B4AD6D2AD442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29/11/2018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C7292-168C-401E-8EFA-3EBFF32984E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8412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2B1BD-08C5-4300-B6BD-B4AD6D2AD442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29/11/2018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C7292-168C-401E-8EFA-3EBFF32984E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1659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2B1BD-08C5-4300-B6BD-B4AD6D2AD442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29/11/2018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C7292-168C-401E-8EFA-3EBFF32984E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8444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2B1BD-08C5-4300-B6BD-B4AD6D2AD442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29/11/2018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C7292-168C-401E-8EFA-3EBFF32984E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2192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2B1BD-08C5-4300-B6BD-B4AD6D2AD442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29/11/2018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C7292-168C-401E-8EFA-3EBFF32984E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9457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2B1BD-08C5-4300-B6BD-B4AD6D2AD442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29/11/2018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C7292-168C-401E-8EFA-3EBFF32984E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991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2B1BD-08C5-4300-B6BD-B4AD6D2AD442}" type="datetimeFigureOut">
              <a:rPr lang="es-ES" smtClean="0"/>
              <a:t>29/11/2018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C7292-168C-401E-8EFA-3EBFF32984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63024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2B1BD-08C5-4300-B6BD-B4AD6D2AD442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29/11/2018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C7292-168C-401E-8EFA-3EBFF32984E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9068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2B1BD-08C5-4300-B6BD-B4AD6D2AD442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29/11/2018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C7292-168C-401E-8EFA-3EBFF32984E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6664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2B1BD-08C5-4300-B6BD-B4AD6D2AD442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29/11/2018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C7292-168C-401E-8EFA-3EBFF32984E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4626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2B1BD-08C5-4300-B6BD-B4AD6D2AD442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29/11/2018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C7292-168C-401E-8EFA-3EBFF32984E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70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2B1BD-08C5-4300-B6BD-B4AD6D2AD442}" type="datetimeFigureOut">
              <a:rPr lang="es-ES" smtClean="0"/>
              <a:t>29/11/2018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C7292-168C-401E-8EFA-3EBFF32984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9313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2B1BD-08C5-4300-B6BD-B4AD6D2AD442}" type="datetimeFigureOut">
              <a:rPr lang="es-ES" smtClean="0"/>
              <a:t>29/11/2018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C7292-168C-401E-8EFA-3EBFF32984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13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2B1BD-08C5-4300-B6BD-B4AD6D2AD442}" type="datetimeFigureOut">
              <a:rPr lang="es-ES" smtClean="0"/>
              <a:t>29/11/2018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C7292-168C-401E-8EFA-3EBFF32984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3474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2B1BD-08C5-4300-B6BD-B4AD6D2AD442}" type="datetimeFigureOut">
              <a:rPr lang="es-ES" smtClean="0"/>
              <a:t>29/11/2018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C7292-168C-401E-8EFA-3EBFF32984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2986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2B1BD-08C5-4300-B6BD-B4AD6D2AD442}" type="datetimeFigureOut">
              <a:rPr lang="es-ES" smtClean="0"/>
              <a:t>29/11/2018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C7292-168C-401E-8EFA-3EBFF32984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1507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2B1BD-08C5-4300-B6BD-B4AD6D2AD442}" type="datetimeFigureOut">
              <a:rPr lang="es-ES" smtClean="0"/>
              <a:t>29/11/2018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C7292-168C-401E-8EFA-3EBFF32984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4180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2B1BD-08C5-4300-B6BD-B4AD6D2AD442}" type="datetimeFigureOut">
              <a:rPr lang="es-ES" smtClean="0"/>
              <a:t>29/11/2018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C7292-168C-401E-8EFA-3EBFF32984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2530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2B1BD-08C5-4300-B6BD-B4AD6D2AD442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29/11/2018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C7292-168C-401E-8EFA-3EBFF32984E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651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2B1BD-08C5-4300-B6BD-B4AD6D2AD442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29/11/2018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C7292-168C-401E-8EFA-3EBFF32984E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140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360608" y="753413"/>
            <a:ext cx="2009105" cy="12234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/</a:t>
            </a:r>
            <a:r>
              <a:rPr lang="es-ES" dirty="0" err="1" smtClean="0"/>
              <a:t>homepage</a:t>
            </a:r>
            <a:endParaRPr lang="es-ES" dirty="0"/>
          </a:p>
        </p:txBody>
      </p:sp>
      <p:cxnSp>
        <p:nvCxnSpPr>
          <p:cNvPr id="6" name="Conector recto de flecha 5"/>
          <p:cNvCxnSpPr/>
          <p:nvPr/>
        </p:nvCxnSpPr>
        <p:spPr>
          <a:xfrm>
            <a:off x="2369713" y="1410236"/>
            <a:ext cx="553791" cy="25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3651159" y="0"/>
            <a:ext cx="1493950" cy="13651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/</a:t>
            </a:r>
            <a:r>
              <a:rPr lang="es-ES" dirty="0" err="1" smtClean="0"/>
              <a:t>Login</a:t>
            </a:r>
            <a:endParaRPr lang="es-ES" dirty="0"/>
          </a:p>
        </p:txBody>
      </p:sp>
      <p:sp>
        <p:nvSpPr>
          <p:cNvPr id="10" name="Elipse 9"/>
          <p:cNvSpPr/>
          <p:nvPr/>
        </p:nvSpPr>
        <p:spPr>
          <a:xfrm>
            <a:off x="4353058" y="4279006"/>
            <a:ext cx="1481071" cy="1249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/</a:t>
            </a:r>
            <a:r>
              <a:rPr lang="es-ES" dirty="0" err="1" smtClean="0"/>
              <a:t>taketest</a:t>
            </a:r>
            <a:endParaRPr lang="es-ES" dirty="0"/>
          </a:p>
        </p:txBody>
      </p:sp>
      <p:cxnSp>
        <p:nvCxnSpPr>
          <p:cNvPr id="12" name="Conector recto de flecha 11"/>
          <p:cNvCxnSpPr/>
          <p:nvPr/>
        </p:nvCxnSpPr>
        <p:spPr>
          <a:xfrm flipV="1">
            <a:off x="2897747" y="663262"/>
            <a:ext cx="875763" cy="772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>
            <a:off x="2859105" y="1497169"/>
            <a:ext cx="1493953" cy="3203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/>
          <p:cNvSpPr/>
          <p:nvPr/>
        </p:nvSpPr>
        <p:spPr>
          <a:xfrm>
            <a:off x="3606081" y="1435994"/>
            <a:ext cx="1635620" cy="54091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LoginServlet</a:t>
            </a:r>
            <a:endParaRPr lang="es-ES" dirty="0"/>
          </a:p>
        </p:txBody>
      </p:sp>
      <p:sp>
        <p:nvSpPr>
          <p:cNvPr id="17" name="Rectángulo 16"/>
          <p:cNvSpPr/>
          <p:nvPr/>
        </p:nvSpPr>
        <p:spPr>
          <a:xfrm>
            <a:off x="3702670" y="2050960"/>
            <a:ext cx="1539031" cy="44432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l</a:t>
            </a:r>
            <a:r>
              <a:rPr lang="es-ES" dirty="0" err="1" smtClean="0"/>
              <a:t>ogin.jsp</a:t>
            </a:r>
            <a:endParaRPr lang="es-ES" dirty="0"/>
          </a:p>
        </p:txBody>
      </p:sp>
      <p:sp>
        <p:nvSpPr>
          <p:cNvPr id="18" name="Cilindro 17"/>
          <p:cNvSpPr/>
          <p:nvPr/>
        </p:nvSpPr>
        <p:spPr>
          <a:xfrm>
            <a:off x="3895858" y="2583823"/>
            <a:ext cx="946592" cy="404076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BBDD</a:t>
            </a:r>
            <a:endParaRPr lang="es-ES" dirty="0"/>
          </a:p>
        </p:txBody>
      </p:sp>
      <p:cxnSp>
        <p:nvCxnSpPr>
          <p:cNvPr id="22" name="Conector recto de flecha 21"/>
          <p:cNvCxnSpPr>
            <a:endCxn id="37" idx="1"/>
          </p:cNvCxnSpPr>
          <p:nvPr/>
        </p:nvCxnSpPr>
        <p:spPr>
          <a:xfrm>
            <a:off x="4707226" y="618186"/>
            <a:ext cx="2831825" cy="513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redondeado 22"/>
          <p:cNvSpPr/>
          <p:nvPr/>
        </p:nvSpPr>
        <p:spPr>
          <a:xfrm>
            <a:off x="5145109" y="1017431"/>
            <a:ext cx="1101145" cy="33002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session</a:t>
            </a:r>
            <a:endParaRPr lang="es-ES" dirty="0"/>
          </a:p>
        </p:txBody>
      </p:sp>
      <p:cxnSp>
        <p:nvCxnSpPr>
          <p:cNvPr id="25" name="Conector recto de flecha 24"/>
          <p:cNvCxnSpPr>
            <a:stCxn id="10" idx="6"/>
            <a:endCxn id="26" idx="2"/>
          </p:cNvCxnSpPr>
          <p:nvPr/>
        </p:nvCxnSpPr>
        <p:spPr>
          <a:xfrm>
            <a:off x="5834129" y="4903631"/>
            <a:ext cx="14939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ipse 25"/>
          <p:cNvSpPr/>
          <p:nvPr/>
        </p:nvSpPr>
        <p:spPr>
          <a:xfrm>
            <a:off x="7328082" y="4279006"/>
            <a:ext cx="1700008" cy="1249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/resultado</a:t>
            </a:r>
            <a:endParaRPr lang="es-ES" dirty="0"/>
          </a:p>
        </p:txBody>
      </p:sp>
      <p:sp>
        <p:nvSpPr>
          <p:cNvPr id="27" name="Elipse 26"/>
          <p:cNvSpPr/>
          <p:nvPr/>
        </p:nvSpPr>
        <p:spPr>
          <a:xfrm>
            <a:off x="5743977" y="4494727"/>
            <a:ext cx="386367" cy="2060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Elipse 29"/>
          <p:cNvSpPr/>
          <p:nvPr/>
        </p:nvSpPr>
        <p:spPr>
          <a:xfrm>
            <a:off x="5896377" y="4647127"/>
            <a:ext cx="386367" cy="2060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Elipse 30"/>
          <p:cNvSpPr/>
          <p:nvPr/>
        </p:nvSpPr>
        <p:spPr>
          <a:xfrm>
            <a:off x="6048777" y="4799527"/>
            <a:ext cx="386367" cy="2060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Elipse 31"/>
          <p:cNvSpPr/>
          <p:nvPr/>
        </p:nvSpPr>
        <p:spPr>
          <a:xfrm>
            <a:off x="6201177" y="4951927"/>
            <a:ext cx="386367" cy="2060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Elipse 32"/>
          <p:cNvSpPr/>
          <p:nvPr/>
        </p:nvSpPr>
        <p:spPr>
          <a:xfrm>
            <a:off x="6353577" y="5104327"/>
            <a:ext cx="386367" cy="2060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5" name="Conector recto de flecha 34"/>
          <p:cNvCxnSpPr>
            <a:stCxn id="26" idx="6"/>
          </p:cNvCxnSpPr>
          <p:nvPr/>
        </p:nvCxnSpPr>
        <p:spPr>
          <a:xfrm>
            <a:off x="9028090" y="4903631"/>
            <a:ext cx="914400" cy="16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ipse 35"/>
          <p:cNvSpPr/>
          <p:nvPr/>
        </p:nvSpPr>
        <p:spPr>
          <a:xfrm>
            <a:off x="9942490" y="4435162"/>
            <a:ext cx="1429555" cy="1093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/registro</a:t>
            </a:r>
            <a:endParaRPr lang="es-ES" dirty="0"/>
          </a:p>
        </p:txBody>
      </p:sp>
      <p:sp>
        <p:nvSpPr>
          <p:cNvPr id="37" name="Elipse 36"/>
          <p:cNvSpPr/>
          <p:nvPr/>
        </p:nvSpPr>
        <p:spPr>
          <a:xfrm>
            <a:off x="7263685" y="893471"/>
            <a:ext cx="1880315" cy="16259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/</a:t>
            </a:r>
            <a:r>
              <a:rPr lang="es-ES" dirty="0" err="1" smtClean="0"/>
              <a:t>menu</a:t>
            </a:r>
            <a:endParaRPr lang="es-ES" dirty="0"/>
          </a:p>
        </p:txBody>
      </p:sp>
      <p:cxnSp>
        <p:nvCxnSpPr>
          <p:cNvPr id="39" name="Conector recto de flecha 38"/>
          <p:cNvCxnSpPr>
            <a:stCxn id="36" idx="0"/>
          </p:cNvCxnSpPr>
          <p:nvPr/>
        </p:nvCxnSpPr>
        <p:spPr>
          <a:xfrm flipH="1" flipV="1">
            <a:off x="8314379" y="2444534"/>
            <a:ext cx="2342889" cy="1990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ilindro 41"/>
          <p:cNvSpPr/>
          <p:nvPr/>
        </p:nvSpPr>
        <p:spPr>
          <a:xfrm>
            <a:off x="7841083" y="6187761"/>
            <a:ext cx="946592" cy="404076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BBDD</a:t>
            </a:r>
            <a:endParaRPr lang="es-ES" dirty="0"/>
          </a:p>
        </p:txBody>
      </p:sp>
      <p:sp>
        <p:nvSpPr>
          <p:cNvPr id="43" name="Rectángulo 42"/>
          <p:cNvSpPr/>
          <p:nvPr/>
        </p:nvSpPr>
        <p:spPr>
          <a:xfrm>
            <a:off x="7392470" y="5555625"/>
            <a:ext cx="1823894" cy="54091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ResultadoServlet</a:t>
            </a:r>
            <a:endParaRPr lang="es-ES" dirty="0"/>
          </a:p>
        </p:txBody>
      </p:sp>
      <p:sp>
        <p:nvSpPr>
          <p:cNvPr id="44" name="Rectángulo redondeado 43"/>
          <p:cNvSpPr/>
          <p:nvPr/>
        </p:nvSpPr>
        <p:spPr>
          <a:xfrm>
            <a:off x="10845543" y="4105140"/>
            <a:ext cx="1101145" cy="33002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session</a:t>
            </a:r>
            <a:endParaRPr lang="es-ES" dirty="0"/>
          </a:p>
        </p:txBody>
      </p:sp>
      <p:sp>
        <p:nvSpPr>
          <p:cNvPr id="45" name="Rectángulo 44"/>
          <p:cNvSpPr/>
          <p:nvPr/>
        </p:nvSpPr>
        <p:spPr>
          <a:xfrm>
            <a:off x="4327299" y="5594261"/>
            <a:ext cx="1635620" cy="54091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TestServlet</a:t>
            </a:r>
            <a:endParaRPr lang="es-ES" dirty="0"/>
          </a:p>
        </p:txBody>
      </p:sp>
      <p:sp>
        <p:nvSpPr>
          <p:cNvPr id="46" name="Cilindro 45"/>
          <p:cNvSpPr/>
          <p:nvPr/>
        </p:nvSpPr>
        <p:spPr>
          <a:xfrm>
            <a:off x="10183971" y="6168248"/>
            <a:ext cx="946592" cy="404076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BBDD</a:t>
            </a:r>
            <a:endParaRPr lang="es-ES" dirty="0"/>
          </a:p>
        </p:txBody>
      </p:sp>
      <p:sp>
        <p:nvSpPr>
          <p:cNvPr id="47" name="Rectángulo 46"/>
          <p:cNvSpPr/>
          <p:nvPr/>
        </p:nvSpPr>
        <p:spPr>
          <a:xfrm>
            <a:off x="9839457" y="5562941"/>
            <a:ext cx="1635620" cy="54091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r>
              <a:rPr lang="es-ES" dirty="0" err="1" smtClean="0"/>
              <a:t>RegistroServlet</a:t>
            </a:r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r>
              <a:rPr lang="es-ES" dirty="0" err="1" smtClean="0"/>
              <a:t>Reg</a:t>
            </a:r>
            <a:endParaRPr lang="es-ES" dirty="0"/>
          </a:p>
        </p:txBody>
      </p:sp>
      <p:sp>
        <p:nvSpPr>
          <p:cNvPr id="48" name="Cilindro 47"/>
          <p:cNvSpPr/>
          <p:nvPr/>
        </p:nvSpPr>
        <p:spPr>
          <a:xfrm>
            <a:off x="4739426" y="6219690"/>
            <a:ext cx="946592" cy="404076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BBDD</a:t>
            </a:r>
            <a:endParaRPr lang="es-ES" dirty="0"/>
          </a:p>
        </p:txBody>
      </p:sp>
      <p:sp>
        <p:nvSpPr>
          <p:cNvPr id="51" name="CuadroTexto 50"/>
          <p:cNvSpPr txBox="1"/>
          <p:nvPr/>
        </p:nvSpPr>
        <p:spPr>
          <a:xfrm>
            <a:off x="1907144" y="4869440"/>
            <a:ext cx="2244144" cy="17543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smtClean="0"/>
              <a:t>Todos los test generan un único </a:t>
            </a:r>
            <a:r>
              <a:rPr lang="es-ES" dirty="0" err="1" smtClean="0"/>
              <a:t>identifcador</a:t>
            </a:r>
            <a:r>
              <a:rPr lang="es-ES" dirty="0" smtClean="0"/>
              <a:t> y luego con el resultado asigna el identificador a un único usuario</a:t>
            </a:r>
            <a:endParaRPr lang="es-ES" dirty="0"/>
          </a:p>
        </p:txBody>
      </p:sp>
      <p:cxnSp>
        <p:nvCxnSpPr>
          <p:cNvPr id="53" name="Conector recto de flecha 52"/>
          <p:cNvCxnSpPr>
            <a:stCxn id="37" idx="7"/>
          </p:cNvCxnSpPr>
          <p:nvPr/>
        </p:nvCxnSpPr>
        <p:spPr>
          <a:xfrm flipV="1">
            <a:off x="8868634" y="489397"/>
            <a:ext cx="1164008" cy="642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lipse 53"/>
          <p:cNvSpPr/>
          <p:nvPr/>
        </p:nvSpPr>
        <p:spPr>
          <a:xfrm>
            <a:off x="10032642" y="10389"/>
            <a:ext cx="1635617" cy="10327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/progreso</a:t>
            </a:r>
            <a:endParaRPr lang="es-ES" dirty="0"/>
          </a:p>
        </p:txBody>
      </p:sp>
      <p:cxnSp>
        <p:nvCxnSpPr>
          <p:cNvPr id="56" name="Conector recto de flecha 55"/>
          <p:cNvCxnSpPr>
            <a:stCxn id="37" idx="6"/>
          </p:cNvCxnSpPr>
          <p:nvPr/>
        </p:nvCxnSpPr>
        <p:spPr>
          <a:xfrm flipV="1">
            <a:off x="9144000" y="1638101"/>
            <a:ext cx="1017431" cy="68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Elipse 58"/>
          <p:cNvSpPr/>
          <p:nvPr/>
        </p:nvSpPr>
        <p:spPr>
          <a:xfrm>
            <a:off x="10161431" y="1065939"/>
            <a:ext cx="1638835" cy="1035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/actividad</a:t>
            </a:r>
            <a:endParaRPr lang="es-ES" dirty="0"/>
          </a:p>
        </p:txBody>
      </p:sp>
      <p:cxnSp>
        <p:nvCxnSpPr>
          <p:cNvPr id="62" name="Conector recto de flecha 61"/>
          <p:cNvCxnSpPr>
            <a:stCxn id="37" idx="5"/>
            <a:endCxn id="63" idx="2"/>
          </p:cNvCxnSpPr>
          <p:nvPr/>
        </p:nvCxnSpPr>
        <p:spPr>
          <a:xfrm>
            <a:off x="8868634" y="2281312"/>
            <a:ext cx="1519784" cy="551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Elipse 62"/>
          <p:cNvSpPr/>
          <p:nvPr/>
        </p:nvSpPr>
        <p:spPr>
          <a:xfrm>
            <a:off x="10388418" y="2294545"/>
            <a:ext cx="1484289" cy="10759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/</a:t>
            </a:r>
            <a:r>
              <a:rPr lang="es-ES" dirty="0" err="1" smtClean="0"/>
              <a:t>profile</a:t>
            </a:r>
            <a:endParaRPr lang="es-ES" dirty="0"/>
          </a:p>
        </p:txBody>
      </p:sp>
      <p:sp>
        <p:nvSpPr>
          <p:cNvPr id="67" name="Rectángulo 66"/>
          <p:cNvSpPr/>
          <p:nvPr/>
        </p:nvSpPr>
        <p:spPr>
          <a:xfrm>
            <a:off x="6669108" y="2451278"/>
            <a:ext cx="1635620" cy="54091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MenuServlet</a:t>
            </a:r>
            <a:endParaRPr lang="es-ES" dirty="0"/>
          </a:p>
        </p:txBody>
      </p:sp>
      <p:sp>
        <p:nvSpPr>
          <p:cNvPr id="68" name="Rectángulo 67"/>
          <p:cNvSpPr/>
          <p:nvPr/>
        </p:nvSpPr>
        <p:spPr>
          <a:xfrm>
            <a:off x="6765697" y="3066244"/>
            <a:ext cx="1539031" cy="44432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menu.jsp</a:t>
            </a:r>
            <a:endParaRPr lang="es-ES" dirty="0"/>
          </a:p>
        </p:txBody>
      </p:sp>
      <p:sp>
        <p:nvSpPr>
          <p:cNvPr id="69" name="Cilindro 68"/>
          <p:cNvSpPr/>
          <p:nvPr/>
        </p:nvSpPr>
        <p:spPr>
          <a:xfrm>
            <a:off x="6958885" y="3599107"/>
            <a:ext cx="946592" cy="404076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BBDD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73735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92428" y="656823"/>
            <a:ext cx="2318197" cy="17515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prstClr val="white"/>
                </a:solidFill>
              </a:rPr>
              <a:t>TakeTestServlet</a:t>
            </a:r>
            <a:endParaRPr lang="es-ES" dirty="0">
              <a:solidFill>
                <a:prstClr val="white"/>
              </a:solidFill>
            </a:endParaRPr>
          </a:p>
          <a:p>
            <a:pPr algn="ctr"/>
            <a:r>
              <a:rPr lang="es-ES" dirty="0">
                <a:solidFill>
                  <a:prstClr val="white"/>
                </a:solidFill>
              </a:rPr>
              <a:t>/</a:t>
            </a:r>
            <a:r>
              <a:rPr lang="es-ES" dirty="0" err="1">
                <a:solidFill>
                  <a:prstClr val="white"/>
                </a:solidFill>
              </a:rPr>
              <a:t>taketest</a:t>
            </a:r>
            <a:endParaRPr lang="es-ES" dirty="0">
              <a:solidFill>
                <a:prstClr val="white"/>
              </a:solidFill>
            </a:endParaRPr>
          </a:p>
        </p:txBody>
      </p:sp>
      <p:cxnSp>
        <p:nvCxnSpPr>
          <p:cNvPr id="6" name="Conector recto de flecha 5"/>
          <p:cNvCxnSpPr>
            <a:stCxn id="4" idx="3"/>
          </p:cNvCxnSpPr>
          <p:nvPr/>
        </p:nvCxnSpPr>
        <p:spPr>
          <a:xfrm flipV="1">
            <a:off x="2910625" y="1519707"/>
            <a:ext cx="1764406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4675031" y="585989"/>
            <a:ext cx="2524260" cy="18931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prstClr val="black"/>
                </a:solidFill>
              </a:rPr>
              <a:t>TestManager</a:t>
            </a:r>
            <a:r>
              <a:rPr lang="es-ES" dirty="0">
                <a:solidFill>
                  <a:prstClr val="black"/>
                </a:solidFill>
              </a:rPr>
              <a:t>/</a:t>
            </a:r>
          </a:p>
          <a:p>
            <a:pPr algn="ctr"/>
            <a:r>
              <a:rPr lang="es-ES" dirty="0" err="1">
                <a:solidFill>
                  <a:prstClr val="black"/>
                </a:solidFill>
              </a:rPr>
              <a:t>TestDAO</a:t>
            </a:r>
            <a:endParaRPr lang="es-ES" dirty="0">
              <a:solidFill>
                <a:prstClr val="black"/>
              </a:solidFill>
            </a:endParaRPr>
          </a:p>
        </p:txBody>
      </p:sp>
      <p:cxnSp>
        <p:nvCxnSpPr>
          <p:cNvPr id="9" name="Conector recto de flecha 8"/>
          <p:cNvCxnSpPr>
            <a:stCxn id="7" idx="3"/>
          </p:cNvCxnSpPr>
          <p:nvPr/>
        </p:nvCxnSpPr>
        <p:spPr>
          <a:xfrm>
            <a:off x="7199291" y="1532586"/>
            <a:ext cx="2125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ilindro 9"/>
          <p:cNvSpPr/>
          <p:nvPr/>
        </p:nvSpPr>
        <p:spPr>
          <a:xfrm>
            <a:off x="9350062" y="206062"/>
            <a:ext cx="2498502" cy="2653048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9659155" y="1107583"/>
            <a:ext cx="1867437" cy="4121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prstClr val="black"/>
                </a:solidFill>
              </a:rPr>
              <a:t>Test</a:t>
            </a:r>
            <a:endParaRPr lang="es-ES" dirty="0">
              <a:solidFill>
                <a:prstClr val="black"/>
              </a:solidFill>
            </a:endParaRPr>
          </a:p>
        </p:txBody>
      </p:sp>
      <p:cxnSp>
        <p:nvCxnSpPr>
          <p:cNvPr id="15" name="Conector recto de flecha 14"/>
          <p:cNvCxnSpPr>
            <a:stCxn id="4" idx="2"/>
          </p:cNvCxnSpPr>
          <p:nvPr/>
        </p:nvCxnSpPr>
        <p:spPr>
          <a:xfrm flipH="1">
            <a:off x="1751526" y="2408349"/>
            <a:ext cx="1" cy="875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/>
          <p:cNvSpPr/>
          <p:nvPr/>
        </p:nvSpPr>
        <p:spPr>
          <a:xfrm>
            <a:off x="695458" y="3284113"/>
            <a:ext cx="2112135" cy="21378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prstClr val="black"/>
                </a:solidFill>
              </a:rPr>
              <a:t>JSP</a:t>
            </a:r>
          </a:p>
          <a:p>
            <a:pPr algn="ctr"/>
            <a:r>
              <a:rPr lang="es-ES" dirty="0">
                <a:solidFill>
                  <a:prstClr val="black"/>
                </a:solidFill>
              </a:rPr>
              <a:t>/</a:t>
            </a:r>
            <a:r>
              <a:rPr lang="es-ES" dirty="0" err="1">
                <a:solidFill>
                  <a:prstClr val="black"/>
                </a:solidFill>
              </a:rPr>
              <a:t>taketest.jsp</a:t>
            </a:r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4327301" y="3168203"/>
            <a:ext cx="2665927" cy="224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4675031" y="3618963"/>
            <a:ext cx="1931831" cy="5795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prstClr val="black"/>
                </a:solidFill>
              </a:rPr>
              <a:t>Test</a:t>
            </a:r>
            <a:endParaRPr lang="es-ES" dirty="0">
              <a:solidFill>
                <a:prstClr val="black"/>
              </a:solidFill>
            </a:endParaRPr>
          </a:p>
        </p:txBody>
      </p:sp>
      <p:cxnSp>
        <p:nvCxnSpPr>
          <p:cNvPr id="21" name="Conector recto de flecha 20"/>
          <p:cNvCxnSpPr>
            <a:stCxn id="16" idx="3"/>
          </p:cNvCxnSpPr>
          <p:nvPr/>
        </p:nvCxnSpPr>
        <p:spPr>
          <a:xfrm flipV="1">
            <a:off x="2807593" y="4353059"/>
            <a:ext cx="15197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>
            <a:stCxn id="4" idx="3"/>
          </p:cNvCxnSpPr>
          <p:nvPr/>
        </p:nvCxnSpPr>
        <p:spPr>
          <a:xfrm>
            <a:off x="2910625" y="1532586"/>
            <a:ext cx="1416676" cy="2376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/>
          <p:cNvSpPr txBox="1"/>
          <p:nvPr/>
        </p:nvSpPr>
        <p:spPr>
          <a:xfrm>
            <a:off x="1107583" y="206062"/>
            <a:ext cx="9491730" cy="379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prstClr val="black"/>
                </a:solidFill>
              </a:rPr>
              <a:t>TEST1</a:t>
            </a:r>
            <a:endParaRPr lang="es-E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679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92428" y="656823"/>
            <a:ext cx="2318197" cy="17515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prstClr val="white"/>
                </a:solidFill>
              </a:rPr>
              <a:t>TakeTestServlet</a:t>
            </a:r>
            <a:endParaRPr lang="es-ES" dirty="0">
              <a:solidFill>
                <a:prstClr val="white"/>
              </a:solidFill>
            </a:endParaRPr>
          </a:p>
          <a:p>
            <a:pPr algn="ctr"/>
            <a:r>
              <a:rPr lang="es-ES" dirty="0">
                <a:solidFill>
                  <a:prstClr val="white"/>
                </a:solidFill>
              </a:rPr>
              <a:t>/</a:t>
            </a:r>
            <a:r>
              <a:rPr lang="es-ES" dirty="0" err="1">
                <a:solidFill>
                  <a:prstClr val="white"/>
                </a:solidFill>
              </a:rPr>
              <a:t>taketest</a:t>
            </a:r>
            <a:endParaRPr lang="es-ES" dirty="0">
              <a:solidFill>
                <a:prstClr val="white"/>
              </a:solidFill>
            </a:endParaRPr>
          </a:p>
        </p:txBody>
      </p:sp>
      <p:cxnSp>
        <p:nvCxnSpPr>
          <p:cNvPr id="6" name="Conector recto de flecha 5"/>
          <p:cNvCxnSpPr>
            <a:stCxn id="4" idx="3"/>
          </p:cNvCxnSpPr>
          <p:nvPr/>
        </p:nvCxnSpPr>
        <p:spPr>
          <a:xfrm flipV="1">
            <a:off x="2910625" y="1519707"/>
            <a:ext cx="1764406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4675031" y="585989"/>
            <a:ext cx="2524260" cy="18931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prstClr val="black"/>
                </a:solidFill>
              </a:rPr>
              <a:t>TestManager</a:t>
            </a:r>
            <a:r>
              <a:rPr lang="es-ES" dirty="0">
                <a:solidFill>
                  <a:prstClr val="black"/>
                </a:solidFill>
              </a:rPr>
              <a:t>/</a:t>
            </a:r>
          </a:p>
          <a:p>
            <a:pPr algn="ctr"/>
            <a:r>
              <a:rPr lang="es-ES" dirty="0" err="1">
                <a:solidFill>
                  <a:prstClr val="black"/>
                </a:solidFill>
              </a:rPr>
              <a:t>TestDAO</a:t>
            </a:r>
            <a:endParaRPr lang="es-ES" dirty="0">
              <a:solidFill>
                <a:prstClr val="black"/>
              </a:solidFill>
            </a:endParaRPr>
          </a:p>
        </p:txBody>
      </p:sp>
      <p:cxnSp>
        <p:nvCxnSpPr>
          <p:cNvPr id="9" name="Conector recto de flecha 8"/>
          <p:cNvCxnSpPr>
            <a:stCxn id="7" idx="3"/>
          </p:cNvCxnSpPr>
          <p:nvPr/>
        </p:nvCxnSpPr>
        <p:spPr>
          <a:xfrm>
            <a:off x="7199291" y="1532586"/>
            <a:ext cx="2125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ilindro 9"/>
          <p:cNvSpPr/>
          <p:nvPr/>
        </p:nvSpPr>
        <p:spPr>
          <a:xfrm>
            <a:off x="9350062" y="206062"/>
            <a:ext cx="2498502" cy="2653048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9659155" y="1107583"/>
            <a:ext cx="1867437" cy="4121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prstClr val="black"/>
                </a:solidFill>
              </a:rPr>
              <a:t>test</a:t>
            </a:r>
            <a:endParaRPr lang="es-ES" dirty="0">
              <a:solidFill>
                <a:prstClr val="black"/>
              </a:solidFill>
            </a:endParaRPr>
          </a:p>
        </p:txBody>
      </p:sp>
      <p:cxnSp>
        <p:nvCxnSpPr>
          <p:cNvPr id="15" name="Conector recto de flecha 14"/>
          <p:cNvCxnSpPr>
            <a:stCxn id="4" idx="2"/>
          </p:cNvCxnSpPr>
          <p:nvPr/>
        </p:nvCxnSpPr>
        <p:spPr>
          <a:xfrm flipH="1">
            <a:off x="1751526" y="2408349"/>
            <a:ext cx="1" cy="875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/>
          <p:cNvSpPr/>
          <p:nvPr/>
        </p:nvSpPr>
        <p:spPr>
          <a:xfrm>
            <a:off x="695458" y="3284113"/>
            <a:ext cx="2112135" cy="21378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prstClr val="black"/>
                </a:solidFill>
              </a:rPr>
              <a:t>JSP</a:t>
            </a:r>
          </a:p>
          <a:p>
            <a:pPr algn="ctr"/>
            <a:r>
              <a:rPr lang="es-ES" dirty="0">
                <a:solidFill>
                  <a:prstClr val="black"/>
                </a:solidFill>
              </a:rPr>
              <a:t>/</a:t>
            </a:r>
            <a:r>
              <a:rPr lang="es-ES" dirty="0" err="1">
                <a:solidFill>
                  <a:prstClr val="black"/>
                </a:solidFill>
              </a:rPr>
              <a:t>taketest.jsp</a:t>
            </a:r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4327301" y="3168203"/>
            <a:ext cx="2665927" cy="224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4675031" y="3470856"/>
            <a:ext cx="1931831" cy="5795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prstClr val="black"/>
                </a:solidFill>
              </a:rPr>
              <a:t>Test</a:t>
            </a:r>
            <a:endParaRPr lang="es-ES" dirty="0">
              <a:solidFill>
                <a:prstClr val="black"/>
              </a:solidFill>
            </a:endParaRPr>
          </a:p>
        </p:txBody>
      </p:sp>
      <p:cxnSp>
        <p:nvCxnSpPr>
          <p:cNvPr id="21" name="Conector recto de flecha 20"/>
          <p:cNvCxnSpPr>
            <a:stCxn id="16" idx="3"/>
          </p:cNvCxnSpPr>
          <p:nvPr/>
        </p:nvCxnSpPr>
        <p:spPr>
          <a:xfrm flipV="1">
            <a:off x="2807593" y="4353059"/>
            <a:ext cx="15197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>
            <a:stCxn id="4" idx="3"/>
          </p:cNvCxnSpPr>
          <p:nvPr/>
        </p:nvCxnSpPr>
        <p:spPr>
          <a:xfrm>
            <a:off x="2910625" y="1532586"/>
            <a:ext cx="1416676" cy="2376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/>
          <p:cNvSpPr txBox="1"/>
          <p:nvPr/>
        </p:nvSpPr>
        <p:spPr>
          <a:xfrm>
            <a:off x="1107583" y="206062"/>
            <a:ext cx="9491730" cy="379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prstClr val="black"/>
                </a:solidFill>
              </a:rPr>
              <a:t>TESTN</a:t>
            </a:r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9659155" y="2131453"/>
            <a:ext cx="1867437" cy="4121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prstClr val="black"/>
                </a:solidFill>
              </a:rPr>
              <a:t>usuario</a:t>
            </a:r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9646276" y="1596979"/>
            <a:ext cx="1867437" cy="4121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prstClr val="black"/>
                </a:solidFill>
              </a:rPr>
              <a:t>usuario_test</a:t>
            </a:r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4694348" y="4353059"/>
            <a:ext cx="1931831" cy="5795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prstClr val="black"/>
                </a:solidFill>
              </a:rPr>
              <a:t>Usuario</a:t>
            </a:r>
            <a:endParaRPr lang="es-E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915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92428" y="656823"/>
            <a:ext cx="2318197" cy="17515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MenuServlet</a:t>
            </a:r>
            <a:endParaRPr lang="es-ES" dirty="0" smtClean="0"/>
          </a:p>
          <a:p>
            <a:pPr algn="ctr"/>
            <a:r>
              <a:rPr lang="es-ES" dirty="0" smtClean="0"/>
              <a:t>(/</a:t>
            </a:r>
            <a:r>
              <a:rPr lang="es-ES" dirty="0" err="1" smtClean="0"/>
              <a:t>menu</a:t>
            </a:r>
            <a:r>
              <a:rPr lang="es-ES" dirty="0" smtClean="0"/>
              <a:t>)</a:t>
            </a:r>
            <a:endParaRPr lang="es-ES" dirty="0"/>
          </a:p>
        </p:txBody>
      </p:sp>
      <p:cxnSp>
        <p:nvCxnSpPr>
          <p:cNvPr id="6" name="Conector recto de flecha 5"/>
          <p:cNvCxnSpPr>
            <a:stCxn id="4" idx="3"/>
          </p:cNvCxnSpPr>
          <p:nvPr/>
        </p:nvCxnSpPr>
        <p:spPr>
          <a:xfrm flipV="1">
            <a:off x="2910625" y="1519707"/>
            <a:ext cx="1764406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3966693" y="296214"/>
            <a:ext cx="4481848" cy="24684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400" dirty="0" smtClean="0"/>
          </a:p>
          <a:p>
            <a:pPr algn="ctr"/>
            <a:endParaRPr lang="es-ES" sz="1400" dirty="0" smtClean="0"/>
          </a:p>
          <a:p>
            <a:pPr algn="ctr"/>
            <a:endParaRPr lang="es-ES" sz="1400" dirty="0"/>
          </a:p>
          <a:p>
            <a:pPr algn="ctr"/>
            <a:endParaRPr lang="es-ES" sz="1400" dirty="0" smtClean="0"/>
          </a:p>
          <a:p>
            <a:pPr algn="ctr"/>
            <a:endParaRPr lang="es-ES" sz="1400" dirty="0"/>
          </a:p>
          <a:p>
            <a:pPr algn="ctr"/>
            <a:r>
              <a:rPr lang="es-ES" dirty="0" smtClean="0"/>
              <a:t>UsuarioDAO.java/</a:t>
            </a:r>
            <a:r>
              <a:rPr lang="es-ES" dirty="0" err="1" smtClean="0"/>
              <a:t>UsuarioManager</a:t>
            </a:r>
            <a:endParaRPr lang="es-ES" dirty="0" smtClean="0"/>
          </a:p>
          <a:p>
            <a:pPr algn="ctr"/>
            <a:endParaRPr lang="es-ES" dirty="0" smtClean="0"/>
          </a:p>
          <a:p>
            <a:pPr algn="ctr"/>
            <a:r>
              <a:rPr lang="es-ES" dirty="0" smtClean="0"/>
              <a:t>Actividad</a:t>
            </a:r>
            <a:r>
              <a:rPr lang="es-ES" dirty="0" smtClean="0"/>
              <a:t>DAO.java/</a:t>
            </a:r>
            <a:r>
              <a:rPr lang="es-ES" dirty="0" err="1" smtClean="0"/>
              <a:t>Actividad</a:t>
            </a:r>
            <a:r>
              <a:rPr lang="es-ES" dirty="0" err="1" smtClean="0"/>
              <a:t>Manager</a:t>
            </a:r>
            <a:endParaRPr lang="es-ES" dirty="0" smtClean="0"/>
          </a:p>
          <a:p>
            <a:pPr algn="ctr"/>
            <a:endParaRPr lang="es-ES" dirty="0" smtClean="0"/>
          </a:p>
          <a:p>
            <a:pPr algn="ctr"/>
            <a:r>
              <a:rPr lang="es-ES" dirty="0" smtClean="0"/>
              <a:t>Test</a:t>
            </a:r>
            <a:r>
              <a:rPr lang="es-ES" dirty="0" smtClean="0"/>
              <a:t>DAO.java/</a:t>
            </a:r>
            <a:r>
              <a:rPr lang="es-ES" dirty="0" err="1" smtClean="0"/>
              <a:t>Test</a:t>
            </a:r>
            <a:r>
              <a:rPr lang="es-ES" dirty="0" err="1" smtClean="0"/>
              <a:t>Manager</a:t>
            </a:r>
            <a:endParaRPr lang="es-ES" dirty="0" smtClean="0"/>
          </a:p>
          <a:p>
            <a:pPr algn="ctr"/>
            <a:endParaRPr lang="es-ES" dirty="0" smtClean="0"/>
          </a:p>
          <a:p>
            <a:pPr algn="ctr"/>
            <a:endParaRPr lang="es-ES" sz="1400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</p:txBody>
      </p:sp>
      <p:cxnSp>
        <p:nvCxnSpPr>
          <p:cNvPr id="9" name="Conector recto de flecha 8"/>
          <p:cNvCxnSpPr>
            <a:stCxn id="7" idx="3"/>
          </p:cNvCxnSpPr>
          <p:nvPr/>
        </p:nvCxnSpPr>
        <p:spPr>
          <a:xfrm>
            <a:off x="8448541" y="1530440"/>
            <a:ext cx="875763" cy="2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ilindro 9"/>
          <p:cNvSpPr/>
          <p:nvPr/>
        </p:nvSpPr>
        <p:spPr>
          <a:xfrm>
            <a:off x="9350062" y="193183"/>
            <a:ext cx="2498502" cy="355457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 smtClean="0"/>
          </a:p>
        </p:txBody>
      </p:sp>
      <p:sp>
        <p:nvSpPr>
          <p:cNvPr id="11" name="Rectángulo 10"/>
          <p:cNvSpPr/>
          <p:nvPr/>
        </p:nvSpPr>
        <p:spPr>
          <a:xfrm>
            <a:off x="9659155" y="1004551"/>
            <a:ext cx="1867437" cy="4121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usuario</a:t>
            </a:r>
            <a:endParaRPr lang="es-ES" dirty="0"/>
          </a:p>
        </p:txBody>
      </p:sp>
      <p:sp>
        <p:nvSpPr>
          <p:cNvPr id="12" name="Rectángulo 11"/>
          <p:cNvSpPr/>
          <p:nvPr/>
        </p:nvSpPr>
        <p:spPr>
          <a:xfrm>
            <a:off x="9665594" y="1535805"/>
            <a:ext cx="1867437" cy="4121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u</a:t>
            </a:r>
            <a:r>
              <a:rPr lang="es-ES" dirty="0" err="1" smtClean="0"/>
              <a:t>suario_actividad</a:t>
            </a:r>
            <a:endParaRPr lang="es-ES" dirty="0"/>
          </a:p>
        </p:txBody>
      </p:sp>
      <p:sp>
        <p:nvSpPr>
          <p:cNvPr id="13" name="Rectángulo 12"/>
          <p:cNvSpPr/>
          <p:nvPr/>
        </p:nvSpPr>
        <p:spPr>
          <a:xfrm>
            <a:off x="9659155" y="2028422"/>
            <a:ext cx="1867437" cy="4121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actividad</a:t>
            </a:r>
            <a:endParaRPr lang="es-ES" dirty="0"/>
          </a:p>
        </p:txBody>
      </p:sp>
      <p:cxnSp>
        <p:nvCxnSpPr>
          <p:cNvPr id="15" name="Conector recto de flecha 14"/>
          <p:cNvCxnSpPr>
            <a:stCxn id="4" idx="2"/>
          </p:cNvCxnSpPr>
          <p:nvPr/>
        </p:nvCxnSpPr>
        <p:spPr>
          <a:xfrm flipH="1">
            <a:off x="1751526" y="2408349"/>
            <a:ext cx="1" cy="875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/>
          <p:cNvSpPr/>
          <p:nvPr/>
        </p:nvSpPr>
        <p:spPr>
          <a:xfrm>
            <a:off x="695458" y="3284113"/>
            <a:ext cx="2112135" cy="21378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menu.jsp</a:t>
            </a:r>
            <a:endParaRPr lang="es-ES" dirty="0"/>
          </a:p>
        </p:txBody>
      </p:sp>
      <p:sp>
        <p:nvSpPr>
          <p:cNvPr id="17" name="Rectángulo 16"/>
          <p:cNvSpPr/>
          <p:nvPr/>
        </p:nvSpPr>
        <p:spPr>
          <a:xfrm>
            <a:off x="4327301" y="3168203"/>
            <a:ext cx="2665927" cy="224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>
            <a:off x="4675031" y="3348505"/>
            <a:ext cx="1931831" cy="3992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Usuario</a:t>
            </a:r>
            <a:endParaRPr lang="es-ES" dirty="0"/>
          </a:p>
        </p:txBody>
      </p:sp>
      <p:cxnSp>
        <p:nvCxnSpPr>
          <p:cNvPr id="21" name="Conector recto de flecha 20"/>
          <p:cNvCxnSpPr>
            <a:stCxn id="16" idx="3"/>
          </p:cNvCxnSpPr>
          <p:nvPr/>
        </p:nvCxnSpPr>
        <p:spPr>
          <a:xfrm flipV="1">
            <a:off x="2807593" y="4353059"/>
            <a:ext cx="15197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>
            <a:stCxn id="4" idx="3"/>
          </p:cNvCxnSpPr>
          <p:nvPr/>
        </p:nvCxnSpPr>
        <p:spPr>
          <a:xfrm>
            <a:off x="2910625" y="1532586"/>
            <a:ext cx="1416676" cy="2376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ángulo 23"/>
          <p:cNvSpPr/>
          <p:nvPr/>
        </p:nvSpPr>
        <p:spPr>
          <a:xfrm>
            <a:off x="4685762" y="3887272"/>
            <a:ext cx="1931831" cy="3992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Actividad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66041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Lista de modelos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Usuario</a:t>
            </a:r>
          </a:p>
          <a:p>
            <a:r>
              <a:rPr lang="es-ES" dirty="0" smtClean="0"/>
              <a:t>Actividad</a:t>
            </a:r>
          </a:p>
          <a:p>
            <a:r>
              <a:rPr lang="es-ES" dirty="0" smtClean="0"/>
              <a:t>Test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720385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98</Words>
  <Application>Microsoft Office PowerPoint</Application>
  <PresentationFormat>Panorámica</PresentationFormat>
  <Paragraphs>131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1_Tema de Office</vt:lpstr>
      <vt:lpstr>2_Tema de Office</vt:lpstr>
      <vt:lpstr>Presentación de PowerPoint</vt:lpstr>
      <vt:lpstr>Presentación de PowerPoint</vt:lpstr>
      <vt:lpstr>Presentación de PowerPoint</vt:lpstr>
      <vt:lpstr>Presentación de PowerPoint</vt:lpstr>
      <vt:lpstr>Lista de modelos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equipo15</dc:creator>
  <cp:lastModifiedBy>equipo15</cp:lastModifiedBy>
  <cp:revision>10</cp:revision>
  <dcterms:created xsi:type="dcterms:W3CDTF">2018-11-29T08:34:00Z</dcterms:created>
  <dcterms:modified xsi:type="dcterms:W3CDTF">2018-11-29T11:14:23Z</dcterms:modified>
</cp:coreProperties>
</file>