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8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91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73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9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30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31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3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4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8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50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1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B1BD-08C5-4300-B6BD-B4AD6D2AD442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7292-168C-401E-8EFA-3EBFF32984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53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2428" y="656823"/>
            <a:ext cx="2318197" cy="1751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ResultadosSERVLET</a:t>
            </a:r>
            <a:endParaRPr lang="es-ES" dirty="0" smtClean="0"/>
          </a:p>
          <a:p>
            <a:pPr algn="ctr"/>
            <a:r>
              <a:rPr lang="es-ES" dirty="0" smtClean="0"/>
              <a:t>/Resultados</a:t>
            </a:r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6" name="Conector recto de flecha 5"/>
          <p:cNvCxnSpPr>
            <a:stCxn id="4" idx="3"/>
          </p:cNvCxnSpPr>
          <p:nvPr/>
        </p:nvCxnSpPr>
        <p:spPr>
          <a:xfrm>
            <a:off x="2910625" y="1532586"/>
            <a:ext cx="280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5859886" y="535123"/>
            <a:ext cx="2524260" cy="1893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ResultadosDAO</a:t>
            </a:r>
            <a:endParaRPr lang="es-ES" dirty="0"/>
          </a:p>
          <a:p>
            <a:pPr algn="ctr"/>
            <a:r>
              <a:rPr lang="es-ES" dirty="0" smtClean="0"/>
              <a:t>/</a:t>
            </a:r>
            <a:r>
              <a:rPr lang="es-ES" dirty="0" err="1" smtClean="0"/>
              <a:t>ResultadosManager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8384146" y="1481720"/>
            <a:ext cx="212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/>
          <p:cNvSpPr/>
          <p:nvPr/>
        </p:nvSpPr>
        <p:spPr>
          <a:xfrm>
            <a:off x="9350062" y="206062"/>
            <a:ext cx="2498502" cy="26530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59155" y="1107583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Tabla datos TEST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9665594" y="1587321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9659155" y="2067059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>
            <a:stCxn id="4" idx="2"/>
          </p:cNvCxnSpPr>
          <p:nvPr/>
        </p:nvCxnSpPr>
        <p:spPr>
          <a:xfrm flipH="1">
            <a:off x="1751526" y="2408349"/>
            <a:ext cx="1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95458" y="3284113"/>
            <a:ext cx="2112135" cy="2137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resultadotest</a:t>
            </a:r>
            <a:r>
              <a:rPr lang="es-ES" dirty="0" err="1" smtClean="0"/>
              <a:t>JSP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4327301" y="3168203"/>
            <a:ext cx="2665927" cy="224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675031" y="3618963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Test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4685762" y="4595610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6" idx="3"/>
          </p:cNvCxnSpPr>
          <p:nvPr/>
        </p:nvCxnSpPr>
        <p:spPr>
          <a:xfrm flipV="1">
            <a:off x="2807593" y="4353059"/>
            <a:ext cx="1519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</p:cNvCxnSpPr>
          <p:nvPr/>
        </p:nvCxnSpPr>
        <p:spPr>
          <a:xfrm>
            <a:off x="2910625" y="1532586"/>
            <a:ext cx="1416676" cy="23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6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2428" y="656823"/>
            <a:ext cx="2318197" cy="1751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ActividadesSERVLET</a:t>
            </a:r>
            <a:endParaRPr lang="es-ES" dirty="0" smtClean="0"/>
          </a:p>
          <a:p>
            <a:pPr algn="ctr"/>
            <a:r>
              <a:rPr lang="es-ES" dirty="0" smtClean="0"/>
              <a:t>/Actividades</a:t>
            </a:r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6" name="Conector recto de flecha 5"/>
          <p:cNvCxnSpPr>
            <a:stCxn id="4" idx="3"/>
          </p:cNvCxnSpPr>
          <p:nvPr/>
        </p:nvCxnSpPr>
        <p:spPr>
          <a:xfrm flipV="1">
            <a:off x="2910625" y="1519707"/>
            <a:ext cx="176440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675031" y="585989"/>
            <a:ext cx="2524260" cy="1893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ActividadDAO</a:t>
            </a:r>
            <a:endParaRPr lang="es-ES" dirty="0" smtClean="0"/>
          </a:p>
          <a:p>
            <a:pPr algn="ctr"/>
            <a:r>
              <a:rPr lang="es-ES" dirty="0" smtClean="0"/>
              <a:t>/</a:t>
            </a:r>
            <a:r>
              <a:rPr lang="es-ES" dirty="0" err="1" smtClean="0"/>
              <a:t>ActividadManager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7199291" y="1532586"/>
            <a:ext cx="212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/>
          <p:cNvSpPr/>
          <p:nvPr/>
        </p:nvSpPr>
        <p:spPr>
          <a:xfrm>
            <a:off x="9350062" y="206062"/>
            <a:ext cx="2498502" cy="26530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59155" y="1107583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9659155" y="2067059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>
            <a:stCxn id="4" idx="2"/>
          </p:cNvCxnSpPr>
          <p:nvPr/>
        </p:nvCxnSpPr>
        <p:spPr>
          <a:xfrm flipH="1">
            <a:off x="1751526" y="2408349"/>
            <a:ext cx="1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95458" y="3284113"/>
            <a:ext cx="2112135" cy="2137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ActividadesJSP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4327301" y="3168203"/>
            <a:ext cx="2665927" cy="224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675031" y="3618963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4685762" y="4595610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Actividades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6" idx="3"/>
          </p:cNvCxnSpPr>
          <p:nvPr/>
        </p:nvCxnSpPr>
        <p:spPr>
          <a:xfrm flipV="1">
            <a:off x="2807593" y="4353059"/>
            <a:ext cx="1519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</p:cNvCxnSpPr>
          <p:nvPr/>
        </p:nvCxnSpPr>
        <p:spPr>
          <a:xfrm>
            <a:off x="2910625" y="1532586"/>
            <a:ext cx="1416676" cy="23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9749307" y="2088455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71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2428" y="656823"/>
            <a:ext cx="2318197" cy="1751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ProgresoSERVLET</a:t>
            </a:r>
            <a:endParaRPr lang="es-ES" dirty="0" smtClean="0"/>
          </a:p>
          <a:p>
            <a:pPr algn="ctr"/>
            <a:r>
              <a:rPr lang="es-ES" dirty="0" smtClean="0"/>
              <a:t>/Progreso</a:t>
            </a:r>
            <a:endParaRPr lang="es-ES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3013657" y="1596981"/>
            <a:ext cx="1672105" cy="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675031" y="585989"/>
            <a:ext cx="2524260" cy="1893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ProgresoDAO</a:t>
            </a:r>
            <a:endParaRPr lang="es-ES" dirty="0" smtClean="0"/>
          </a:p>
          <a:p>
            <a:pPr algn="ctr"/>
            <a:r>
              <a:rPr lang="es-ES" dirty="0" smtClean="0"/>
              <a:t>/</a:t>
            </a:r>
            <a:r>
              <a:rPr lang="es-ES" dirty="0" err="1" smtClean="0"/>
              <a:t>ProgresoManager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7418231" y="1551904"/>
            <a:ext cx="1931832" cy="4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/>
          <p:cNvSpPr/>
          <p:nvPr/>
        </p:nvSpPr>
        <p:spPr>
          <a:xfrm>
            <a:off x="9350062" y="206062"/>
            <a:ext cx="2498502" cy="265304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59155" y="1107583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9659155" y="2067059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>
            <a:stCxn id="4" idx="2"/>
          </p:cNvCxnSpPr>
          <p:nvPr/>
        </p:nvCxnSpPr>
        <p:spPr>
          <a:xfrm flipH="1">
            <a:off x="1751526" y="2408349"/>
            <a:ext cx="1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95458" y="3284113"/>
            <a:ext cx="2112135" cy="2137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ProgresoJSP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4327301" y="3168203"/>
            <a:ext cx="2665927" cy="224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675031" y="3618963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4685762" y="4595610"/>
            <a:ext cx="1931831" cy="579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Actividades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6" idx="3"/>
          </p:cNvCxnSpPr>
          <p:nvPr/>
        </p:nvCxnSpPr>
        <p:spPr>
          <a:xfrm flipV="1">
            <a:off x="2807593" y="4353059"/>
            <a:ext cx="1519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</p:cNvCxnSpPr>
          <p:nvPr/>
        </p:nvCxnSpPr>
        <p:spPr>
          <a:xfrm>
            <a:off x="2910625" y="1532586"/>
            <a:ext cx="1416676" cy="23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9749307" y="2088455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9665594" y="1592508"/>
            <a:ext cx="1867437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0174757" y="1571112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883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equipo15</dc:creator>
  <cp:lastModifiedBy>equipo15</cp:lastModifiedBy>
  <cp:revision>8</cp:revision>
  <dcterms:created xsi:type="dcterms:W3CDTF">2018-11-29T08:34:00Z</dcterms:created>
  <dcterms:modified xsi:type="dcterms:W3CDTF">2018-11-29T09:42:00Z</dcterms:modified>
</cp:coreProperties>
</file>