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8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91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73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9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30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31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3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4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98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50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18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53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08" y="753413"/>
            <a:ext cx="2009105" cy="1223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</a:t>
            </a:r>
            <a:r>
              <a:rPr lang="es-ES" dirty="0" err="1" smtClean="0"/>
              <a:t>homepage</a:t>
            </a:r>
            <a:endParaRPr lang="es-ES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2369713" y="1410236"/>
            <a:ext cx="553791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651159" y="0"/>
            <a:ext cx="1493950" cy="1365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10" name="Elipse 9"/>
          <p:cNvSpPr/>
          <p:nvPr/>
        </p:nvSpPr>
        <p:spPr>
          <a:xfrm>
            <a:off x="4353058" y="4279006"/>
            <a:ext cx="1481071" cy="124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</a:t>
            </a:r>
            <a:r>
              <a:rPr lang="es-ES" dirty="0" err="1" smtClean="0"/>
              <a:t>taketest</a:t>
            </a:r>
            <a:endParaRPr lang="es-ES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897747" y="663262"/>
            <a:ext cx="875763" cy="77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2859105" y="1497169"/>
            <a:ext cx="1493953" cy="320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606081" y="1435994"/>
            <a:ext cx="1635620" cy="540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LoginServlet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3702670" y="2050960"/>
            <a:ext cx="1539031" cy="4443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</a:t>
            </a:r>
            <a:r>
              <a:rPr lang="es-ES" dirty="0" err="1" smtClean="0"/>
              <a:t>ogin.jsp</a:t>
            </a:r>
            <a:endParaRPr lang="es-ES" dirty="0"/>
          </a:p>
        </p:txBody>
      </p:sp>
      <p:sp>
        <p:nvSpPr>
          <p:cNvPr id="18" name="Cilindro 17"/>
          <p:cNvSpPr/>
          <p:nvPr/>
        </p:nvSpPr>
        <p:spPr>
          <a:xfrm>
            <a:off x="3895858" y="2583823"/>
            <a:ext cx="946592" cy="40407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BBDD</a:t>
            </a:r>
            <a:endParaRPr lang="es-ES" dirty="0"/>
          </a:p>
        </p:txBody>
      </p:sp>
      <p:cxnSp>
        <p:nvCxnSpPr>
          <p:cNvPr id="22" name="Conector recto de flecha 21"/>
          <p:cNvCxnSpPr>
            <a:endCxn id="37" idx="1"/>
          </p:cNvCxnSpPr>
          <p:nvPr/>
        </p:nvCxnSpPr>
        <p:spPr>
          <a:xfrm>
            <a:off x="4707226" y="618186"/>
            <a:ext cx="2831825" cy="51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5145109" y="1017431"/>
            <a:ext cx="1101145" cy="33002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session</a:t>
            </a:r>
            <a:endParaRPr lang="es-ES" dirty="0"/>
          </a:p>
        </p:txBody>
      </p:sp>
      <p:cxnSp>
        <p:nvCxnSpPr>
          <p:cNvPr id="25" name="Conector recto de flecha 24"/>
          <p:cNvCxnSpPr>
            <a:stCxn id="10" idx="6"/>
            <a:endCxn id="26" idx="2"/>
          </p:cNvCxnSpPr>
          <p:nvPr/>
        </p:nvCxnSpPr>
        <p:spPr>
          <a:xfrm>
            <a:off x="5834129" y="4903631"/>
            <a:ext cx="1493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7328082" y="4279006"/>
            <a:ext cx="1700008" cy="124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/resultado</a:t>
            </a:r>
            <a:endParaRPr lang="es-ES" dirty="0"/>
          </a:p>
        </p:txBody>
      </p:sp>
      <p:sp>
        <p:nvSpPr>
          <p:cNvPr id="27" name="Elipse 26"/>
          <p:cNvSpPr/>
          <p:nvPr/>
        </p:nvSpPr>
        <p:spPr>
          <a:xfrm>
            <a:off x="5743977" y="4494727"/>
            <a:ext cx="38636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5896377" y="4647127"/>
            <a:ext cx="38636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6048777" y="4799527"/>
            <a:ext cx="38636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6201177" y="4951927"/>
            <a:ext cx="38636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6353577" y="5104327"/>
            <a:ext cx="38636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de flecha 34"/>
          <p:cNvCxnSpPr>
            <a:stCxn id="26" idx="6"/>
          </p:cNvCxnSpPr>
          <p:nvPr/>
        </p:nvCxnSpPr>
        <p:spPr>
          <a:xfrm>
            <a:off x="9028090" y="4903631"/>
            <a:ext cx="914400" cy="1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9942490" y="4435162"/>
            <a:ext cx="1429555" cy="1093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/registro</a:t>
            </a:r>
            <a:endParaRPr lang="es-ES" dirty="0"/>
          </a:p>
        </p:txBody>
      </p:sp>
      <p:sp>
        <p:nvSpPr>
          <p:cNvPr id="37" name="Elipse 36"/>
          <p:cNvSpPr/>
          <p:nvPr/>
        </p:nvSpPr>
        <p:spPr>
          <a:xfrm>
            <a:off x="7263685" y="893471"/>
            <a:ext cx="1880315" cy="1625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</a:t>
            </a:r>
            <a:r>
              <a:rPr lang="es-ES" dirty="0" err="1" smtClean="0"/>
              <a:t>menu</a:t>
            </a:r>
            <a:endParaRPr lang="es-ES" dirty="0"/>
          </a:p>
        </p:txBody>
      </p:sp>
      <p:cxnSp>
        <p:nvCxnSpPr>
          <p:cNvPr id="39" name="Conector recto de flecha 38"/>
          <p:cNvCxnSpPr>
            <a:stCxn id="36" idx="0"/>
          </p:cNvCxnSpPr>
          <p:nvPr/>
        </p:nvCxnSpPr>
        <p:spPr>
          <a:xfrm flipH="1" flipV="1">
            <a:off x="8314379" y="2444534"/>
            <a:ext cx="2342889" cy="199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ilindro 41"/>
          <p:cNvSpPr/>
          <p:nvPr/>
        </p:nvSpPr>
        <p:spPr>
          <a:xfrm>
            <a:off x="7841083" y="6187761"/>
            <a:ext cx="946592" cy="40407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BBDD</a:t>
            </a:r>
            <a:endParaRPr lang="es-ES" dirty="0"/>
          </a:p>
        </p:txBody>
      </p:sp>
      <p:sp>
        <p:nvSpPr>
          <p:cNvPr id="43" name="Rectángulo 42"/>
          <p:cNvSpPr/>
          <p:nvPr/>
        </p:nvSpPr>
        <p:spPr>
          <a:xfrm>
            <a:off x="7392470" y="5555625"/>
            <a:ext cx="1823894" cy="540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ResultadoServlet</a:t>
            </a:r>
            <a:endParaRPr lang="es-ES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10845543" y="4105140"/>
            <a:ext cx="1101145" cy="33002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session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4327299" y="5594261"/>
            <a:ext cx="1635620" cy="540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TestServlet</a:t>
            </a:r>
            <a:endParaRPr lang="es-ES" dirty="0"/>
          </a:p>
        </p:txBody>
      </p:sp>
      <p:sp>
        <p:nvSpPr>
          <p:cNvPr id="46" name="Cilindro 45"/>
          <p:cNvSpPr/>
          <p:nvPr/>
        </p:nvSpPr>
        <p:spPr>
          <a:xfrm>
            <a:off x="10183971" y="6168248"/>
            <a:ext cx="946592" cy="40407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BBDD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9839457" y="5562941"/>
            <a:ext cx="1635620" cy="540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r>
              <a:rPr lang="es-ES" dirty="0" err="1" smtClean="0"/>
              <a:t>RegistroServlet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r>
              <a:rPr lang="es-ES" dirty="0" err="1" smtClean="0"/>
              <a:t>Reg</a:t>
            </a:r>
            <a:endParaRPr lang="es-ES" dirty="0"/>
          </a:p>
        </p:txBody>
      </p:sp>
      <p:sp>
        <p:nvSpPr>
          <p:cNvPr id="48" name="Cilindro 47"/>
          <p:cNvSpPr/>
          <p:nvPr/>
        </p:nvSpPr>
        <p:spPr>
          <a:xfrm>
            <a:off x="4739426" y="6219690"/>
            <a:ext cx="946592" cy="40407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BBDD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907144" y="4869440"/>
            <a:ext cx="2244144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Todos los test generan un único </a:t>
            </a:r>
            <a:r>
              <a:rPr lang="es-ES" dirty="0" err="1" smtClean="0"/>
              <a:t>identifcador</a:t>
            </a:r>
            <a:r>
              <a:rPr lang="es-ES" dirty="0" smtClean="0"/>
              <a:t> y luego con el resultado asigna el identificador a un único usuario</a:t>
            </a:r>
            <a:endParaRPr lang="es-ES" dirty="0"/>
          </a:p>
        </p:txBody>
      </p:sp>
      <p:cxnSp>
        <p:nvCxnSpPr>
          <p:cNvPr id="53" name="Conector recto de flecha 52"/>
          <p:cNvCxnSpPr>
            <a:stCxn id="37" idx="7"/>
          </p:cNvCxnSpPr>
          <p:nvPr/>
        </p:nvCxnSpPr>
        <p:spPr>
          <a:xfrm flipV="1">
            <a:off x="8868634" y="489397"/>
            <a:ext cx="1164008" cy="6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10032642" y="10389"/>
            <a:ext cx="1635617" cy="103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/progreso</a:t>
            </a:r>
            <a:endParaRPr lang="es-ES" dirty="0"/>
          </a:p>
        </p:txBody>
      </p:sp>
      <p:cxnSp>
        <p:nvCxnSpPr>
          <p:cNvPr id="56" name="Conector recto de flecha 55"/>
          <p:cNvCxnSpPr>
            <a:stCxn id="37" idx="6"/>
          </p:cNvCxnSpPr>
          <p:nvPr/>
        </p:nvCxnSpPr>
        <p:spPr>
          <a:xfrm flipV="1">
            <a:off x="9144000" y="1638101"/>
            <a:ext cx="1017431" cy="6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10161431" y="1065939"/>
            <a:ext cx="1638835" cy="1035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/actividad</a:t>
            </a:r>
            <a:endParaRPr lang="es-ES" dirty="0"/>
          </a:p>
        </p:txBody>
      </p:sp>
      <p:cxnSp>
        <p:nvCxnSpPr>
          <p:cNvPr id="62" name="Conector recto de flecha 61"/>
          <p:cNvCxnSpPr>
            <a:stCxn id="37" idx="5"/>
            <a:endCxn id="63" idx="2"/>
          </p:cNvCxnSpPr>
          <p:nvPr/>
        </p:nvCxnSpPr>
        <p:spPr>
          <a:xfrm>
            <a:off x="8868634" y="2281312"/>
            <a:ext cx="1519784" cy="55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10388418" y="2294545"/>
            <a:ext cx="1484289" cy="1075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</a:t>
            </a:r>
            <a:r>
              <a:rPr lang="es-ES" dirty="0" err="1" smtClean="0"/>
              <a:t>profile</a:t>
            </a:r>
            <a:endParaRPr lang="es-ES" dirty="0"/>
          </a:p>
        </p:txBody>
      </p:sp>
      <p:sp>
        <p:nvSpPr>
          <p:cNvPr id="67" name="Rectángulo 66"/>
          <p:cNvSpPr/>
          <p:nvPr/>
        </p:nvSpPr>
        <p:spPr>
          <a:xfrm>
            <a:off x="6669108" y="2451278"/>
            <a:ext cx="1635620" cy="540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MenuServlet</a:t>
            </a:r>
            <a:endParaRPr lang="es-ES" dirty="0"/>
          </a:p>
        </p:txBody>
      </p:sp>
      <p:sp>
        <p:nvSpPr>
          <p:cNvPr id="68" name="Rectángulo 67"/>
          <p:cNvSpPr/>
          <p:nvPr/>
        </p:nvSpPr>
        <p:spPr>
          <a:xfrm>
            <a:off x="6765697" y="3066244"/>
            <a:ext cx="1539031" cy="4443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menu.jsp</a:t>
            </a:r>
            <a:endParaRPr lang="es-ES" dirty="0"/>
          </a:p>
        </p:txBody>
      </p:sp>
      <p:sp>
        <p:nvSpPr>
          <p:cNvPr id="69" name="Cilindro 68"/>
          <p:cNvSpPr/>
          <p:nvPr/>
        </p:nvSpPr>
        <p:spPr>
          <a:xfrm>
            <a:off x="6958885" y="3599107"/>
            <a:ext cx="946592" cy="40407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BBDD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373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2428" y="656823"/>
            <a:ext cx="2318197" cy="17515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TakeTestServlet</a:t>
            </a:r>
            <a:endParaRPr lang="es-ES" dirty="0" smtClean="0"/>
          </a:p>
          <a:p>
            <a:pPr algn="ctr"/>
            <a:r>
              <a:rPr lang="es-ES" dirty="0" smtClean="0"/>
              <a:t>/</a:t>
            </a:r>
            <a:r>
              <a:rPr lang="es-ES" dirty="0" err="1" smtClean="0"/>
              <a:t>taketest</a:t>
            </a:r>
            <a:endParaRPr lang="es-ES" dirty="0"/>
          </a:p>
        </p:txBody>
      </p:sp>
      <p:cxnSp>
        <p:nvCxnSpPr>
          <p:cNvPr id="6" name="Conector recto de flecha 5"/>
          <p:cNvCxnSpPr>
            <a:stCxn id="4" idx="3"/>
          </p:cNvCxnSpPr>
          <p:nvPr/>
        </p:nvCxnSpPr>
        <p:spPr>
          <a:xfrm flipV="1">
            <a:off x="2910625" y="1519707"/>
            <a:ext cx="1764406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675031" y="585989"/>
            <a:ext cx="2524260" cy="1893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TestManager</a:t>
            </a:r>
            <a:r>
              <a:rPr lang="es-ES" dirty="0" smtClean="0"/>
              <a:t>/</a:t>
            </a:r>
          </a:p>
          <a:p>
            <a:pPr algn="ctr"/>
            <a:r>
              <a:rPr lang="es-ES" dirty="0" err="1" smtClean="0"/>
              <a:t>TestDAO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7199291" y="1532586"/>
            <a:ext cx="212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lindro 9"/>
          <p:cNvSpPr/>
          <p:nvPr/>
        </p:nvSpPr>
        <p:spPr>
          <a:xfrm>
            <a:off x="9350062" y="206062"/>
            <a:ext cx="2498502" cy="26530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59155" y="1107583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Test</a:t>
            </a:r>
            <a:endParaRPr lang="es-ES" dirty="0"/>
          </a:p>
        </p:txBody>
      </p:sp>
      <p:cxnSp>
        <p:nvCxnSpPr>
          <p:cNvPr id="15" name="Conector recto de flecha 14"/>
          <p:cNvCxnSpPr>
            <a:stCxn id="4" idx="2"/>
          </p:cNvCxnSpPr>
          <p:nvPr/>
        </p:nvCxnSpPr>
        <p:spPr>
          <a:xfrm flipH="1">
            <a:off x="1751526" y="2408349"/>
            <a:ext cx="1" cy="8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95458" y="3284113"/>
            <a:ext cx="2112135" cy="2137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JSP</a:t>
            </a:r>
          </a:p>
          <a:p>
            <a:pPr algn="ctr"/>
            <a:r>
              <a:rPr lang="es-ES" dirty="0" smtClean="0"/>
              <a:t>/</a:t>
            </a:r>
            <a:r>
              <a:rPr lang="es-ES" dirty="0" err="1" smtClean="0"/>
              <a:t>taketest.jsp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4327301" y="3168203"/>
            <a:ext cx="2665927" cy="224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675031" y="3618963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Test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6" idx="3"/>
          </p:cNvCxnSpPr>
          <p:nvPr/>
        </p:nvCxnSpPr>
        <p:spPr>
          <a:xfrm flipV="1">
            <a:off x="2807593" y="4353059"/>
            <a:ext cx="1519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</p:cNvCxnSpPr>
          <p:nvPr/>
        </p:nvCxnSpPr>
        <p:spPr>
          <a:xfrm>
            <a:off x="2910625" y="1532586"/>
            <a:ext cx="1416676" cy="23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07583" y="206062"/>
            <a:ext cx="9491730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TEST1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04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2428" y="656823"/>
            <a:ext cx="2318197" cy="17515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TakeTestServlet</a:t>
            </a:r>
            <a:endParaRPr lang="es-ES" dirty="0" smtClean="0"/>
          </a:p>
          <a:p>
            <a:pPr algn="ctr"/>
            <a:r>
              <a:rPr lang="es-ES" dirty="0" smtClean="0"/>
              <a:t>/</a:t>
            </a:r>
            <a:r>
              <a:rPr lang="es-ES" dirty="0" err="1" smtClean="0"/>
              <a:t>taketest</a:t>
            </a:r>
            <a:endParaRPr lang="es-ES" dirty="0"/>
          </a:p>
        </p:txBody>
      </p:sp>
      <p:cxnSp>
        <p:nvCxnSpPr>
          <p:cNvPr id="6" name="Conector recto de flecha 5"/>
          <p:cNvCxnSpPr>
            <a:stCxn id="4" idx="3"/>
          </p:cNvCxnSpPr>
          <p:nvPr/>
        </p:nvCxnSpPr>
        <p:spPr>
          <a:xfrm flipV="1">
            <a:off x="2910625" y="1519707"/>
            <a:ext cx="1764406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675031" y="585989"/>
            <a:ext cx="2524260" cy="1893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TestManager</a:t>
            </a:r>
            <a:r>
              <a:rPr lang="es-ES" dirty="0" smtClean="0"/>
              <a:t>/</a:t>
            </a:r>
          </a:p>
          <a:p>
            <a:pPr algn="ctr"/>
            <a:r>
              <a:rPr lang="es-ES" dirty="0" err="1" smtClean="0"/>
              <a:t>TestDAO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7199291" y="1532586"/>
            <a:ext cx="212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lindro 9"/>
          <p:cNvSpPr/>
          <p:nvPr/>
        </p:nvSpPr>
        <p:spPr>
          <a:xfrm>
            <a:off x="9350062" y="206062"/>
            <a:ext cx="2498502" cy="26530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59155" y="1107583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test</a:t>
            </a:r>
            <a:endParaRPr lang="es-ES" dirty="0"/>
          </a:p>
        </p:txBody>
      </p:sp>
      <p:cxnSp>
        <p:nvCxnSpPr>
          <p:cNvPr id="15" name="Conector recto de flecha 14"/>
          <p:cNvCxnSpPr>
            <a:stCxn id="4" idx="2"/>
          </p:cNvCxnSpPr>
          <p:nvPr/>
        </p:nvCxnSpPr>
        <p:spPr>
          <a:xfrm flipH="1">
            <a:off x="1751526" y="2408349"/>
            <a:ext cx="1" cy="8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95458" y="3284113"/>
            <a:ext cx="2112135" cy="2137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JSP</a:t>
            </a:r>
          </a:p>
          <a:p>
            <a:pPr algn="ctr"/>
            <a:r>
              <a:rPr lang="es-ES" dirty="0" smtClean="0"/>
              <a:t>/</a:t>
            </a:r>
            <a:r>
              <a:rPr lang="es-ES" dirty="0" err="1" smtClean="0"/>
              <a:t>taketest.jsp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4327301" y="3168203"/>
            <a:ext cx="2665927" cy="224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675031" y="3470856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Test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6" idx="3"/>
          </p:cNvCxnSpPr>
          <p:nvPr/>
        </p:nvCxnSpPr>
        <p:spPr>
          <a:xfrm flipV="1">
            <a:off x="2807593" y="4353059"/>
            <a:ext cx="1519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</p:cNvCxnSpPr>
          <p:nvPr/>
        </p:nvCxnSpPr>
        <p:spPr>
          <a:xfrm>
            <a:off x="2910625" y="1532586"/>
            <a:ext cx="1416676" cy="23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07583" y="206062"/>
            <a:ext cx="9491730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TESTN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9659155" y="2131453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</a:t>
            </a:r>
            <a:r>
              <a:rPr lang="es-ES" dirty="0" smtClean="0"/>
              <a:t>suario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9646276" y="1596979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usuario_test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4694348" y="4353059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87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848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80</Words>
  <Application>Microsoft Office PowerPoint</Application>
  <PresentationFormat>Panorámica</PresentationFormat>
  <Paragraphs>107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RESULTADOS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equipo15</dc:creator>
  <cp:lastModifiedBy>equipo15</cp:lastModifiedBy>
  <cp:revision>9</cp:revision>
  <dcterms:created xsi:type="dcterms:W3CDTF">2018-11-29T08:34:00Z</dcterms:created>
  <dcterms:modified xsi:type="dcterms:W3CDTF">2018-11-29T09:42:04Z</dcterms:modified>
</cp:coreProperties>
</file>