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21599525" cy="28802013"/>
  <p:notesSz cx="6858000" cy="9144000"/>
  <p:defaultTextStyle>
    <a:defPPr>
      <a:defRPr lang="zh-TW"/>
    </a:defPPr>
    <a:lvl1pPr marL="0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1pPr>
    <a:lvl2pPr marL="800058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2pPr>
    <a:lvl3pPr marL="1600115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3pPr>
    <a:lvl4pPr marL="2400172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4pPr>
    <a:lvl5pPr marL="3200230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5pPr>
    <a:lvl6pPr marL="4000288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6pPr>
    <a:lvl7pPr marL="4800344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7pPr>
    <a:lvl8pPr marL="5600402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8pPr>
    <a:lvl9pPr marL="6400460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A51"/>
    <a:srgbClr val="ED3838"/>
    <a:srgbClr val="2CD4C0"/>
    <a:srgbClr val="C3C33D"/>
    <a:srgbClr val="89C13F"/>
    <a:srgbClr val="342B39"/>
    <a:srgbClr val="7EE2B2"/>
    <a:srgbClr val="2ED184"/>
    <a:srgbClr val="03614B"/>
    <a:srgbClr val="19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7" d="100"/>
          <a:sy n="17" d="100"/>
        </p:scale>
        <p:origin x="1512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713665"/>
            <a:ext cx="18359596" cy="1002736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127726"/>
            <a:ext cx="16199644" cy="6953817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7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33440"/>
            <a:ext cx="4657398" cy="24408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33440"/>
            <a:ext cx="13702199" cy="244083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5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9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180510"/>
            <a:ext cx="18629590" cy="1198083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274689"/>
            <a:ext cx="18629590" cy="6300438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8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667202"/>
            <a:ext cx="9179798" cy="18274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667202"/>
            <a:ext cx="9179798" cy="18274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33447"/>
            <a:ext cx="18629590" cy="55670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060495"/>
            <a:ext cx="9137610" cy="3460240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520735"/>
            <a:ext cx="9137610" cy="154744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060495"/>
            <a:ext cx="9182611" cy="3460240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520735"/>
            <a:ext cx="9182611" cy="154744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1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134"/>
            <a:ext cx="6966409" cy="6720470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146963"/>
            <a:ext cx="10934760" cy="20468097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604"/>
            <a:ext cx="6966409" cy="1600778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134"/>
            <a:ext cx="6966409" cy="6720470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146963"/>
            <a:ext cx="10934760" cy="20468097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604"/>
            <a:ext cx="6966409" cy="1600778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33447"/>
            <a:ext cx="18629590" cy="5567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667202"/>
            <a:ext cx="18629590" cy="1827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6695205"/>
            <a:ext cx="4859893" cy="1533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DF72-FD96-4913-964C-74D2BCEFC369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6695205"/>
            <a:ext cx="7289840" cy="1533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6695205"/>
            <a:ext cx="4859893" cy="1533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8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619434" y="558466"/>
            <a:ext cx="20441265" cy="7049730"/>
          </a:xfrm>
          <a:prstGeom prst="rect">
            <a:avLst/>
          </a:prstGeom>
          <a:noFill/>
          <a:ln w="63500">
            <a:solidFill>
              <a:srgbClr val="2ED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5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網頁標頭：網頁名稱、現在的網站位置</a:t>
            </a:r>
            <a:endParaRPr lang="zh-TW" altLang="en-US" sz="5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9436" y="8198137"/>
            <a:ext cx="20441265" cy="1563329"/>
          </a:xfrm>
          <a:prstGeom prst="rect">
            <a:avLst/>
          </a:prstGeom>
          <a:noFill/>
          <a:ln w="63500">
            <a:solidFill>
              <a:srgbClr val="2ED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選單：關於我、作品、專欄、日誌</a:t>
            </a:r>
          </a:p>
        </p:txBody>
      </p:sp>
      <p:sp>
        <p:nvSpPr>
          <p:cNvPr id="104" name="矩形 103"/>
          <p:cNvSpPr/>
          <p:nvPr/>
        </p:nvSpPr>
        <p:spPr>
          <a:xfrm>
            <a:off x="3451124" y="10351407"/>
            <a:ext cx="14777884" cy="13924438"/>
          </a:xfrm>
          <a:prstGeom prst="rect">
            <a:avLst/>
          </a:prstGeom>
          <a:noFill/>
          <a:ln w="63500">
            <a:solidFill>
              <a:srgbClr val="2ED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20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網站內文</a:t>
            </a:r>
          </a:p>
        </p:txBody>
      </p:sp>
      <p:sp>
        <p:nvSpPr>
          <p:cNvPr id="105" name="矩形 104"/>
          <p:cNvSpPr/>
          <p:nvPr/>
        </p:nvSpPr>
        <p:spPr>
          <a:xfrm>
            <a:off x="619434" y="24865781"/>
            <a:ext cx="20441265" cy="2595716"/>
          </a:xfrm>
          <a:prstGeom prst="rect">
            <a:avLst/>
          </a:prstGeom>
          <a:noFill/>
          <a:ln w="63500">
            <a:solidFill>
              <a:srgbClr val="2ED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網站資訊：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、社群連結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4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7674656" y="25594602"/>
            <a:ext cx="6069659" cy="6442322"/>
            <a:chOff x="7734767" y="12701009"/>
            <a:chExt cx="6069659" cy="6442322"/>
          </a:xfrm>
        </p:grpSpPr>
        <p:sp>
          <p:nvSpPr>
            <p:cNvPr id="19" name="菱形 18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2ED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-1866900" y="10122806"/>
            <a:ext cx="25298400" cy="14557397"/>
          </a:xfrm>
          <a:prstGeom prst="rect">
            <a:avLst/>
          </a:prstGeom>
          <a:solidFill>
            <a:srgbClr val="7EE2B2">
              <a:alpha val="10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TW" altLang="en-US" sz="72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8870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 KH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1647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Blogs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770560" y="937271"/>
            <a:ext cx="6069659" cy="6442322"/>
            <a:chOff x="7734767" y="12701009"/>
            <a:chExt cx="6069659" cy="6442322"/>
          </a:xfrm>
        </p:grpSpPr>
        <p:sp>
          <p:nvSpPr>
            <p:cNvPr id="12" name="菱形 11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2ED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9216591" y="13768999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283C3C"/>
                  </a:solidFill>
                </a:rPr>
                <a:t>又目日</a:t>
              </a:r>
              <a:endParaRPr lang="zh-TW" altLang="en-US" sz="7200" b="1" dirty="0">
                <a:solidFill>
                  <a:srgbClr val="283C3C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260517" y="27092994"/>
            <a:ext cx="3347046" cy="3978938"/>
            <a:chOff x="11186245" y="22207464"/>
            <a:chExt cx="6069662" cy="7215560"/>
          </a:xfrm>
        </p:grpSpPr>
        <p:sp>
          <p:nvSpPr>
            <p:cNvPr id="27" name="菱形 2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479717" y="27092994"/>
            <a:ext cx="3347046" cy="3978938"/>
            <a:chOff x="11186245" y="22207464"/>
            <a:chExt cx="6069662" cy="7215560"/>
          </a:xfrm>
        </p:grpSpPr>
        <p:sp>
          <p:nvSpPr>
            <p:cNvPr id="32" name="菱形 3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1650342" y="27092994"/>
            <a:ext cx="3347046" cy="3978938"/>
            <a:chOff x="11186245" y="22207464"/>
            <a:chExt cx="6069662" cy="7215560"/>
          </a:xfrm>
        </p:grpSpPr>
        <p:sp>
          <p:nvSpPr>
            <p:cNvPr id="37" name="菱形 3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2850673" y="27214488"/>
            <a:ext cx="3347046" cy="3978938"/>
            <a:chOff x="11186245" y="22207464"/>
            <a:chExt cx="6069662" cy="7215560"/>
          </a:xfrm>
        </p:grpSpPr>
        <p:sp>
          <p:nvSpPr>
            <p:cNvPr id="42" name="菱形 4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8432809" y="27092994"/>
            <a:ext cx="3347046" cy="3978938"/>
            <a:chOff x="11186245" y="22207464"/>
            <a:chExt cx="6069662" cy="7215560"/>
          </a:xfrm>
        </p:grpSpPr>
        <p:sp>
          <p:nvSpPr>
            <p:cNvPr id="47" name="菱形 4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9652009" y="27092994"/>
            <a:ext cx="3347046" cy="3978938"/>
            <a:chOff x="11186245" y="22207464"/>
            <a:chExt cx="6069662" cy="7215560"/>
          </a:xfrm>
        </p:grpSpPr>
        <p:sp>
          <p:nvSpPr>
            <p:cNvPr id="52" name="菱形 5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8547726" y="5699847"/>
            <a:ext cx="3347046" cy="3978938"/>
            <a:chOff x="11186245" y="22207464"/>
            <a:chExt cx="6069662" cy="7215560"/>
          </a:xfrm>
        </p:grpSpPr>
        <p:sp>
          <p:nvSpPr>
            <p:cNvPr id="57" name="菱形 5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9766926" y="5699847"/>
            <a:ext cx="3347046" cy="3978938"/>
            <a:chOff x="11186245" y="22207464"/>
            <a:chExt cx="6069662" cy="7215560"/>
          </a:xfrm>
        </p:grpSpPr>
        <p:sp>
          <p:nvSpPr>
            <p:cNvPr id="62" name="菱形 6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菱形 6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918044" y="7999038"/>
            <a:ext cx="2831690" cy="1209368"/>
          </a:xfrm>
          <a:prstGeom prst="rect">
            <a:avLst/>
          </a:prstGeom>
          <a:solidFill>
            <a:srgbClr val="2ED18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97218" y="7999039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5285" y="10706798"/>
            <a:ext cx="13868400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</a:t>
            </a: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zh-TW" altLang="en-US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7674656" y="25594602"/>
            <a:ext cx="6069659" cy="6442322"/>
            <a:chOff x="7734767" y="12701009"/>
            <a:chExt cx="6069659" cy="6442322"/>
          </a:xfrm>
        </p:grpSpPr>
        <p:sp>
          <p:nvSpPr>
            <p:cNvPr id="19" name="菱形 18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C3C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-1866900" y="10122806"/>
            <a:ext cx="25298400" cy="14557397"/>
          </a:xfrm>
          <a:prstGeom prst="rect">
            <a:avLst/>
          </a:prstGeom>
          <a:solidFill>
            <a:srgbClr val="7EE2B2">
              <a:alpha val="10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TW" altLang="en-US" sz="72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8870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 KH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1647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Blogs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770560" y="937271"/>
            <a:ext cx="6069659" cy="6442322"/>
            <a:chOff x="7734767" y="12701009"/>
            <a:chExt cx="6069659" cy="6442322"/>
          </a:xfrm>
        </p:grpSpPr>
        <p:sp>
          <p:nvSpPr>
            <p:cNvPr id="12" name="菱形 11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C3C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9216591" y="13768999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283C3C"/>
                  </a:solidFill>
                </a:rPr>
                <a:t>又目日</a:t>
              </a:r>
              <a:endParaRPr lang="zh-TW" altLang="en-US" sz="7200" b="1" dirty="0">
                <a:solidFill>
                  <a:srgbClr val="283C3C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260517" y="27092994"/>
            <a:ext cx="3347046" cy="3978938"/>
            <a:chOff x="11186245" y="22207464"/>
            <a:chExt cx="6069662" cy="7215560"/>
          </a:xfrm>
        </p:grpSpPr>
        <p:sp>
          <p:nvSpPr>
            <p:cNvPr id="27" name="菱形 2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479717" y="27092994"/>
            <a:ext cx="3347046" cy="3978938"/>
            <a:chOff x="11186245" y="22207464"/>
            <a:chExt cx="6069662" cy="7215560"/>
          </a:xfrm>
        </p:grpSpPr>
        <p:sp>
          <p:nvSpPr>
            <p:cNvPr id="32" name="菱形 3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1650342" y="27092994"/>
            <a:ext cx="3347046" cy="3978938"/>
            <a:chOff x="11186245" y="22207464"/>
            <a:chExt cx="6069662" cy="7215560"/>
          </a:xfrm>
        </p:grpSpPr>
        <p:sp>
          <p:nvSpPr>
            <p:cNvPr id="37" name="菱形 3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2850673" y="27214488"/>
            <a:ext cx="3347046" cy="3978938"/>
            <a:chOff x="11186245" y="22207464"/>
            <a:chExt cx="6069662" cy="7215560"/>
          </a:xfrm>
        </p:grpSpPr>
        <p:sp>
          <p:nvSpPr>
            <p:cNvPr id="42" name="菱形 4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8432809" y="27092994"/>
            <a:ext cx="3347046" cy="3978938"/>
            <a:chOff x="11186245" y="22207464"/>
            <a:chExt cx="6069662" cy="7215560"/>
          </a:xfrm>
        </p:grpSpPr>
        <p:sp>
          <p:nvSpPr>
            <p:cNvPr id="47" name="菱形 4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9652009" y="27092994"/>
            <a:ext cx="3347046" cy="3978938"/>
            <a:chOff x="11186245" y="22207464"/>
            <a:chExt cx="6069662" cy="7215560"/>
          </a:xfrm>
        </p:grpSpPr>
        <p:sp>
          <p:nvSpPr>
            <p:cNvPr id="52" name="菱形 5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8547726" y="5699847"/>
            <a:ext cx="3347046" cy="3978938"/>
            <a:chOff x="11186245" y="22207464"/>
            <a:chExt cx="6069662" cy="7215560"/>
          </a:xfrm>
        </p:grpSpPr>
        <p:sp>
          <p:nvSpPr>
            <p:cNvPr id="57" name="菱形 5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9766926" y="5699847"/>
            <a:ext cx="3347046" cy="3978938"/>
            <a:chOff x="11186245" y="22207464"/>
            <a:chExt cx="6069662" cy="7215560"/>
          </a:xfrm>
        </p:grpSpPr>
        <p:sp>
          <p:nvSpPr>
            <p:cNvPr id="62" name="菱形 6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菱形 6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918044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97218" y="7999039"/>
            <a:ext cx="2831690" cy="1209368"/>
          </a:xfrm>
          <a:prstGeom prst="rect">
            <a:avLst/>
          </a:prstGeom>
          <a:solidFill>
            <a:srgbClr val="ED3838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5285" y="10706798"/>
            <a:ext cx="13868400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</a:t>
            </a: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zh-TW" altLang="en-US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7674656" y="25594602"/>
            <a:ext cx="6069659" cy="6442322"/>
            <a:chOff x="7734767" y="12701009"/>
            <a:chExt cx="6069659" cy="6442322"/>
          </a:xfrm>
        </p:grpSpPr>
        <p:sp>
          <p:nvSpPr>
            <p:cNvPr id="19" name="菱形 18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C3C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-1866900" y="10122806"/>
            <a:ext cx="25298400" cy="14557397"/>
          </a:xfrm>
          <a:prstGeom prst="rect">
            <a:avLst/>
          </a:prstGeom>
          <a:solidFill>
            <a:srgbClr val="7EE2B2">
              <a:alpha val="43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TW" altLang="en-US" sz="72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8870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 KH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1647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Blogs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770560" y="937271"/>
            <a:ext cx="6069659" cy="6442322"/>
            <a:chOff x="7734767" y="12701009"/>
            <a:chExt cx="6069659" cy="6442322"/>
          </a:xfrm>
        </p:grpSpPr>
        <p:sp>
          <p:nvSpPr>
            <p:cNvPr id="12" name="菱形 11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2CD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9216591" y="13768999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C3C33D"/>
                  </a:solidFill>
                </a:rPr>
                <a:t>又目日</a:t>
              </a:r>
              <a:endParaRPr lang="zh-TW" altLang="en-US" sz="7200" b="1" dirty="0">
                <a:solidFill>
                  <a:srgbClr val="C3C33D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C3C33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C3C33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260517" y="27092994"/>
            <a:ext cx="3347046" cy="3978938"/>
            <a:chOff x="11186245" y="22207464"/>
            <a:chExt cx="6069662" cy="7215560"/>
          </a:xfrm>
        </p:grpSpPr>
        <p:sp>
          <p:nvSpPr>
            <p:cNvPr id="27" name="菱形 2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479717" y="27092994"/>
            <a:ext cx="3347046" cy="3978938"/>
            <a:chOff x="11186245" y="22207464"/>
            <a:chExt cx="6069662" cy="7215560"/>
          </a:xfrm>
        </p:grpSpPr>
        <p:sp>
          <p:nvSpPr>
            <p:cNvPr id="32" name="菱形 3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1650342" y="27092994"/>
            <a:ext cx="3347046" cy="3978938"/>
            <a:chOff x="11186245" y="22207464"/>
            <a:chExt cx="6069662" cy="7215560"/>
          </a:xfrm>
        </p:grpSpPr>
        <p:sp>
          <p:nvSpPr>
            <p:cNvPr id="37" name="菱形 3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2850673" y="27214488"/>
            <a:ext cx="3347046" cy="3978938"/>
            <a:chOff x="11186245" y="22207464"/>
            <a:chExt cx="6069662" cy="7215560"/>
          </a:xfrm>
        </p:grpSpPr>
        <p:sp>
          <p:nvSpPr>
            <p:cNvPr id="42" name="菱形 4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8432809" y="27092994"/>
            <a:ext cx="3347046" cy="3978938"/>
            <a:chOff x="11186245" y="22207464"/>
            <a:chExt cx="6069662" cy="7215560"/>
          </a:xfrm>
        </p:grpSpPr>
        <p:sp>
          <p:nvSpPr>
            <p:cNvPr id="47" name="菱形 4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9652009" y="27092994"/>
            <a:ext cx="3347046" cy="3978938"/>
            <a:chOff x="11186245" y="22207464"/>
            <a:chExt cx="6069662" cy="7215560"/>
          </a:xfrm>
        </p:grpSpPr>
        <p:sp>
          <p:nvSpPr>
            <p:cNvPr id="52" name="菱形 5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8547726" y="5699847"/>
            <a:ext cx="3347046" cy="3978938"/>
            <a:chOff x="11186245" y="22207464"/>
            <a:chExt cx="6069662" cy="7215560"/>
          </a:xfrm>
        </p:grpSpPr>
        <p:sp>
          <p:nvSpPr>
            <p:cNvPr id="57" name="菱形 5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9766926" y="5699847"/>
            <a:ext cx="3347046" cy="3978938"/>
            <a:chOff x="11186245" y="22207464"/>
            <a:chExt cx="6069662" cy="7215560"/>
          </a:xfrm>
        </p:grpSpPr>
        <p:sp>
          <p:nvSpPr>
            <p:cNvPr id="62" name="菱形 6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菱形 6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918044" y="7999038"/>
            <a:ext cx="2831690" cy="1209368"/>
          </a:xfrm>
          <a:prstGeom prst="rect">
            <a:avLst/>
          </a:prstGeom>
          <a:solidFill>
            <a:srgbClr val="2CD4C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97218" y="7999039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5285" y="10706798"/>
            <a:ext cx="13868400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</a:t>
            </a: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zh-TW" altLang="en-US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8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1943100" y="18702971"/>
            <a:ext cx="6069659" cy="6442322"/>
            <a:chOff x="7734767" y="12701009"/>
            <a:chExt cx="6069659" cy="6442322"/>
          </a:xfrm>
        </p:grpSpPr>
        <p:sp>
          <p:nvSpPr>
            <p:cNvPr id="5" name="菱形 4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ED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 rot="16200000">
              <a:off x="9216591" y="13768999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283C3C"/>
                  </a:solidFill>
                </a:rPr>
                <a:t>又目日</a:t>
              </a:r>
              <a:endParaRPr lang="zh-TW" altLang="en-US" sz="7200" b="1" dirty="0">
                <a:solidFill>
                  <a:srgbClr val="283C3C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8731854" y="20323238"/>
            <a:ext cx="4112521" cy="3201788"/>
            <a:chOff x="9669017" y="15474078"/>
            <a:chExt cx="4112521" cy="3201788"/>
          </a:xfrm>
        </p:grpSpPr>
        <p:sp>
          <p:nvSpPr>
            <p:cNvPr id="27" name="菱形 26"/>
            <p:cNvSpPr/>
            <p:nvPr/>
          </p:nvSpPr>
          <p:spPr>
            <a:xfrm>
              <a:off x="9669017" y="15474078"/>
              <a:ext cx="3130464" cy="3201788"/>
            </a:xfrm>
            <a:prstGeom prst="diamond">
              <a:avLst/>
            </a:prstGeom>
            <a:solidFill>
              <a:srgbClr val="ED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675526" y="16562554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283C3C"/>
                  </a:solidFill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廠</a:t>
              </a:r>
              <a:endParaRPr lang="zh-TW" altLang="en-US" sz="7200" b="1" dirty="0">
                <a:solidFill>
                  <a:srgbClr val="283C3C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endParaRPr>
            </a:p>
          </p:txBody>
        </p:sp>
        <p:sp>
          <p:nvSpPr>
            <p:cNvPr id="25" name="菱形 24"/>
            <p:cNvSpPr/>
            <p:nvPr/>
          </p:nvSpPr>
          <p:spPr>
            <a:xfrm>
              <a:off x="10541000" y="16105276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菱形 97"/>
            <p:cNvSpPr/>
            <p:nvPr/>
          </p:nvSpPr>
          <p:spPr>
            <a:xfrm>
              <a:off x="10512575" y="16410076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菱形 98"/>
            <p:cNvSpPr/>
            <p:nvPr/>
          </p:nvSpPr>
          <p:spPr>
            <a:xfrm>
              <a:off x="10751649" y="16646354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菱形 105"/>
            <p:cNvSpPr/>
            <p:nvPr/>
          </p:nvSpPr>
          <p:spPr>
            <a:xfrm rot="20078961">
              <a:off x="10845800" y="16410076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菱形 106"/>
            <p:cNvSpPr/>
            <p:nvPr/>
          </p:nvSpPr>
          <p:spPr>
            <a:xfrm rot="20078961">
              <a:off x="10874225" y="17062403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4718456" y="6077966"/>
            <a:ext cx="10710658" cy="8882309"/>
            <a:chOff x="7164388" y="13068229"/>
            <a:chExt cx="3772772" cy="2804388"/>
          </a:xfrm>
        </p:grpSpPr>
        <p:sp>
          <p:nvSpPr>
            <p:cNvPr id="115" name="手繪多邊形 114"/>
            <p:cNvSpPr/>
            <p:nvPr/>
          </p:nvSpPr>
          <p:spPr>
            <a:xfrm>
              <a:off x="7164388" y="13068229"/>
              <a:ext cx="3772772" cy="2804388"/>
            </a:xfrm>
            <a:custGeom>
              <a:avLst/>
              <a:gdLst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257300 w 3924300"/>
                <a:gd name="connsiteY20" fmla="*/ 304800 h 2800350"/>
                <a:gd name="connsiteX21" fmla="*/ 1390650 w 3924300"/>
                <a:gd name="connsiteY21" fmla="*/ 171450 h 2800350"/>
                <a:gd name="connsiteX22" fmla="*/ 1466850 w 3924300"/>
                <a:gd name="connsiteY22" fmla="*/ 57150 h 2800350"/>
                <a:gd name="connsiteX23" fmla="*/ 1562100 w 3924300"/>
                <a:gd name="connsiteY23" fmla="*/ 38100 h 2800350"/>
                <a:gd name="connsiteX24" fmla="*/ 1619250 w 3924300"/>
                <a:gd name="connsiteY24" fmla="*/ 0 h 2800350"/>
                <a:gd name="connsiteX25" fmla="*/ 1676400 w 3924300"/>
                <a:gd name="connsiteY25" fmla="*/ 38100 h 2800350"/>
                <a:gd name="connsiteX26" fmla="*/ 1752600 w 3924300"/>
                <a:gd name="connsiteY26" fmla="*/ 190500 h 2800350"/>
                <a:gd name="connsiteX27" fmla="*/ 1790700 w 3924300"/>
                <a:gd name="connsiteY27" fmla="*/ 304800 h 2800350"/>
                <a:gd name="connsiteX28" fmla="*/ 1771650 w 3924300"/>
                <a:gd name="connsiteY28" fmla="*/ 533400 h 2800350"/>
                <a:gd name="connsiteX29" fmla="*/ 1752600 w 3924300"/>
                <a:gd name="connsiteY29" fmla="*/ 609600 h 2800350"/>
                <a:gd name="connsiteX30" fmla="*/ 1809750 w 3924300"/>
                <a:gd name="connsiteY30" fmla="*/ 647700 h 2800350"/>
                <a:gd name="connsiteX31" fmla="*/ 2152650 w 3924300"/>
                <a:gd name="connsiteY31" fmla="*/ 666750 h 2800350"/>
                <a:gd name="connsiteX32" fmla="*/ 2647950 w 3924300"/>
                <a:gd name="connsiteY32" fmla="*/ 647700 h 2800350"/>
                <a:gd name="connsiteX33" fmla="*/ 2705100 w 3924300"/>
                <a:gd name="connsiteY33" fmla="*/ 552450 h 2800350"/>
                <a:gd name="connsiteX34" fmla="*/ 2743200 w 3924300"/>
                <a:gd name="connsiteY34" fmla="*/ 361950 h 2800350"/>
                <a:gd name="connsiteX35" fmla="*/ 2781300 w 3924300"/>
                <a:gd name="connsiteY35" fmla="*/ 304800 h 2800350"/>
                <a:gd name="connsiteX36" fmla="*/ 2800350 w 3924300"/>
                <a:gd name="connsiteY36" fmla="*/ 247650 h 2800350"/>
                <a:gd name="connsiteX37" fmla="*/ 2857500 w 3924300"/>
                <a:gd name="connsiteY37" fmla="*/ 228600 h 2800350"/>
                <a:gd name="connsiteX38" fmla="*/ 2933700 w 3924300"/>
                <a:gd name="connsiteY38" fmla="*/ 171450 h 2800350"/>
                <a:gd name="connsiteX39" fmla="*/ 2952750 w 3924300"/>
                <a:gd name="connsiteY39" fmla="*/ 57150 h 2800350"/>
                <a:gd name="connsiteX40" fmla="*/ 2990850 w 3924300"/>
                <a:gd name="connsiteY40" fmla="*/ 0 h 2800350"/>
                <a:gd name="connsiteX41" fmla="*/ 3067050 w 3924300"/>
                <a:gd name="connsiteY41" fmla="*/ 19050 h 2800350"/>
                <a:gd name="connsiteX42" fmla="*/ 3181350 w 3924300"/>
                <a:gd name="connsiteY42" fmla="*/ 171450 h 2800350"/>
                <a:gd name="connsiteX43" fmla="*/ 3200400 w 3924300"/>
                <a:gd name="connsiteY43" fmla="*/ 228600 h 2800350"/>
                <a:gd name="connsiteX44" fmla="*/ 3181350 w 3924300"/>
                <a:gd name="connsiteY44" fmla="*/ 609600 h 2800350"/>
                <a:gd name="connsiteX45" fmla="*/ 3143250 w 3924300"/>
                <a:gd name="connsiteY45" fmla="*/ 666750 h 2800350"/>
                <a:gd name="connsiteX46" fmla="*/ 3333750 w 3924300"/>
                <a:gd name="connsiteY46" fmla="*/ 838200 h 2800350"/>
                <a:gd name="connsiteX47" fmla="*/ 3352800 w 3924300"/>
                <a:gd name="connsiteY47" fmla="*/ 952500 h 2800350"/>
                <a:gd name="connsiteX48" fmla="*/ 3390900 w 3924300"/>
                <a:gd name="connsiteY48" fmla="*/ 1009650 h 2800350"/>
                <a:gd name="connsiteX49" fmla="*/ 3505200 w 3924300"/>
                <a:gd name="connsiteY49" fmla="*/ 1181100 h 2800350"/>
                <a:gd name="connsiteX50" fmla="*/ 3562350 w 3924300"/>
                <a:gd name="connsiteY50" fmla="*/ 1219200 h 2800350"/>
                <a:gd name="connsiteX51" fmla="*/ 3600450 w 3924300"/>
                <a:gd name="connsiteY51" fmla="*/ 1390650 h 2800350"/>
                <a:gd name="connsiteX52" fmla="*/ 3638550 w 3924300"/>
                <a:gd name="connsiteY52" fmla="*/ 1466850 h 2800350"/>
                <a:gd name="connsiteX53" fmla="*/ 3676650 w 3924300"/>
                <a:gd name="connsiteY53" fmla="*/ 1619250 h 2800350"/>
                <a:gd name="connsiteX54" fmla="*/ 3695700 w 3924300"/>
                <a:gd name="connsiteY54" fmla="*/ 1733550 h 2800350"/>
                <a:gd name="connsiteX55" fmla="*/ 3752850 w 3924300"/>
                <a:gd name="connsiteY55" fmla="*/ 1809750 h 2800350"/>
                <a:gd name="connsiteX56" fmla="*/ 3810000 w 3924300"/>
                <a:gd name="connsiteY56" fmla="*/ 1981200 h 2800350"/>
                <a:gd name="connsiteX57" fmla="*/ 3867150 w 3924300"/>
                <a:gd name="connsiteY57" fmla="*/ 2038350 h 2800350"/>
                <a:gd name="connsiteX58" fmla="*/ 3905250 w 3924300"/>
                <a:gd name="connsiteY58" fmla="*/ 2286000 h 2800350"/>
                <a:gd name="connsiteX59" fmla="*/ 3924300 w 3924300"/>
                <a:gd name="connsiteY59" fmla="*/ 2343150 h 2800350"/>
                <a:gd name="connsiteX60" fmla="*/ 3848100 w 3924300"/>
                <a:gd name="connsiteY60" fmla="*/ 2419350 h 2800350"/>
                <a:gd name="connsiteX61" fmla="*/ 3771900 w 3924300"/>
                <a:gd name="connsiteY61" fmla="*/ 2457450 h 2800350"/>
                <a:gd name="connsiteX62" fmla="*/ 3695700 w 3924300"/>
                <a:gd name="connsiteY62" fmla="*/ 2571750 h 2800350"/>
                <a:gd name="connsiteX63" fmla="*/ 3581400 w 3924300"/>
                <a:gd name="connsiteY63" fmla="*/ 2647950 h 2800350"/>
                <a:gd name="connsiteX64" fmla="*/ 3524250 w 3924300"/>
                <a:gd name="connsiteY64" fmla="*/ 2686050 h 2800350"/>
                <a:gd name="connsiteX65" fmla="*/ 3467100 w 3924300"/>
                <a:gd name="connsiteY65" fmla="*/ 2705100 h 2800350"/>
                <a:gd name="connsiteX66" fmla="*/ 3390900 w 3924300"/>
                <a:gd name="connsiteY66" fmla="*/ 2762250 h 2800350"/>
                <a:gd name="connsiteX67" fmla="*/ 3314700 w 3924300"/>
                <a:gd name="connsiteY67" fmla="*/ 2800350 h 2800350"/>
                <a:gd name="connsiteX68" fmla="*/ 0 w 3924300"/>
                <a:gd name="connsiteY68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257300 w 3924300"/>
                <a:gd name="connsiteY20" fmla="*/ 304800 h 2800350"/>
                <a:gd name="connsiteX21" fmla="*/ 1466850 w 3924300"/>
                <a:gd name="connsiteY21" fmla="*/ 57150 h 2800350"/>
                <a:gd name="connsiteX22" fmla="*/ 1562100 w 3924300"/>
                <a:gd name="connsiteY22" fmla="*/ 38100 h 2800350"/>
                <a:gd name="connsiteX23" fmla="*/ 1619250 w 3924300"/>
                <a:gd name="connsiteY23" fmla="*/ 0 h 2800350"/>
                <a:gd name="connsiteX24" fmla="*/ 1676400 w 3924300"/>
                <a:gd name="connsiteY24" fmla="*/ 38100 h 2800350"/>
                <a:gd name="connsiteX25" fmla="*/ 1752600 w 3924300"/>
                <a:gd name="connsiteY25" fmla="*/ 190500 h 2800350"/>
                <a:gd name="connsiteX26" fmla="*/ 1790700 w 3924300"/>
                <a:gd name="connsiteY26" fmla="*/ 304800 h 2800350"/>
                <a:gd name="connsiteX27" fmla="*/ 1771650 w 3924300"/>
                <a:gd name="connsiteY27" fmla="*/ 533400 h 2800350"/>
                <a:gd name="connsiteX28" fmla="*/ 1752600 w 3924300"/>
                <a:gd name="connsiteY28" fmla="*/ 609600 h 2800350"/>
                <a:gd name="connsiteX29" fmla="*/ 1809750 w 3924300"/>
                <a:gd name="connsiteY29" fmla="*/ 647700 h 2800350"/>
                <a:gd name="connsiteX30" fmla="*/ 2152650 w 3924300"/>
                <a:gd name="connsiteY30" fmla="*/ 666750 h 2800350"/>
                <a:gd name="connsiteX31" fmla="*/ 2647950 w 3924300"/>
                <a:gd name="connsiteY31" fmla="*/ 647700 h 2800350"/>
                <a:gd name="connsiteX32" fmla="*/ 2705100 w 3924300"/>
                <a:gd name="connsiteY32" fmla="*/ 552450 h 2800350"/>
                <a:gd name="connsiteX33" fmla="*/ 2743200 w 3924300"/>
                <a:gd name="connsiteY33" fmla="*/ 361950 h 2800350"/>
                <a:gd name="connsiteX34" fmla="*/ 2781300 w 3924300"/>
                <a:gd name="connsiteY34" fmla="*/ 304800 h 2800350"/>
                <a:gd name="connsiteX35" fmla="*/ 2800350 w 3924300"/>
                <a:gd name="connsiteY35" fmla="*/ 247650 h 2800350"/>
                <a:gd name="connsiteX36" fmla="*/ 2857500 w 3924300"/>
                <a:gd name="connsiteY36" fmla="*/ 228600 h 2800350"/>
                <a:gd name="connsiteX37" fmla="*/ 2933700 w 3924300"/>
                <a:gd name="connsiteY37" fmla="*/ 171450 h 2800350"/>
                <a:gd name="connsiteX38" fmla="*/ 2952750 w 3924300"/>
                <a:gd name="connsiteY38" fmla="*/ 57150 h 2800350"/>
                <a:gd name="connsiteX39" fmla="*/ 2990850 w 3924300"/>
                <a:gd name="connsiteY39" fmla="*/ 0 h 2800350"/>
                <a:gd name="connsiteX40" fmla="*/ 3067050 w 3924300"/>
                <a:gd name="connsiteY40" fmla="*/ 19050 h 2800350"/>
                <a:gd name="connsiteX41" fmla="*/ 3181350 w 3924300"/>
                <a:gd name="connsiteY41" fmla="*/ 171450 h 2800350"/>
                <a:gd name="connsiteX42" fmla="*/ 3200400 w 3924300"/>
                <a:gd name="connsiteY42" fmla="*/ 228600 h 2800350"/>
                <a:gd name="connsiteX43" fmla="*/ 3181350 w 3924300"/>
                <a:gd name="connsiteY43" fmla="*/ 609600 h 2800350"/>
                <a:gd name="connsiteX44" fmla="*/ 3143250 w 3924300"/>
                <a:gd name="connsiteY44" fmla="*/ 666750 h 2800350"/>
                <a:gd name="connsiteX45" fmla="*/ 3333750 w 3924300"/>
                <a:gd name="connsiteY45" fmla="*/ 838200 h 2800350"/>
                <a:gd name="connsiteX46" fmla="*/ 3352800 w 3924300"/>
                <a:gd name="connsiteY46" fmla="*/ 952500 h 2800350"/>
                <a:gd name="connsiteX47" fmla="*/ 3390900 w 3924300"/>
                <a:gd name="connsiteY47" fmla="*/ 1009650 h 2800350"/>
                <a:gd name="connsiteX48" fmla="*/ 3505200 w 3924300"/>
                <a:gd name="connsiteY48" fmla="*/ 1181100 h 2800350"/>
                <a:gd name="connsiteX49" fmla="*/ 3562350 w 3924300"/>
                <a:gd name="connsiteY49" fmla="*/ 1219200 h 2800350"/>
                <a:gd name="connsiteX50" fmla="*/ 3600450 w 3924300"/>
                <a:gd name="connsiteY50" fmla="*/ 1390650 h 2800350"/>
                <a:gd name="connsiteX51" fmla="*/ 3638550 w 3924300"/>
                <a:gd name="connsiteY51" fmla="*/ 1466850 h 2800350"/>
                <a:gd name="connsiteX52" fmla="*/ 3676650 w 3924300"/>
                <a:gd name="connsiteY52" fmla="*/ 1619250 h 2800350"/>
                <a:gd name="connsiteX53" fmla="*/ 3695700 w 3924300"/>
                <a:gd name="connsiteY53" fmla="*/ 1733550 h 2800350"/>
                <a:gd name="connsiteX54" fmla="*/ 3752850 w 3924300"/>
                <a:gd name="connsiteY54" fmla="*/ 1809750 h 2800350"/>
                <a:gd name="connsiteX55" fmla="*/ 3810000 w 3924300"/>
                <a:gd name="connsiteY55" fmla="*/ 1981200 h 2800350"/>
                <a:gd name="connsiteX56" fmla="*/ 3867150 w 3924300"/>
                <a:gd name="connsiteY56" fmla="*/ 2038350 h 2800350"/>
                <a:gd name="connsiteX57" fmla="*/ 3905250 w 3924300"/>
                <a:gd name="connsiteY57" fmla="*/ 2286000 h 2800350"/>
                <a:gd name="connsiteX58" fmla="*/ 3924300 w 3924300"/>
                <a:gd name="connsiteY58" fmla="*/ 2343150 h 2800350"/>
                <a:gd name="connsiteX59" fmla="*/ 3848100 w 3924300"/>
                <a:gd name="connsiteY59" fmla="*/ 2419350 h 2800350"/>
                <a:gd name="connsiteX60" fmla="*/ 3771900 w 3924300"/>
                <a:gd name="connsiteY60" fmla="*/ 2457450 h 2800350"/>
                <a:gd name="connsiteX61" fmla="*/ 3695700 w 3924300"/>
                <a:gd name="connsiteY61" fmla="*/ 2571750 h 2800350"/>
                <a:gd name="connsiteX62" fmla="*/ 3581400 w 3924300"/>
                <a:gd name="connsiteY62" fmla="*/ 2647950 h 2800350"/>
                <a:gd name="connsiteX63" fmla="*/ 3524250 w 3924300"/>
                <a:gd name="connsiteY63" fmla="*/ 2686050 h 2800350"/>
                <a:gd name="connsiteX64" fmla="*/ 3467100 w 3924300"/>
                <a:gd name="connsiteY64" fmla="*/ 2705100 h 2800350"/>
                <a:gd name="connsiteX65" fmla="*/ 3390900 w 3924300"/>
                <a:gd name="connsiteY65" fmla="*/ 2762250 h 2800350"/>
                <a:gd name="connsiteX66" fmla="*/ 3314700 w 3924300"/>
                <a:gd name="connsiteY66" fmla="*/ 2800350 h 2800350"/>
                <a:gd name="connsiteX67" fmla="*/ 0 w 3924300"/>
                <a:gd name="connsiteY67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257300 w 3924300"/>
                <a:gd name="connsiteY20" fmla="*/ 304800 h 2800350"/>
                <a:gd name="connsiteX21" fmla="*/ 1466850 w 3924300"/>
                <a:gd name="connsiteY21" fmla="*/ 57150 h 2800350"/>
                <a:gd name="connsiteX22" fmla="*/ 1619250 w 3924300"/>
                <a:gd name="connsiteY22" fmla="*/ 0 h 2800350"/>
                <a:gd name="connsiteX23" fmla="*/ 1676400 w 3924300"/>
                <a:gd name="connsiteY23" fmla="*/ 38100 h 2800350"/>
                <a:gd name="connsiteX24" fmla="*/ 1752600 w 3924300"/>
                <a:gd name="connsiteY24" fmla="*/ 190500 h 2800350"/>
                <a:gd name="connsiteX25" fmla="*/ 1790700 w 3924300"/>
                <a:gd name="connsiteY25" fmla="*/ 304800 h 2800350"/>
                <a:gd name="connsiteX26" fmla="*/ 1771650 w 3924300"/>
                <a:gd name="connsiteY26" fmla="*/ 533400 h 2800350"/>
                <a:gd name="connsiteX27" fmla="*/ 1752600 w 3924300"/>
                <a:gd name="connsiteY27" fmla="*/ 609600 h 2800350"/>
                <a:gd name="connsiteX28" fmla="*/ 1809750 w 3924300"/>
                <a:gd name="connsiteY28" fmla="*/ 647700 h 2800350"/>
                <a:gd name="connsiteX29" fmla="*/ 2152650 w 3924300"/>
                <a:gd name="connsiteY29" fmla="*/ 666750 h 2800350"/>
                <a:gd name="connsiteX30" fmla="*/ 2647950 w 3924300"/>
                <a:gd name="connsiteY30" fmla="*/ 647700 h 2800350"/>
                <a:gd name="connsiteX31" fmla="*/ 2705100 w 3924300"/>
                <a:gd name="connsiteY31" fmla="*/ 552450 h 2800350"/>
                <a:gd name="connsiteX32" fmla="*/ 2743200 w 3924300"/>
                <a:gd name="connsiteY32" fmla="*/ 361950 h 2800350"/>
                <a:gd name="connsiteX33" fmla="*/ 2781300 w 3924300"/>
                <a:gd name="connsiteY33" fmla="*/ 304800 h 2800350"/>
                <a:gd name="connsiteX34" fmla="*/ 2800350 w 3924300"/>
                <a:gd name="connsiteY34" fmla="*/ 247650 h 2800350"/>
                <a:gd name="connsiteX35" fmla="*/ 2857500 w 3924300"/>
                <a:gd name="connsiteY35" fmla="*/ 228600 h 2800350"/>
                <a:gd name="connsiteX36" fmla="*/ 2933700 w 3924300"/>
                <a:gd name="connsiteY36" fmla="*/ 171450 h 2800350"/>
                <a:gd name="connsiteX37" fmla="*/ 2952750 w 3924300"/>
                <a:gd name="connsiteY37" fmla="*/ 57150 h 2800350"/>
                <a:gd name="connsiteX38" fmla="*/ 2990850 w 3924300"/>
                <a:gd name="connsiteY38" fmla="*/ 0 h 2800350"/>
                <a:gd name="connsiteX39" fmla="*/ 3067050 w 3924300"/>
                <a:gd name="connsiteY39" fmla="*/ 19050 h 2800350"/>
                <a:gd name="connsiteX40" fmla="*/ 3181350 w 3924300"/>
                <a:gd name="connsiteY40" fmla="*/ 171450 h 2800350"/>
                <a:gd name="connsiteX41" fmla="*/ 3200400 w 3924300"/>
                <a:gd name="connsiteY41" fmla="*/ 228600 h 2800350"/>
                <a:gd name="connsiteX42" fmla="*/ 3181350 w 3924300"/>
                <a:gd name="connsiteY42" fmla="*/ 609600 h 2800350"/>
                <a:gd name="connsiteX43" fmla="*/ 3143250 w 3924300"/>
                <a:gd name="connsiteY43" fmla="*/ 666750 h 2800350"/>
                <a:gd name="connsiteX44" fmla="*/ 3333750 w 3924300"/>
                <a:gd name="connsiteY44" fmla="*/ 838200 h 2800350"/>
                <a:gd name="connsiteX45" fmla="*/ 3352800 w 3924300"/>
                <a:gd name="connsiteY45" fmla="*/ 952500 h 2800350"/>
                <a:gd name="connsiteX46" fmla="*/ 3390900 w 3924300"/>
                <a:gd name="connsiteY46" fmla="*/ 1009650 h 2800350"/>
                <a:gd name="connsiteX47" fmla="*/ 3505200 w 3924300"/>
                <a:gd name="connsiteY47" fmla="*/ 1181100 h 2800350"/>
                <a:gd name="connsiteX48" fmla="*/ 3562350 w 3924300"/>
                <a:gd name="connsiteY48" fmla="*/ 1219200 h 2800350"/>
                <a:gd name="connsiteX49" fmla="*/ 3600450 w 3924300"/>
                <a:gd name="connsiteY49" fmla="*/ 1390650 h 2800350"/>
                <a:gd name="connsiteX50" fmla="*/ 3638550 w 3924300"/>
                <a:gd name="connsiteY50" fmla="*/ 1466850 h 2800350"/>
                <a:gd name="connsiteX51" fmla="*/ 3676650 w 3924300"/>
                <a:gd name="connsiteY51" fmla="*/ 1619250 h 2800350"/>
                <a:gd name="connsiteX52" fmla="*/ 3695700 w 3924300"/>
                <a:gd name="connsiteY52" fmla="*/ 1733550 h 2800350"/>
                <a:gd name="connsiteX53" fmla="*/ 3752850 w 3924300"/>
                <a:gd name="connsiteY53" fmla="*/ 1809750 h 2800350"/>
                <a:gd name="connsiteX54" fmla="*/ 3810000 w 3924300"/>
                <a:gd name="connsiteY54" fmla="*/ 1981200 h 2800350"/>
                <a:gd name="connsiteX55" fmla="*/ 3867150 w 3924300"/>
                <a:gd name="connsiteY55" fmla="*/ 2038350 h 2800350"/>
                <a:gd name="connsiteX56" fmla="*/ 3905250 w 3924300"/>
                <a:gd name="connsiteY56" fmla="*/ 2286000 h 2800350"/>
                <a:gd name="connsiteX57" fmla="*/ 3924300 w 3924300"/>
                <a:gd name="connsiteY57" fmla="*/ 2343150 h 2800350"/>
                <a:gd name="connsiteX58" fmla="*/ 3848100 w 3924300"/>
                <a:gd name="connsiteY58" fmla="*/ 2419350 h 2800350"/>
                <a:gd name="connsiteX59" fmla="*/ 3771900 w 3924300"/>
                <a:gd name="connsiteY59" fmla="*/ 2457450 h 2800350"/>
                <a:gd name="connsiteX60" fmla="*/ 3695700 w 3924300"/>
                <a:gd name="connsiteY60" fmla="*/ 2571750 h 2800350"/>
                <a:gd name="connsiteX61" fmla="*/ 3581400 w 3924300"/>
                <a:gd name="connsiteY61" fmla="*/ 2647950 h 2800350"/>
                <a:gd name="connsiteX62" fmla="*/ 3524250 w 3924300"/>
                <a:gd name="connsiteY62" fmla="*/ 2686050 h 2800350"/>
                <a:gd name="connsiteX63" fmla="*/ 3467100 w 3924300"/>
                <a:gd name="connsiteY63" fmla="*/ 2705100 h 2800350"/>
                <a:gd name="connsiteX64" fmla="*/ 3390900 w 3924300"/>
                <a:gd name="connsiteY64" fmla="*/ 2762250 h 2800350"/>
                <a:gd name="connsiteX65" fmla="*/ 3314700 w 3924300"/>
                <a:gd name="connsiteY65" fmla="*/ 2800350 h 2800350"/>
                <a:gd name="connsiteX66" fmla="*/ 0 w 3924300"/>
                <a:gd name="connsiteY66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781300 w 3924300"/>
                <a:gd name="connsiteY32" fmla="*/ 304800 h 2800350"/>
                <a:gd name="connsiteX33" fmla="*/ 2800350 w 3924300"/>
                <a:gd name="connsiteY33" fmla="*/ 247650 h 2800350"/>
                <a:gd name="connsiteX34" fmla="*/ 2857500 w 3924300"/>
                <a:gd name="connsiteY34" fmla="*/ 228600 h 2800350"/>
                <a:gd name="connsiteX35" fmla="*/ 2933700 w 3924300"/>
                <a:gd name="connsiteY35" fmla="*/ 171450 h 2800350"/>
                <a:gd name="connsiteX36" fmla="*/ 2952750 w 3924300"/>
                <a:gd name="connsiteY36" fmla="*/ 57150 h 2800350"/>
                <a:gd name="connsiteX37" fmla="*/ 2990850 w 3924300"/>
                <a:gd name="connsiteY37" fmla="*/ 0 h 2800350"/>
                <a:gd name="connsiteX38" fmla="*/ 3067050 w 3924300"/>
                <a:gd name="connsiteY38" fmla="*/ 19050 h 2800350"/>
                <a:gd name="connsiteX39" fmla="*/ 3181350 w 3924300"/>
                <a:gd name="connsiteY39" fmla="*/ 171450 h 2800350"/>
                <a:gd name="connsiteX40" fmla="*/ 3200400 w 3924300"/>
                <a:gd name="connsiteY40" fmla="*/ 228600 h 2800350"/>
                <a:gd name="connsiteX41" fmla="*/ 3181350 w 3924300"/>
                <a:gd name="connsiteY41" fmla="*/ 609600 h 2800350"/>
                <a:gd name="connsiteX42" fmla="*/ 3143250 w 3924300"/>
                <a:gd name="connsiteY42" fmla="*/ 666750 h 2800350"/>
                <a:gd name="connsiteX43" fmla="*/ 3333750 w 3924300"/>
                <a:gd name="connsiteY43" fmla="*/ 838200 h 2800350"/>
                <a:gd name="connsiteX44" fmla="*/ 3352800 w 3924300"/>
                <a:gd name="connsiteY44" fmla="*/ 952500 h 2800350"/>
                <a:gd name="connsiteX45" fmla="*/ 3390900 w 3924300"/>
                <a:gd name="connsiteY45" fmla="*/ 1009650 h 2800350"/>
                <a:gd name="connsiteX46" fmla="*/ 3505200 w 3924300"/>
                <a:gd name="connsiteY46" fmla="*/ 1181100 h 2800350"/>
                <a:gd name="connsiteX47" fmla="*/ 3562350 w 3924300"/>
                <a:gd name="connsiteY47" fmla="*/ 1219200 h 2800350"/>
                <a:gd name="connsiteX48" fmla="*/ 3600450 w 3924300"/>
                <a:gd name="connsiteY48" fmla="*/ 1390650 h 2800350"/>
                <a:gd name="connsiteX49" fmla="*/ 3638550 w 3924300"/>
                <a:gd name="connsiteY49" fmla="*/ 1466850 h 2800350"/>
                <a:gd name="connsiteX50" fmla="*/ 3676650 w 3924300"/>
                <a:gd name="connsiteY50" fmla="*/ 1619250 h 2800350"/>
                <a:gd name="connsiteX51" fmla="*/ 3695700 w 3924300"/>
                <a:gd name="connsiteY51" fmla="*/ 1733550 h 2800350"/>
                <a:gd name="connsiteX52" fmla="*/ 3752850 w 3924300"/>
                <a:gd name="connsiteY52" fmla="*/ 1809750 h 2800350"/>
                <a:gd name="connsiteX53" fmla="*/ 3810000 w 3924300"/>
                <a:gd name="connsiteY53" fmla="*/ 1981200 h 2800350"/>
                <a:gd name="connsiteX54" fmla="*/ 3867150 w 3924300"/>
                <a:gd name="connsiteY54" fmla="*/ 2038350 h 2800350"/>
                <a:gd name="connsiteX55" fmla="*/ 3905250 w 3924300"/>
                <a:gd name="connsiteY55" fmla="*/ 2286000 h 2800350"/>
                <a:gd name="connsiteX56" fmla="*/ 3924300 w 3924300"/>
                <a:gd name="connsiteY56" fmla="*/ 2343150 h 2800350"/>
                <a:gd name="connsiteX57" fmla="*/ 3848100 w 3924300"/>
                <a:gd name="connsiteY57" fmla="*/ 2419350 h 2800350"/>
                <a:gd name="connsiteX58" fmla="*/ 3771900 w 3924300"/>
                <a:gd name="connsiteY58" fmla="*/ 2457450 h 2800350"/>
                <a:gd name="connsiteX59" fmla="*/ 3695700 w 3924300"/>
                <a:gd name="connsiteY59" fmla="*/ 2571750 h 2800350"/>
                <a:gd name="connsiteX60" fmla="*/ 3581400 w 3924300"/>
                <a:gd name="connsiteY60" fmla="*/ 2647950 h 2800350"/>
                <a:gd name="connsiteX61" fmla="*/ 3524250 w 3924300"/>
                <a:gd name="connsiteY61" fmla="*/ 2686050 h 2800350"/>
                <a:gd name="connsiteX62" fmla="*/ 3467100 w 3924300"/>
                <a:gd name="connsiteY62" fmla="*/ 2705100 h 2800350"/>
                <a:gd name="connsiteX63" fmla="*/ 3390900 w 3924300"/>
                <a:gd name="connsiteY63" fmla="*/ 2762250 h 2800350"/>
                <a:gd name="connsiteX64" fmla="*/ 3314700 w 3924300"/>
                <a:gd name="connsiteY64" fmla="*/ 2800350 h 2800350"/>
                <a:gd name="connsiteX65" fmla="*/ 0 w 3924300"/>
                <a:gd name="connsiteY65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781300 w 3924300"/>
                <a:gd name="connsiteY32" fmla="*/ 304800 h 2800350"/>
                <a:gd name="connsiteX33" fmla="*/ 2800350 w 3924300"/>
                <a:gd name="connsiteY33" fmla="*/ 247650 h 2800350"/>
                <a:gd name="connsiteX34" fmla="*/ 2857500 w 3924300"/>
                <a:gd name="connsiteY34" fmla="*/ 228600 h 2800350"/>
                <a:gd name="connsiteX35" fmla="*/ 2952750 w 3924300"/>
                <a:gd name="connsiteY35" fmla="*/ 57150 h 2800350"/>
                <a:gd name="connsiteX36" fmla="*/ 2990850 w 3924300"/>
                <a:gd name="connsiteY36" fmla="*/ 0 h 2800350"/>
                <a:gd name="connsiteX37" fmla="*/ 3067050 w 3924300"/>
                <a:gd name="connsiteY37" fmla="*/ 19050 h 2800350"/>
                <a:gd name="connsiteX38" fmla="*/ 3181350 w 3924300"/>
                <a:gd name="connsiteY38" fmla="*/ 171450 h 2800350"/>
                <a:gd name="connsiteX39" fmla="*/ 3200400 w 3924300"/>
                <a:gd name="connsiteY39" fmla="*/ 228600 h 2800350"/>
                <a:gd name="connsiteX40" fmla="*/ 3181350 w 3924300"/>
                <a:gd name="connsiteY40" fmla="*/ 609600 h 2800350"/>
                <a:gd name="connsiteX41" fmla="*/ 3143250 w 3924300"/>
                <a:gd name="connsiteY41" fmla="*/ 666750 h 2800350"/>
                <a:gd name="connsiteX42" fmla="*/ 3333750 w 3924300"/>
                <a:gd name="connsiteY42" fmla="*/ 838200 h 2800350"/>
                <a:gd name="connsiteX43" fmla="*/ 3352800 w 3924300"/>
                <a:gd name="connsiteY43" fmla="*/ 952500 h 2800350"/>
                <a:gd name="connsiteX44" fmla="*/ 3390900 w 3924300"/>
                <a:gd name="connsiteY44" fmla="*/ 1009650 h 2800350"/>
                <a:gd name="connsiteX45" fmla="*/ 3505200 w 3924300"/>
                <a:gd name="connsiteY45" fmla="*/ 1181100 h 2800350"/>
                <a:gd name="connsiteX46" fmla="*/ 3562350 w 3924300"/>
                <a:gd name="connsiteY46" fmla="*/ 1219200 h 2800350"/>
                <a:gd name="connsiteX47" fmla="*/ 3600450 w 3924300"/>
                <a:gd name="connsiteY47" fmla="*/ 1390650 h 2800350"/>
                <a:gd name="connsiteX48" fmla="*/ 3638550 w 3924300"/>
                <a:gd name="connsiteY48" fmla="*/ 1466850 h 2800350"/>
                <a:gd name="connsiteX49" fmla="*/ 3676650 w 3924300"/>
                <a:gd name="connsiteY49" fmla="*/ 1619250 h 2800350"/>
                <a:gd name="connsiteX50" fmla="*/ 3695700 w 3924300"/>
                <a:gd name="connsiteY50" fmla="*/ 1733550 h 2800350"/>
                <a:gd name="connsiteX51" fmla="*/ 3752850 w 3924300"/>
                <a:gd name="connsiteY51" fmla="*/ 1809750 h 2800350"/>
                <a:gd name="connsiteX52" fmla="*/ 3810000 w 3924300"/>
                <a:gd name="connsiteY52" fmla="*/ 1981200 h 2800350"/>
                <a:gd name="connsiteX53" fmla="*/ 3867150 w 3924300"/>
                <a:gd name="connsiteY53" fmla="*/ 2038350 h 2800350"/>
                <a:gd name="connsiteX54" fmla="*/ 3905250 w 3924300"/>
                <a:gd name="connsiteY54" fmla="*/ 2286000 h 2800350"/>
                <a:gd name="connsiteX55" fmla="*/ 3924300 w 3924300"/>
                <a:gd name="connsiteY55" fmla="*/ 2343150 h 2800350"/>
                <a:gd name="connsiteX56" fmla="*/ 3848100 w 3924300"/>
                <a:gd name="connsiteY56" fmla="*/ 2419350 h 2800350"/>
                <a:gd name="connsiteX57" fmla="*/ 3771900 w 3924300"/>
                <a:gd name="connsiteY57" fmla="*/ 2457450 h 2800350"/>
                <a:gd name="connsiteX58" fmla="*/ 3695700 w 3924300"/>
                <a:gd name="connsiteY58" fmla="*/ 2571750 h 2800350"/>
                <a:gd name="connsiteX59" fmla="*/ 3581400 w 3924300"/>
                <a:gd name="connsiteY59" fmla="*/ 2647950 h 2800350"/>
                <a:gd name="connsiteX60" fmla="*/ 3524250 w 3924300"/>
                <a:gd name="connsiteY60" fmla="*/ 2686050 h 2800350"/>
                <a:gd name="connsiteX61" fmla="*/ 3467100 w 3924300"/>
                <a:gd name="connsiteY61" fmla="*/ 2705100 h 2800350"/>
                <a:gd name="connsiteX62" fmla="*/ 3390900 w 3924300"/>
                <a:gd name="connsiteY62" fmla="*/ 2762250 h 2800350"/>
                <a:gd name="connsiteX63" fmla="*/ 3314700 w 3924300"/>
                <a:gd name="connsiteY63" fmla="*/ 2800350 h 2800350"/>
                <a:gd name="connsiteX64" fmla="*/ 0 w 3924300"/>
                <a:gd name="connsiteY64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781300 w 3924300"/>
                <a:gd name="connsiteY32" fmla="*/ 304800 h 2800350"/>
                <a:gd name="connsiteX33" fmla="*/ 2857500 w 3924300"/>
                <a:gd name="connsiteY33" fmla="*/ 228600 h 2800350"/>
                <a:gd name="connsiteX34" fmla="*/ 2952750 w 3924300"/>
                <a:gd name="connsiteY34" fmla="*/ 57150 h 2800350"/>
                <a:gd name="connsiteX35" fmla="*/ 2990850 w 3924300"/>
                <a:gd name="connsiteY35" fmla="*/ 0 h 2800350"/>
                <a:gd name="connsiteX36" fmla="*/ 3067050 w 3924300"/>
                <a:gd name="connsiteY36" fmla="*/ 19050 h 2800350"/>
                <a:gd name="connsiteX37" fmla="*/ 3181350 w 3924300"/>
                <a:gd name="connsiteY37" fmla="*/ 171450 h 2800350"/>
                <a:gd name="connsiteX38" fmla="*/ 3200400 w 3924300"/>
                <a:gd name="connsiteY38" fmla="*/ 228600 h 2800350"/>
                <a:gd name="connsiteX39" fmla="*/ 3181350 w 3924300"/>
                <a:gd name="connsiteY39" fmla="*/ 609600 h 2800350"/>
                <a:gd name="connsiteX40" fmla="*/ 3143250 w 3924300"/>
                <a:gd name="connsiteY40" fmla="*/ 666750 h 2800350"/>
                <a:gd name="connsiteX41" fmla="*/ 3333750 w 3924300"/>
                <a:gd name="connsiteY41" fmla="*/ 838200 h 2800350"/>
                <a:gd name="connsiteX42" fmla="*/ 3352800 w 3924300"/>
                <a:gd name="connsiteY42" fmla="*/ 952500 h 2800350"/>
                <a:gd name="connsiteX43" fmla="*/ 3390900 w 3924300"/>
                <a:gd name="connsiteY43" fmla="*/ 1009650 h 2800350"/>
                <a:gd name="connsiteX44" fmla="*/ 3505200 w 3924300"/>
                <a:gd name="connsiteY44" fmla="*/ 1181100 h 2800350"/>
                <a:gd name="connsiteX45" fmla="*/ 3562350 w 3924300"/>
                <a:gd name="connsiteY45" fmla="*/ 1219200 h 2800350"/>
                <a:gd name="connsiteX46" fmla="*/ 3600450 w 3924300"/>
                <a:gd name="connsiteY46" fmla="*/ 1390650 h 2800350"/>
                <a:gd name="connsiteX47" fmla="*/ 3638550 w 3924300"/>
                <a:gd name="connsiteY47" fmla="*/ 1466850 h 2800350"/>
                <a:gd name="connsiteX48" fmla="*/ 3676650 w 3924300"/>
                <a:gd name="connsiteY48" fmla="*/ 1619250 h 2800350"/>
                <a:gd name="connsiteX49" fmla="*/ 3695700 w 3924300"/>
                <a:gd name="connsiteY49" fmla="*/ 1733550 h 2800350"/>
                <a:gd name="connsiteX50" fmla="*/ 3752850 w 3924300"/>
                <a:gd name="connsiteY50" fmla="*/ 1809750 h 2800350"/>
                <a:gd name="connsiteX51" fmla="*/ 3810000 w 3924300"/>
                <a:gd name="connsiteY51" fmla="*/ 1981200 h 2800350"/>
                <a:gd name="connsiteX52" fmla="*/ 3867150 w 3924300"/>
                <a:gd name="connsiteY52" fmla="*/ 2038350 h 2800350"/>
                <a:gd name="connsiteX53" fmla="*/ 3905250 w 3924300"/>
                <a:gd name="connsiteY53" fmla="*/ 2286000 h 2800350"/>
                <a:gd name="connsiteX54" fmla="*/ 3924300 w 3924300"/>
                <a:gd name="connsiteY54" fmla="*/ 2343150 h 2800350"/>
                <a:gd name="connsiteX55" fmla="*/ 3848100 w 3924300"/>
                <a:gd name="connsiteY55" fmla="*/ 2419350 h 2800350"/>
                <a:gd name="connsiteX56" fmla="*/ 3771900 w 3924300"/>
                <a:gd name="connsiteY56" fmla="*/ 2457450 h 2800350"/>
                <a:gd name="connsiteX57" fmla="*/ 3695700 w 3924300"/>
                <a:gd name="connsiteY57" fmla="*/ 2571750 h 2800350"/>
                <a:gd name="connsiteX58" fmla="*/ 3581400 w 3924300"/>
                <a:gd name="connsiteY58" fmla="*/ 2647950 h 2800350"/>
                <a:gd name="connsiteX59" fmla="*/ 3524250 w 3924300"/>
                <a:gd name="connsiteY59" fmla="*/ 2686050 h 2800350"/>
                <a:gd name="connsiteX60" fmla="*/ 3467100 w 3924300"/>
                <a:gd name="connsiteY60" fmla="*/ 2705100 h 2800350"/>
                <a:gd name="connsiteX61" fmla="*/ 3390900 w 3924300"/>
                <a:gd name="connsiteY61" fmla="*/ 2762250 h 2800350"/>
                <a:gd name="connsiteX62" fmla="*/ 3314700 w 3924300"/>
                <a:gd name="connsiteY62" fmla="*/ 2800350 h 2800350"/>
                <a:gd name="connsiteX63" fmla="*/ 0 w 3924300"/>
                <a:gd name="connsiteY63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781300 w 3924300"/>
                <a:gd name="connsiteY32" fmla="*/ 304800 h 2800350"/>
                <a:gd name="connsiteX33" fmla="*/ 2952750 w 3924300"/>
                <a:gd name="connsiteY33" fmla="*/ 57150 h 2800350"/>
                <a:gd name="connsiteX34" fmla="*/ 2990850 w 3924300"/>
                <a:gd name="connsiteY34" fmla="*/ 0 h 2800350"/>
                <a:gd name="connsiteX35" fmla="*/ 3067050 w 3924300"/>
                <a:gd name="connsiteY35" fmla="*/ 19050 h 2800350"/>
                <a:gd name="connsiteX36" fmla="*/ 3181350 w 3924300"/>
                <a:gd name="connsiteY36" fmla="*/ 171450 h 2800350"/>
                <a:gd name="connsiteX37" fmla="*/ 3200400 w 3924300"/>
                <a:gd name="connsiteY37" fmla="*/ 228600 h 2800350"/>
                <a:gd name="connsiteX38" fmla="*/ 3181350 w 3924300"/>
                <a:gd name="connsiteY38" fmla="*/ 609600 h 2800350"/>
                <a:gd name="connsiteX39" fmla="*/ 3143250 w 3924300"/>
                <a:gd name="connsiteY39" fmla="*/ 666750 h 2800350"/>
                <a:gd name="connsiteX40" fmla="*/ 3333750 w 3924300"/>
                <a:gd name="connsiteY40" fmla="*/ 838200 h 2800350"/>
                <a:gd name="connsiteX41" fmla="*/ 3352800 w 3924300"/>
                <a:gd name="connsiteY41" fmla="*/ 952500 h 2800350"/>
                <a:gd name="connsiteX42" fmla="*/ 3390900 w 3924300"/>
                <a:gd name="connsiteY42" fmla="*/ 1009650 h 2800350"/>
                <a:gd name="connsiteX43" fmla="*/ 3505200 w 3924300"/>
                <a:gd name="connsiteY43" fmla="*/ 1181100 h 2800350"/>
                <a:gd name="connsiteX44" fmla="*/ 3562350 w 3924300"/>
                <a:gd name="connsiteY44" fmla="*/ 1219200 h 2800350"/>
                <a:gd name="connsiteX45" fmla="*/ 3600450 w 3924300"/>
                <a:gd name="connsiteY45" fmla="*/ 1390650 h 2800350"/>
                <a:gd name="connsiteX46" fmla="*/ 3638550 w 3924300"/>
                <a:gd name="connsiteY46" fmla="*/ 1466850 h 2800350"/>
                <a:gd name="connsiteX47" fmla="*/ 3676650 w 3924300"/>
                <a:gd name="connsiteY47" fmla="*/ 1619250 h 2800350"/>
                <a:gd name="connsiteX48" fmla="*/ 3695700 w 3924300"/>
                <a:gd name="connsiteY48" fmla="*/ 1733550 h 2800350"/>
                <a:gd name="connsiteX49" fmla="*/ 3752850 w 3924300"/>
                <a:gd name="connsiteY49" fmla="*/ 1809750 h 2800350"/>
                <a:gd name="connsiteX50" fmla="*/ 3810000 w 3924300"/>
                <a:gd name="connsiteY50" fmla="*/ 1981200 h 2800350"/>
                <a:gd name="connsiteX51" fmla="*/ 3867150 w 3924300"/>
                <a:gd name="connsiteY51" fmla="*/ 2038350 h 2800350"/>
                <a:gd name="connsiteX52" fmla="*/ 3905250 w 3924300"/>
                <a:gd name="connsiteY52" fmla="*/ 2286000 h 2800350"/>
                <a:gd name="connsiteX53" fmla="*/ 3924300 w 3924300"/>
                <a:gd name="connsiteY53" fmla="*/ 2343150 h 2800350"/>
                <a:gd name="connsiteX54" fmla="*/ 3848100 w 3924300"/>
                <a:gd name="connsiteY54" fmla="*/ 2419350 h 2800350"/>
                <a:gd name="connsiteX55" fmla="*/ 3771900 w 3924300"/>
                <a:gd name="connsiteY55" fmla="*/ 2457450 h 2800350"/>
                <a:gd name="connsiteX56" fmla="*/ 3695700 w 3924300"/>
                <a:gd name="connsiteY56" fmla="*/ 2571750 h 2800350"/>
                <a:gd name="connsiteX57" fmla="*/ 3581400 w 3924300"/>
                <a:gd name="connsiteY57" fmla="*/ 2647950 h 2800350"/>
                <a:gd name="connsiteX58" fmla="*/ 3524250 w 3924300"/>
                <a:gd name="connsiteY58" fmla="*/ 2686050 h 2800350"/>
                <a:gd name="connsiteX59" fmla="*/ 3467100 w 3924300"/>
                <a:gd name="connsiteY59" fmla="*/ 2705100 h 2800350"/>
                <a:gd name="connsiteX60" fmla="*/ 3390900 w 3924300"/>
                <a:gd name="connsiteY60" fmla="*/ 2762250 h 2800350"/>
                <a:gd name="connsiteX61" fmla="*/ 3314700 w 3924300"/>
                <a:gd name="connsiteY61" fmla="*/ 2800350 h 2800350"/>
                <a:gd name="connsiteX62" fmla="*/ 0 w 3924300"/>
                <a:gd name="connsiteY62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952750 w 3924300"/>
                <a:gd name="connsiteY32" fmla="*/ 57150 h 2800350"/>
                <a:gd name="connsiteX33" fmla="*/ 2990850 w 3924300"/>
                <a:gd name="connsiteY33" fmla="*/ 0 h 2800350"/>
                <a:gd name="connsiteX34" fmla="*/ 3067050 w 3924300"/>
                <a:gd name="connsiteY34" fmla="*/ 19050 h 2800350"/>
                <a:gd name="connsiteX35" fmla="*/ 3181350 w 3924300"/>
                <a:gd name="connsiteY35" fmla="*/ 171450 h 2800350"/>
                <a:gd name="connsiteX36" fmla="*/ 3200400 w 3924300"/>
                <a:gd name="connsiteY36" fmla="*/ 228600 h 2800350"/>
                <a:gd name="connsiteX37" fmla="*/ 3181350 w 3924300"/>
                <a:gd name="connsiteY37" fmla="*/ 609600 h 2800350"/>
                <a:gd name="connsiteX38" fmla="*/ 3143250 w 3924300"/>
                <a:gd name="connsiteY38" fmla="*/ 666750 h 2800350"/>
                <a:gd name="connsiteX39" fmla="*/ 3333750 w 3924300"/>
                <a:gd name="connsiteY39" fmla="*/ 838200 h 2800350"/>
                <a:gd name="connsiteX40" fmla="*/ 3352800 w 3924300"/>
                <a:gd name="connsiteY40" fmla="*/ 952500 h 2800350"/>
                <a:gd name="connsiteX41" fmla="*/ 3390900 w 3924300"/>
                <a:gd name="connsiteY41" fmla="*/ 1009650 h 2800350"/>
                <a:gd name="connsiteX42" fmla="*/ 3505200 w 3924300"/>
                <a:gd name="connsiteY42" fmla="*/ 1181100 h 2800350"/>
                <a:gd name="connsiteX43" fmla="*/ 3562350 w 3924300"/>
                <a:gd name="connsiteY43" fmla="*/ 1219200 h 2800350"/>
                <a:gd name="connsiteX44" fmla="*/ 3600450 w 3924300"/>
                <a:gd name="connsiteY44" fmla="*/ 1390650 h 2800350"/>
                <a:gd name="connsiteX45" fmla="*/ 3638550 w 3924300"/>
                <a:gd name="connsiteY45" fmla="*/ 1466850 h 2800350"/>
                <a:gd name="connsiteX46" fmla="*/ 3676650 w 3924300"/>
                <a:gd name="connsiteY46" fmla="*/ 1619250 h 2800350"/>
                <a:gd name="connsiteX47" fmla="*/ 3695700 w 3924300"/>
                <a:gd name="connsiteY47" fmla="*/ 1733550 h 2800350"/>
                <a:gd name="connsiteX48" fmla="*/ 3752850 w 3924300"/>
                <a:gd name="connsiteY48" fmla="*/ 1809750 h 2800350"/>
                <a:gd name="connsiteX49" fmla="*/ 3810000 w 3924300"/>
                <a:gd name="connsiteY49" fmla="*/ 1981200 h 2800350"/>
                <a:gd name="connsiteX50" fmla="*/ 3867150 w 3924300"/>
                <a:gd name="connsiteY50" fmla="*/ 2038350 h 2800350"/>
                <a:gd name="connsiteX51" fmla="*/ 3905250 w 3924300"/>
                <a:gd name="connsiteY51" fmla="*/ 2286000 h 2800350"/>
                <a:gd name="connsiteX52" fmla="*/ 3924300 w 3924300"/>
                <a:gd name="connsiteY52" fmla="*/ 2343150 h 2800350"/>
                <a:gd name="connsiteX53" fmla="*/ 3848100 w 3924300"/>
                <a:gd name="connsiteY53" fmla="*/ 2419350 h 2800350"/>
                <a:gd name="connsiteX54" fmla="*/ 3771900 w 3924300"/>
                <a:gd name="connsiteY54" fmla="*/ 2457450 h 2800350"/>
                <a:gd name="connsiteX55" fmla="*/ 3695700 w 3924300"/>
                <a:gd name="connsiteY55" fmla="*/ 2571750 h 2800350"/>
                <a:gd name="connsiteX56" fmla="*/ 3581400 w 3924300"/>
                <a:gd name="connsiteY56" fmla="*/ 2647950 h 2800350"/>
                <a:gd name="connsiteX57" fmla="*/ 3524250 w 3924300"/>
                <a:gd name="connsiteY57" fmla="*/ 2686050 h 2800350"/>
                <a:gd name="connsiteX58" fmla="*/ 3467100 w 3924300"/>
                <a:gd name="connsiteY58" fmla="*/ 2705100 h 2800350"/>
                <a:gd name="connsiteX59" fmla="*/ 3390900 w 3924300"/>
                <a:gd name="connsiteY59" fmla="*/ 2762250 h 2800350"/>
                <a:gd name="connsiteX60" fmla="*/ 3314700 w 3924300"/>
                <a:gd name="connsiteY60" fmla="*/ 2800350 h 2800350"/>
                <a:gd name="connsiteX61" fmla="*/ 0 w 3924300"/>
                <a:gd name="connsiteY61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990850 w 3924300"/>
                <a:gd name="connsiteY32" fmla="*/ 0 h 2800350"/>
                <a:gd name="connsiteX33" fmla="*/ 3067050 w 3924300"/>
                <a:gd name="connsiteY33" fmla="*/ 19050 h 2800350"/>
                <a:gd name="connsiteX34" fmla="*/ 3181350 w 3924300"/>
                <a:gd name="connsiteY34" fmla="*/ 171450 h 2800350"/>
                <a:gd name="connsiteX35" fmla="*/ 3200400 w 3924300"/>
                <a:gd name="connsiteY35" fmla="*/ 228600 h 2800350"/>
                <a:gd name="connsiteX36" fmla="*/ 3181350 w 3924300"/>
                <a:gd name="connsiteY36" fmla="*/ 609600 h 2800350"/>
                <a:gd name="connsiteX37" fmla="*/ 3143250 w 3924300"/>
                <a:gd name="connsiteY37" fmla="*/ 666750 h 2800350"/>
                <a:gd name="connsiteX38" fmla="*/ 3333750 w 3924300"/>
                <a:gd name="connsiteY38" fmla="*/ 838200 h 2800350"/>
                <a:gd name="connsiteX39" fmla="*/ 3352800 w 3924300"/>
                <a:gd name="connsiteY39" fmla="*/ 952500 h 2800350"/>
                <a:gd name="connsiteX40" fmla="*/ 3390900 w 3924300"/>
                <a:gd name="connsiteY40" fmla="*/ 1009650 h 2800350"/>
                <a:gd name="connsiteX41" fmla="*/ 3505200 w 3924300"/>
                <a:gd name="connsiteY41" fmla="*/ 1181100 h 2800350"/>
                <a:gd name="connsiteX42" fmla="*/ 3562350 w 3924300"/>
                <a:gd name="connsiteY42" fmla="*/ 1219200 h 2800350"/>
                <a:gd name="connsiteX43" fmla="*/ 3600450 w 3924300"/>
                <a:gd name="connsiteY43" fmla="*/ 1390650 h 2800350"/>
                <a:gd name="connsiteX44" fmla="*/ 3638550 w 3924300"/>
                <a:gd name="connsiteY44" fmla="*/ 1466850 h 2800350"/>
                <a:gd name="connsiteX45" fmla="*/ 3676650 w 3924300"/>
                <a:gd name="connsiteY45" fmla="*/ 1619250 h 2800350"/>
                <a:gd name="connsiteX46" fmla="*/ 3695700 w 3924300"/>
                <a:gd name="connsiteY46" fmla="*/ 1733550 h 2800350"/>
                <a:gd name="connsiteX47" fmla="*/ 3752850 w 3924300"/>
                <a:gd name="connsiteY47" fmla="*/ 1809750 h 2800350"/>
                <a:gd name="connsiteX48" fmla="*/ 3810000 w 3924300"/>
                <a:gd name="connsiteY48" fmla="*/ 1981200 h 2800350"/>
                <a:gd name="connsiteX49" fmla="*/ 3867150 w 3924300"/>
                <a:gd name="connsiteY49" fmla="*/ 2038350 h 2800350"/>
                <a:gd name="connsiteX50" fmla="*/ 3905250 w 3924300"/>
                <a:gd name="connsiteY50" fmla="*/ 2286000 h 2800350"/>
                <a:gd name="connsiteX51" fmla="*/ 3924300 w 3924300"/>
                <a:gd name="connsiteY51" fmla="*/ 2343150 h 2800350"/>
                <a:gd name="connsiteX52" fmla="*/ 3848100 w 3924300"/>
                <a:gd name="connsiteY52" fmla="*/ 2419350 h 2800350"/>
                <a:gd name="connsiteX53" fmla="*/ 3771900 w 3924300"/>
                <a:gd name="connsiteY53" fmla="*/ 2457450 h 2800350"/>
                <a:gd name="connsiteX54" fmla="*/ 3695700 w 3924300"/>
                <a:gd name="connsiteY54" fmla="*/ 2571750 h 2800350"/>
                <a:gd name="connsiteX55" fmla="*/ 3581400 w 3924300"/>
                <a:gd name="connsiteY55" fmla="*/ 2647950 h 2800350"/>
                <a:gd name="connsiteX56" fmla="*/ 3524250 w 3924300"/>
                <a:gd name="connsiteY56" fmla="*/ 2686050 h 2800350"/>
                <a:gd name="connsiteX57" fmla="*/ 3467100 w 3924300"/>
                <a:gd name="connsiteY57" fmla="*/ 2705100 h 2800350"/>
                <a:gd name="connsiteX58" fmla="*/ 3390900 w 3924300"/>
                <a:gd name="connsiteY58" fmla="*/ 2762250 h 2800350"/>
                <a:gd name="connsiteX59" fmla="*/ 3314700 w 3924300"/>
                <a:gd name="connsiteY59" fmla="*/ 2800350 h 2800350"/>
                <a:gd name="connsiteX60" fmla="*/ 0 w 3924300"/>
                <a:gd name="connsiteY60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3067050 w 3924300"/>
                <a:gd name="connsiteY32" fmla="*/ 19050 h 2800350"/>
                <a:gd name="connsiteX33" fmla="*/ 3181350 w 3924300"/>
                <a:gd name="connsiteY33" fmla="*/ 171450 h 2800350"/>
                <a:gd name="connsiteX34" fmla="*/ 3200400 w 3924300"/>
                <a:gd name="connsiteY34" fmla="*/ 228600 h 2800350"/>
                <a:gd name="connsiteX35" fmla="*/ 3181350 w 3924300"/>
                <a:gd name="connsiteY35" fmla="*/ 609600 h 2800350"/>
                <a:gd name="connsiteX36" fmla="*/ 3143250 w 3924300"/>
                <a:gd name="connsiteY36" fmla="*/ 666750 h 2800350"/>
                <a:gd name="connsiteX37" fmla="*/ 3333750 w 3924300"/>
                <a:gd name="connsiteY37" fmla="*/ 838200 h 2800350"/>
                <a:gd name="connsiteX38" fmla="*/ 3352800 w 3924300"/>
                <a:gd name="connsiteY38" fmla="*/ 952500 h 2800350"/>
                <a:gd name="connsiteX39" fmla="*/ 3390900 w 3924300"/>
                <a:gd name="connsiteY39" fmla="*/ 1009650 h 2800350"/>
                <a:gd name="connsiteX40" fmla="*/ 3505200 w 3924300"/>
                <a:gd name="connsiteY40" fmla="*/ 1181100 h 2800350"/>
                <a:gd name="connsiteX41" fmla="*/ 3562350 w 3924300"/>
                <a:gd name="connsiteY41" fmla="*/ 1219200 h 2800350"/>
                <a:gd name="connsiteX42" fmla="*/ 3600450 w 3924300"/>
                <a:gd name="connsiteY42" fmla="*/ 1390650 h 2800350"/>
                <a:gd name="connsiteX43" fmla="*/ 3638550 w 3924300"/>
                <a:gd name="connsiteY43" fmla="*/ 1466850 h 2800350"/>
                <a:gd name="connsiteX44" fmla="*/ 3676650 w 3924300"/>
                <a:gd name="connsiteY44" fmla="*/ 1619250 h 2800350"/>
                <a:gd name="connsiteX45" fmla="*/ 3695700 w 3924300"/>
                <a:gd name="connsiteY45" fmla="*/ 1733550 h 2800350"/>
                <a:gd name="connsiteX46" fmla="*/ 3752850 w 3924300"/>
                <a:gd name="connsiteY46" fmla="*/ 1809750 h 2800350"/>
                <a:gd name="connsiteX47" fmla="*/ 3810000 w 3924300"/>
                <a:gd name="connsiteY47" fmla="*/ 1981200 h 2800350"/>
                <a:gd name="connsiteX48" fmla="*/ 3867150 w 3924300"/>
                <a:gd name="connsiteY48" fmla="*/ 2038350 h 2800350"/>
                <a:gd name="connsiteX49" fmla="*/ 3905250 w 3924300"/>
                <a:gd name="connsiteY49" fmla="*/ 2286000 h 2800350"/>
                <a:gd name="connsiteX50" fmla="*/ 3924300 w 3924300"/>
                <a:gd name="connsiteY50" fmla="*/ 2343150 h 2800350"/>
                <a:gd name="connsiteX51" fmla="*/ 3848100 w 3924300"/>
                <a:gd name="connsiteY51" fmla="*/ 2419350 h 2800350"/>
                <a:gd name="connsiteX52" fmla="*/ 3771900 w 3924300"/>
                <a:gd name="connsiteY52" fmla="*/ 2457450 h 2800350"/>
                <a:gd name="connsiteX53" fmla="*/ 3695700 w 3924300"/>
                <a:gd name="connsiteY53" fmla="*/ 2571750 h 2800350"/>
                <a:gd name="connsiteX54" fmla="*/ 3581400 w 3924300"/>
                <a:gd name="connsiteY54" fmla="*/ 2647950 h 2800350"/>
                <a:gd name="connsiteX55" fmla="*/ 3524250 w 3924300"/>
                <a:gd name="connsiteY55" fmla="*/ 2686050 h 2800350"/>
                <a:gd name="connsiteX56" fmla="*/ 3467100 w 3924300"/>
                <a:gd name="connsiteY56" fmla="*/ 2705100 h 2800350"/>
                <a:gd name="connsiteX57" fmla="*/ 3390900 w 3924300"/>
                <a:gd name="connsiteY57" fmla="*/ 2762250 h 2800350"/>
                <a:gd name="connsiteX58" fmla="*/ 3314700 w 3924300"/>
                <a:gd name="connsiteY58" fmla="*/ 2800350 h 2800350"/>
                <a:gd name="connsiteX59" fmla="*/ 0 w 3924300"/>
                <a:gd name="connsiteY59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3067050 w 3924300"/>
                <a:gd name="connsiteY32" fmla="*/ 19050 h 2800350"/>
                <a:gd name="connsiteX33" fmla="*/ 3200400 w 3924300"/>
                <a:gd name="connsiteY33" fmla="*/ 228600 h 2800350"/>
                <a:gd name="connsiteX34" fmla="*/ 3181350 w 3924300"/>
                <a:gd name="connsiteY34" fmla="*/ 609600 h 2800350"/>
                <a:gd name="connsiteX35" fmla="*/ 3143250 w 3924300"/>
                <a:gd name="connsiteY35" fmla="*/ 666750 h 2800350"/>
                <a:gd name="connsiteX36" fmla="*/ 3333750 w 3924300"/>
                <a:gd name="connsiteY36" fmla="*/ 838200 h 2800350"/>
                <a:gd name="connsiteX37" fmla="*/ 3352800 w 3924300"/>
                <a:gd name="connsiteY37" fmla="*/ 952500 h 2800350"/>
                <a:gd name="connsiteX38" fmla="*/ 3390900 w 3924300"/>
                <a:gd name="connsiteY38" fmla="*/ 1009650 h 2800350"/>
                <a:gd name="connsiteX39" fmla="*/ 3505200 w 3924300"/>
                <a:gd name="connsiteY39" fmla="*/ 1181100 h 2800350"/>
                <a:gd name="connsiteX40" fmla="*/ 3562350 w 3924300"/>
                <a:gd name="connsiteY40" fmla="*/ 1219200 h 2800350"/>
                <a:gd name="connsiteX41" fmla="*/ 3600450 w 3924300"/>
                <a:gd name="connsiteY41" fmla="*/ 1390650 h 2800350"/>
                <a:gd name="connsiteX42" fmla="*/ 3638550 w 3924300"/>
                <a:gd name="connsiteY42" fmla="*/ 1466850 h 2800350"/>
                <a:gd name="connsiteX43" fmla="*/ 3676650 w 3924300"/>
                <a:gd name="connsiteY43" fmla="*/ 1619250 h 2800350"/>
                <a:gd name="connsiteX44" fmla="*/ 3695700 w 3924300"/>
                <a:gd name="connsiteY44" fmla="*/ 1733550 h 2800350"/>
                <a:gd name="connsiteX45" fmla="*/ 3752850 w 3924300"/>
                <a:gd name="connsiteY45" fmla="*/ 1809750 h 2800350"/>
                <a:gd name="connsiteX46" fmla="*/ 3810000 w 3924300"/>
                <a:gd name="connsiteY46" fmla="*/ 1981200 h 2800350"/>
                <a:gd name="connsiteX47" fmla="*/ 3867150 w 3924300"/>
                <a:gd name="connsiteY47" fmla="*/ 2038350 h 2800350"/>
                <a:gd name="connsiteX48" fmla="*/ 3905250 w 3924300"/>
                <a:gd name="connsiteY48" fmla="*/ 2286000 h 2800350"/>
                <a:gd name="connsiteX49" fmla="*/ 3924300 w 3924300"/>
                <a:gd name="connsiteY49" fmla="*/ 2343150 h 2800350"/>
                <a:gd name="connsiteX50" fmla="*/ 3848100 w 3924300"/>
                <a:gd name="connsiteY50" fmla="*/ 2419350 h 2800350"/>
                <a:gd name="connsiteX51" fmla="*/ 3771900 w 3924300"/>
                <a:gd name="connsiteY51" fmla="*/ 2457450 h 2800350"/>
                <a:gd name="connsiteX52" fmla="*/ 3695700 w 3924300"/>
                <a:gd name="connsiteY52" fmla="*/ 2571750 h 2800350"/>
                <a:gd name="connsiteX53" fmla="*/ 3581400 w 3924300"/>
                <a:gd name="connsiteY53" fmla="*/ 2647950 h 2800350"/>
                <a:gd name="connsiteX54" fmla="*/ 3524250 w 3924300"/>
                <a:gd name="connsiteY54" fmla="*/ 2686050 h 2800350"/>
                <a:gd name="connsiteX55" fmla="*/ 3467100 w 3924300"/>
                <a:gd name="connsiteY55" fmla="*/ 2705100 h 2800350"/>
                <a:gd name="connsiteX56" fmla="*/ 3390900 w 3924300"/>
                <a:gd name="connsiteY56" fmla="*/ 2762250 h 2800350"/>
                <a:gd name="connsiteX57" fmla="*/ 3314700 w 3924300"/>
                <a:gd name="connsiteY57" fmla="*/ 2800350 h 2800350"/>
                <a:gd name="connsiteX58" fmla="*/ 0 w 3924300"/>
                <a:gd name="connsiteY58" fmla="*/ 2476500 h 2800350"/>
                <a:gd name="connsiteX0" fmla="*/ 0 w 3924300"/>
                <a:gd name="connsiteY0" fmla="*/ 2477911 h 2801761"/>
                <a:gd name="connsiteX1" fmla="*/ 0 w 3924300"/>
                <a:gd name="connsiteY1" fmla="*/ 2477911 h 2801761"/>
                <a:gd name="connsiteX2" fmla="*/ 95250 w 3924300"/>
                <a:gd name="connsiteY2" fmla="*/ 2306461 h 2801761"/>
                <a:gd name="connsiteX3" fmla="*/ 114300 w 3924300"/>
                <a:gd name="connsiteY3" fmla="*/ 2058811 h 2801761"/>
                <a:gd name="connsiteX4" fmla="*/ 152400 w 3924300"/>
                <a:gd name="connsiteY4" fmla="*/ 1944511 h 2801761"/>
                <a:gd name="connsiteX5" fmla="*/ 209550 w 3924300"/>
                <a:gd name="connsiteY5" fmla="*/ 1906411 h 2801761"/>
                <a:gd name="connsiteX6" fmla="*/ 266700 w 3924300"/>
                <a:gd name="connsiteY6" fmla="*/ 1811161 h 2801761"/>
                <a:gd name="connsiteX7" fmla="*/ 342900 w 3924300"/>
                <a:gd name="connsiteY7" fmla="*/ 1658761 h 2801761"/>
                <a:gd name="connsiteX8" fmla="*/ 361950 w 3924300"/>
                <a:gd name="connsiteY8" fmla="*/ 1563511 h 2801761"/>
                <a:gd name="connsiteX9" fmla="*/ 381000 w 3924300"/>
                <a:gd name="connsiteY9" fmla="*/ 1487311 h 2801761"/>
                <a:gd name="connsiteX10" fmla="*/ 533400 w 3924300"/>
                <a:gd name="connsiteY10" fmla="*/ 1373011 h 2801761"/>
                <a:gd name="connsiteX11" fmla="*/ 590550 w 3924300"/>
                <a:gd name="connsiteY11" fmla="*/ 1296811 h 2801761"/>
                <a:gd name="connsiteX12" fmla="*/ 704850 w 3924300"/>
                <a:gd name="connsiteY12" fmla="*/ 1125361 h 2801761"/>
                <a:gd name="connsiteX13" fmla="*/ 762000 w 3924300"/>
                <a:gd name="connsiteY13" fmla="*/ 1068211 h 2801761"/>
                <a:gd name="connsiteX14" fmla="*/ 876300 w 3924300"/>
                <a:gd name="connsiteY14" fmla="*/ 992011 h 2801761"/>
                <a:gd name="connsiteX15" fmla="*/ 914400 w 3924300"/>
                <a:gd name="connsiteY15" fmla="*/ 934861 h 2801761"/>
                <a:gd name="connsiteX16" fmla="*/ 1028700 w 3924300"/>
                <a:gd name="connsiteY16" fmla="*/ 896761 h 2801761"/>
                <a:gd name="connsiteX17" fmla="*/ 1162050 w 3924300"/>
                <a:gd name="connsiteY17" fmla="*/ 858661 h 2801761"/>
                <a:gd name="connsiteX18" fmla="*/ 1200150 w 3924300"/>
                <a:gd name="connsiteY18" fmla="*/ 782461 h 2801761"/>
                <a:gd name="connsiteX19" fmla="*/ 1238250 w 3924300"/>
                <a:gd name="connsiteY19" fmla="*/ 382411 h 2801761"/>
                <a:gd name="connsiteX20" fmla="*/ 1466850 w 3924300"/>
                <a:gd name="connsiteY20" fmla="*/ 58561 h 2801761"/>
                <a:gd name="connsiteX21" fmla="*/ 1619250 w 3924300"/>
                <a:gd name="connsiteY21" fmla="*/ 1411 h 2801761"/>
                <a:gd name="connsiteX22" fmla="*/ 1676400 w 3924300"/>
                <a:gd name="connsiteY22" fmla="*/ 39511 h 2801761"/>
                <a:gd name="connsiteX23" fmla="*/ 1790700 w 3924300"/>
                <a:gd name="connsiteY23" fmla="*/ 306211 h 2801761"/>
                <a:gd name="connsiteX24" fmla="*/ 1771650 w 3924300"/>
                <a:gd name="connsiteY24" fmla="*/ 534811 h 2801761"/>
                <a:gd name="connsiteX25" fmla="*/ 1752600 w 3924300"/>
                <a:gd name="connsiteY25" fmla="*/ 611011 h 2801761"/>
                <a:gd name="connsiteX26" fmla="*/ 1809750 w 3924300"/>
                <a:gd name="connsiteY26" fmla="*/ 649111 h 2801761"/>
                <a:gd name="connsiteX27" fmla="*/ 2152650 w 3924300"/>
                <a:gd name="connsiteY27" fmla="*/ 668161 h 2801761"/>
                <a:gd name="connsiteX28" fmla="*/ 2647950 w 3924300"/>
                <a:gd name="connsiteY28" fmla="*/ 649111 h 2801761"/>
                <a:gd name="connsiteX29" fmla="*/ 2705100 w 3924300"/>
                <a:gd name="connsiteY29" fmla="*/ 553861 h 2801761"/>
                <a:gd name="connsiteX30" fmla="*/ 2743200 w 3924300"/>
                <a:gd name="connsiteY30" fmla="*/ 363361 h 2801761"/>
                <a:gd name="connsiteX31" fmla="*/ 3067050 w 3924300"/>
                <a:gd name="connsiteY31" fmla="*/ 20461 h 2801761"/>
                <a:gd name="connsiteX32" fmla="*/ 3200400 w 3924300"/>
                <a:gd name="connsiteY32" fmla="*/ 230011 h 2801761"/>
                <a:gd name="connsiteX33" fmla="*/ 3181350 w 3924300"/>
                <a:gd name="connsiteY33" fmla="*/ 611011 h 2801761"/>
                <a:gd name="connsiteX34" fmla="*/ 3143250 w 3924300"/>
                <a:gd name="connsiteY34" fmla="*/ 668161 h 2801761"/>
                <a:gd name="connsiteX35" fmla="*/ 3333750 w 3924300"/>
                <a:gd name="connsiteY35" fmla="*/ 839611 h 2801761"/>
                <a:gd name="connsiteX36" fmla="*/ 3352800 w 3924300"/>
                <a:gd name="connsiteY36" fmla="*/ 953911 h 2801761"/>
                <a:gd name="connsiteX37" fmla="*/ 3390900 w 3924300"/>
                <a:gd name="connsiteY37" fmla="*/ 1011061 h 2801761"/>
                <a:gd name="connsiteX38" fmla="*/ 3505200 w 3924300"/>
                <a:gd name="connsiteY38" fmla="*/ 1182511 h 2801761"/>
                <a:gd name="connsiteX39" fmla="*/ 3562350 w 3924300"/>
                <a:gd name="connsiteY39" fmla="*/ 1220611 h 2801761"/>
                <a:gd name="connsiteX40" fmla="*/ 3600450 w 3924300"/>
                <a:gd name="connsiteY40" fmla="*/ 1392061 h 2801761"/>
                <a:gd name="connsiteX41" fmla="*/ 3638550 w 3924300"/>
                <a:gd name="connsiteY41" fmla="*/ 1468261 h 2801761"/>
                <a:gd name="connsiteX42" fmla="*/ 3676650 w 3924300"/>
                <a:gd name="connsiteY42" fmla="*/ 1620661 h 2801761"/>
                <a:gd name="connsiteX43" fmla="*/ 3695700 w 3924300"/>
                <a:gd name="connsiteY43" fmla="*/ 1734961 h 2801761"/>
                <a:gd name="connsiteX44" fmla="*/ 3752850 w 3924300"/>
                <a:gd name="connsiteY44" fmla="*/ 1811161 h 2801761"/>
                <a:gd name="connsiteX45" fmla="*/ 3810000 w 3924300"/>
                <a:gd name="connsiteY45" fmla="*/ 1982611 h 2801761"/>
                <a:gd name="connsiteX46" fmla="*/ 3867150 w 3924300"/>
                <a:gd name="connsiteY46" fmla="*/ 2039761 h 2801761"/>
                <a:gd name="connsiteX47" fmla="*/ 3905250 w 3924300"/>
                <a:gd name="connsiteY47" fmla="*/ 2287411 h 2801761"/>
                <a:gd name="connsiteX48" fmla="*/ 3924300 w 3924300"/>
                <a:gd name="connsiteY48" fmla="*/ 2344561 h 2801761"/>
                <a:gd name="connsiteX49" fmla="*/ 3848100 w 3924300"/>
                <a:gd name="connsiteY49" fmla="*/ 2420761 h 2801761"/>
                <a:gd name="connsiteX50" fmla="*/ 3771900 w 3924300"/>
                <a:gd name="connsiteY50" fmla="*/ 2458861 h 2801761"/>
                <a:gd name="connsiteX51" fmla="*/ 3695700 w 3924300"/>
                <a:gd name="connsiteY51" fmla="*/ 2573161 h 2801761"/>
                <a:gd name="connsiteX52" fmla="*/ 3581400 w 3924300"/>
                <a:gd name="connsiteY52" fmla="*/ 2649361 h 2801761"/>
                <a:gd name="connsiteX53" fmla="*/ 3524250 w 3924300"/>
                <a:gd name="connsiteY53" fmla="*/ 2687461 h 2801761"/>
                <a:gd name="connsiteX54" fmla="*/ 3467100 w 3924300"/>
                <a:gd name="connsiteY54" fmla="*/ 2706511 h 2801761"/>
                <a:gd name="connsiteX55" fmla="*/ 3390900 w 3924300"/>
                <a:gd name="connsiteY55" fmla="*/ 2763661 h 2801761"/>
                <a:gd name="connsiteX56" fmla="*/ 3314700 w 3924300"/>
                <a:gd name="connsiteY56" fmla="*/ 2801761 h 2801761"/>
                <a:gd name="connsiteX57" fmla="*/ 0 w 3924300"/>
                <a:gd name="connsiteY57" fmla="*/ 2477911 h 2801761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790700 w 3924300"/>
                <a:gd name="connsiteY22" fmla="*/ 304800 h 2800350"/>
                <a:gd name="connsiteX23" fmla="*/ 1771650 w 3924300"/>
                <a:gd name="connsiteY23" fmla="*/ 533400 h 2800350"/>
                <a:gd name="connsiteX24" fmla="*/ 1752600 w 3924300"/>
                <a:gd name="connsiteY24" fmla="*/ 609600 h 2800350"/>
                <a:gd name="connsiteX25" fmla="*/ 1809750 w 3924300"/>
                <a:gd name="connsiteY25" fmla="*/ 647700 h 2800350"/>
                <a:gd name="connsiteX26" fmla="*/ 2152650 w 3924300"/>
                <a:gd name="connsiteY26" fmla="*/ 666750 h 2800350"/>
                <a:gd name="connsiteX27" fmla="*/ 2647950 w 3924300"/>
                <a:gd name="connsiteY27" fmla="*/ 647700 h 2800350"/>
                <a:gd name="connsiteX28" fmla="*/ 2705100 w 3924300"/>
                <a:gd name="connsiteY28" fmla="*/ 552450 h 2800350"/>
                <a:gd name="connsiteX29" fmla="*/ 2743200 w 3924300"/>
                <a:gd name="connsiteY29" fmla="*/ 361950 h 2800350"/>
                <a:gd name="connsiteX30" fmla="*/ 3067050 w 3924300"/>
                <a:gd name="connsiteY30" fmla="*/ 19050 h 2800350"/>
                <a:gd name="connsiteX31" fmla="*/ 3200400 w 3924300"/>
                <a:gd name="connsiteY31" fmla="*/ 228600 h 2800350"/>
                <a:gd name="connsiteX32" fmla="*/ 3181350 w 3924300"/>
                <a:gd name="connsiteY32" fmla="*/ 609600 h 2800350"/>
                <a:gd name="connsiteX33" fmla="*/ 3143250 w 3924300"/>
                <a:gd name="connsiteY33" fmla="*/ 666750 h 2800350"/>
                <a:gd name="connsiteX34" fmla="*/ 3333750 w 3924300"/>
                <a:gd name="connsiteY34" fmla="*/ 838200 h 2800350"/>
                <a:gd name="connsiteX35" fmla="*/ 3352800 w 3924300"/>
                <a:gd name="connsiteY35" fmla="*/ 952500 h 2800350"/>
                <a:gd name="connsiteX36" fmla="*/ 3390900 w 3924300"/>
                <a:gd name="connsiteY36" fmla="*/ 1009650 h 2800350"/>
                <a:gd name="connsiteX37" fmla="*/ 3505200 w 3924300"/>
                <a:gd name="connsiteY37" fmla="*/ 1181100 h 2800350"/>
                <a:gd name="connsiteX38" fmla="*/ 3562350 w 3924300"/>
                <a:gd name="connsiteY38" fmla="*/ 1219200 h 2800350"/>
                <a:gd name="connsiteX39" fmla="*/ 3600450 w 3924300"/>
                <a:gd name="connsiteY39" fmla="*/ 1390650 h 2800350"/>
                <a:gd name="connsiteX40" fmla="*/ 3638550 w 3924300"/>
                <a:gd name="connsiteY40" fmla="*/ 1466850 h 2800350"/>
                <a:gd name="connsiteX41" fmla="*/ 3676650 w 3924300"/>
                <a:gd name="connsiteY41" fmla="*/ 1619250 h 2800350"/>
                <a:gd name="connsiteX42" fmla="*/ 3695700 w 3924300"/>
                <a:gd name="connsiteY42" fmla="*/ 1733550 h 2800350"/>
                <a:gd name="connsiteX43" fmla="*/ 3752850 w 3924300"/>
                <a:gd name="connsiteY43" fmla="*/ 1809750 h 2800350"/>
                <a:gd name="connsiteX44" fmla="*/ 3810000 w 3924300"/>
                <a:gd name="connsiteY44" fmla="*/ 1981200 h 2800350"/>
                <a:gd name="connsiteX45" fmla="*/ 3867150 w 3924300"/>
                <a:gd name="connsiteY45" fmla="*/ 2038350 h 2800350"/>
                <a:gd name="connsiteX46" fmla="*/ 3905250 w 3924300"/>
                <a:gd name="connsiteY46" fmla="*/ 2286000 h 2800350"/>
                <a:gd name="connsiteX47" fmla="*/ 3924300 w 3924300"/>
                <a:gd name="connsiteY47" fmla="*/ 2343150 h 2800350"/>
                <a:gd name="connsiteX48" fmla="*/ 3848100 w 3924300"/>
                <a:gd name="connsiteY48" fmla="*/ 2419350 h 2800350"/>
                <a:gd name="connsiteX49" fmla="*/ 3771900 w 3924300"/>
                <a:gd name="connsiteY49" fmla="*/ 2457450 h 2800350"/>
                <a:gd name="connsiteX50" fmla="*/ 3695700 w 3924300"/>
                <a:gd name="connsiteY50" fmla="*/ 2571750 h 2800350"/>
                <a:gd name="connsiteX51" fmla="*/ 3581400 w 3924300"/>
                <a:gd name="connsiteY51" fmla="*/ 2647950 h 2800350"/>
                <a:gd name="connsiteX52" fmla="*/ 3524250 w 3924300"/>
                <a:gd name="connsiteY52" fmla="*/ 2686050 h 2800350"/>
                <a:gd name="connsiteX53" fmla="*/ 3467100 w 3924300"/>
                <a:gd name="connsiteY53" fmla="*/ 2705100 h 2800350"/>
                <a:gd name="connsiteX54" fmla="*/ 3390900 w 3924300"/>
                <a:gd name="connsiteY54" fmla="*/ 2762250 h 2800350"/>
                <a:gd name="connsiteX55" fmla="*/ 3314700 w 3924300"/>
                <a:gd name="connsiteY55" fmla="*/ 2800350 h 2800350"/>
                <a:gd name="connsiteX56" fmla="*/ 0 w 3924300"/>
                <a:gd name="connsiteY56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876300 w 3924300"/>
                <a:gd name="connsiteY13" fmla="*/ 990600 h 2800350"/>
                <a:gd name="connsiteX14" fmla="*/ 914400 w 3924300"/>
                <a:gd name="connsiteY14" fmla="*/ 933450 h 2800350"/>
                <a:gd name="connsiteX15" fmla="*/ 1028700 w 3924300"/>
                <a:gd name="connsiteY15" fmla="*/ 895350 h 2800350"/>
                <a:gd name="connsiteX16" fmla="*/ 1162050 w 3924300"/>
                <a:gd name="connsiteY16" fmla="*/ 857250 h 2800350"/>
                <a:gd name="connsiteX17" fmla="*/ 1200150 w 3924300"/>
                <a:gd name="connsiteY17" fmla="*/ 781050 h 2800350"/>
                <a:gd name="connsiteX18" fmla="*/ 1238250 w 3924300"/>
                <a:gd name="connsiteY18" fmla="*/ 381000 h 2800350"/>
                <a:gd name="connsiteX19" fmla="*/ 1466850 w 3924300"/>
                <a:gd name="connsiteY19" fmla="*/ 57150 h 2800350"/>
                <a:gd name="connsiteX20" fmla="*/ 1619250 w 3924300"/>
                <a:gd name="connsiteY20" fmla="*/ 0 h 2800350"/>
                <a:gd name="connsiteX21" fmla="*/ 1790700 w 3924300"/>
                <a:gd name="connsiteY21" fmla="*/ 304800 h 2800350"/>
                <a:gd name="connsiteX22" fmla="*/ 1771650 w 3924300"/>
                <a:gd name="connsiteY22" fmla="*/ 533400 h 2800350"/>
                <a:gd name="connsiteX23" fmla="*/ 1752600 w 3924300"/>
                <a:gd name="connsiteY23" fmla="*/ 609600 h 2800350"/>
                <a:gd name="connsiteX24" fmla="*/ 1809750 w 3924300"/>
                <a:gd name="connsiteY24" fmla="*/ 647700 h 2800350"/>
                <a:gd name="connsiteX25" fmla="*/ 2152650 w 3924300"/>
                <a:gd name="connsiteY25" fmla="*/ 666750 h 2800350"/>
                <a:gd name="connsiteX26" fmla="*/ 2647950 w 3924300"/>
                <a:gd name="connsiteY26" fmla="*/ 647700 h 2800350"/>
                <a:gd name="connsiteX27" fmla="*/ 2705100 w 3924300"/>
                <a:gd name="connsiteY27" fmla="*/ 552450 h 2800350"/>
                <a:gd name="connsiteX28" fmla="*/ 2743200 w 3924300"/>
                <a:gd name="connsiteY28" fmla="*/ 361950 h 2800350"/>
                <a:gd name="connsiteX29" fmla="*/ 3067050 w 3924300"/>
                <a:gd name="connsiteY29" fmla="*/ 19050 h 2800350"/>
                <a:gd name="connsiteX30" fmla="*/ 3200400 w 3924300"/>
                <a:gd name="connsiteY30" fmla="*/ 228600 h 2800350"/>
                <a:gd name="connsiteX31" fmla="*/ 3181350 w 3924300"/>
                <a:gd name="connsiteY31" fmla="*/ 609600 h 2800350"/>
                <a:gd name="connsiteX32" fmla="*/ 3143250 w 3924300"/>
                <a:gd name="connsiteY32" fmla="*/ 666750 h 2800350"/>
                <a:gd name="connsiteX33" fmla="*/ 3333750 w 3924300"/>
                <a:gd name="connsiteY33" fmla="*/ 838200 h 2800350"/>
                <a:gd name="connsiteX34" fmla="*/ 3352800 w 3924300"/>
                <a:gd name="connsiteY34" fmla="*/ 952500 h 2800350"/>
                <a:gd name="connsiteX35" fmla="*/ 3390900 w 3924300"/>
                <a:gd name="connsiteY35" fmla="*/ 1009650 h 2800350"/>
                <a:gd name="connsiteX36" fmla="*/ 3505200 w 3924300"/>
                <a:gd name="connsiteY36" fmla="*/ 1181100 h 2800350"/>
                <a:gd name="connsiteX37" fmla="*/ 3562350 w 3924300"/>
                <a:gd name="connsiteY37" fmla="*/ 1219200 h 2800350"/>
                <a:gd name="connsiteX38" fmla="*/ 3600450 w 3924300"/>
                <a:gd name="connsiteY38" fmla="*/ 1390650 h 2800350"/>
                <a:gd name="connsiteX39" fmla="*/ 3638550 w 3924300"/>
                <a:gd name="connsiteY39" fmla="*/ 1466850 h 2800350"/>
                <a:gd name="connsiteX40" fmla="*/ 3676650 w 3924300"/>
                <a:gd name="connsiteY40" fmla="*/ 1619250 h 2800350"/>
                <a:gd name="connsiteX41" fmla="*/ 3695700 w 3924300"/>
                <a:gd name="connsiteY41" fmla="*/ 1733550 h 2800350"/>
                <a:gd name="connsiteX42" fmla="*/ 3752850 w 3924300"/>
                <a:gd name="connsiteY42" fmla="*/ 1809750 h 2800350"/>
                <a:gd name="connsiteX43" fmla="*/ 3810000 w 3924300"/>
                <a:gd name="connsiteY43" fmla="*/ 1981200 h 2800350"/>
                <a:gd name="connsiteX44" fmla="*/ 3867150 w 3924300"/>
                <a:gd name="connsiteY44" fmla="*/ 2038350 h 2800350"/>
                <a:gd name="connsiteX45" fmla="*/ 3905250 w 3924300"/>
                <a:gd name="connsiteY45" fmla="*/ 2286000 h 2800350"/>
                <a:gd name="connsiteX46" fmla="*/ 3924300 w 3924300"/>
                <a:gd name="connsiteY46" fmla="*/ 2343150 h 2800350"/>
                <a:gd name="connsiteX47" fmla="*/ 3848100 w 3924300"/>
                <a:gd name="connsiteY47" fmla="*/ 2419350 h 2800350"/>
                <a:gd name="connsiteX48" fmla="*/ 3771900 w 3924300"/>
                <a:gd name="connsiteY48" fmla="*/ 2457450 h 2800350"/>
                <a:gd name="connsiteX49" fmla="*/ 3695700 w 3924300"/>
                <a:gd name="connsiteY49" fmla="*/ 2571750 h 2800350"/>
                <a:gd name="connsiteX50" fmla="*/ 3581400 w 3924300"/>
                <a:gd name="connsiteY50" fmla="*/ 2647950 h 2800350"/>
                <a:gd name="connsiteX51" fmla="*/ 3524250 w 3924300"/>
                <a:gd name="connsiteY51" fmla="*/ 2686050 h 2800350"/>
                <a:gd name="connsiteX52" fmla="*/ 3467100 w 3924300"/>
                <a:gd name="connsiteY52" fmla="*/ 2705100 h 2800350"/>
                <a:gd name="connsiteX53" fmla="*/ 3390900 w 3924300"/>
                <a:gd name="connsiteY53" fmla="*/ 2762250 h 2800350"/>
                <a:gd name="connsiteX54" fmla="*/ 3314700 w 3924300"/>
                <a:gd name="connsiteY54" fmla="*/ 2800350 h 2800350"/>
                <a:gd name="connsiteX55" fmla="*/ 0 w 3924300"/>
                <a:gd name="connsiteY55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704850 w 3924300"/>
                <a:gd name="connsiteY11" fmla="*/ 1123950 h 2800350"/>
                <a:gd name="connsiteX12" fmla="*/ 876300 w 3924300"/>
                <a:gd name="connsiteY12" fmla="*/ 990600 h 2800350"/>
                <a:gd name="connsiteX13" fmla="*/ 914400 w 3924300"/>
                <a:gd name="connsiteY13" fmla="*/ 933450 h 2800350"/>
                <a:gd name="connsiteX14" fmla="*/ 1028700 w 3924300"/>
                <a:gd name="connsiteY14" fmla="*/ 895350 h 2800350"/>
                <a:gd name="connsiteX15" fmla="*/ 1162050 w 3924300"/>
                <a:gd name="connsiteY15" fmla="*/ 857250 h 2800350"/>
                <a:gd name="connsiteX16" fmla="*/ 1200150 w 3924300"/>
                <a:gd name="connsiteY16" fmla="*/ 781050 h 2800350"/>
                <a:gd name="connsiteX17" fmla="*/ 1238250 w 3924300"/>
                <a:gd name="connsiteY17" fmla="*/ 381000 h 2800350"/>
                <a:gd name="connsiteX18" fmla="*/ 1466850 w 3924300"/>
                <a:gd name="connsiteY18" fmla="*/ 57150 h 2800350"/>
                <a:gd name="connsiteX19" fmla="*/ 1619250 w 3924300"/>
                <a:gd name="connsiteY19" fmla="*/ 0 h 2800350"/>
                <a:gd name="connsiteX20" fmla="*/ 1790700 w 3924300"/>
                <a:gd name="connsiteY20" fmla="*/ 304800 h 2800350"/>
                <a:gd name="connsiteX21" fmla="*/ 1771650 w 3924300"/>
                <a:gd name="connsiteY21" fmla="*/ 533400 h 2800350"/>
                <a:gd name="connsiteX22" fmla="*/ 1752600 w 3924300"/>
                <a:gd name="connsiteY22" fmla="*/ 609600 h 2800350"/>
                <a:gd name="connsiteX23" fmla="*/ 1809750 w 3924300"/>
                <a:gd name="connsiteY23" fmla="*/ 647700 h 2800350"/>
                <a:gd name="connsiteX24" fmla="*/ 2152650 w 3924300"/>
                <a:gd name="connsiteY24" fmla="*/ 666750 h 2800350"/>
                <a:gd name="connsiteX25" fmla="*/ 2647950 w 3924300"/>
                <a:gd name="connsiteY25" fmla="*/ 647700 h 2800350"/>
                <a:gd name="connsiteX26" fmla="*/ 2705100 w 3924300"/>
                <a:gd name="connsiteY26" fmla="*/ 552450 h 2800350"/>
                <a:gd name="connsiteX27" fmla="*/ 2743200 w 3924300"/>
                <a:gd name="connsiteY27" fmla="*/ 361950 h 2800350"/>
                <a:gd name="connsiteX28" fmla="*/ 3067050 w 3924300"/>
                <a:gd name="connsiteY28" fmla="*/ 19050 h 2800350"/>
                <a:gd name="connsiteX29" fmla="*/ 3200400 w 3924300"/>
                <a:gd name="connsiteY29" fmla="*/ 228600 h 2800350"/>
                <a:gd name="connsiteX30" fmla="*/ 3181350 w 3924300"/>
                <a:gd name="connsiteY30" fmla="*/ 609600 h 2800350"/>
                <a:gd name="connsiteX31" fmla="*/ 3143250 w 3924300"/>
                <a:gd name="connsiteY31" fmla="*/ 666750 h 2800350"/>
                <a:gd name="connsiteX32" fmla="*/ 3333750 w 3924300"/>
                <a:gd name="connsiteY32" fmla="*/ 838200 h 2800350"/>
                <a:gd name="connsiteX33" fmla="*/ 3352800 w 3924300"/>
                <a:gd name="connsiteY33" fmla="*/ 952500 h 2800350"/>
                <a:gd name="connsiteX34" fmla="*/ 3390900 w 3924300"/>
                <a:gd name="connsiteY34" fmla="*/ 1009650 h 2800350"/>
                <a:gd name="connsiteX35" fmla="*/ 3505200 w 3924300"/>
                <a:gd name="connsiteY35" fmla="*/ 1181100 h 2800350"/>
                <a:gd name="connsiteX36" fmla="*/ 3562350 w 3924300"/>
                <a:gd name="connsiteY36" fmla="*/ 1219200 h 2800350"/>
                <a:gd name="connsiteX37" fmla="*/ 3600450 w 3924300"/>
                <a:gd name="connsiteY37" fmla="*/ 1390650 h 2800350"/>
                <a:gd name="connsiteX38" fmla="*/ 3638550 w 3924300"/>
                <a:gd name="connsiteY38" fmla="*/ 1466850 h 2800350"/>
                <a:gd name="connsiteX39" fmla="*/ 3676650 w 3924300"/>
                <a:gd name="connsiteY39" fmla="*/ 1619250 h 2800350"/>
                <a:gd name="connsiteX40" fmla="*/ 3695700 w 3924300"/>
                <a:gd name="connsiteY40" fmla="*/ 1733550 h 2800350"/>
                <a:gd name="connsiteX41" fmla="*/ 3752850 w 3924300"/>
                <a:gd name="connsiteY41" fmla="*/ 1809750 h 2800350"/>
                <a:gd name="connsiteX42" fmla="*/ 3810000 w 3924300"/>
                <a:gd name="connsiteY42" fmla="*/ 1981200 h 2800350"/>
                <a:gd name="connsiteX43" fmla="*/ 3867150 w 3924300"/>
                <a:gd name="connsiteY43" fmla="*/ 2038350 h 2800350"/>
                <a:gd name="connsiteX44" fmla="*/ 3905250 w 3924300"/>
                <a:gd name="connsiteY44" fmla="*/ 2286000 h 2800350"/>
                <a:gd name="connsiteX45" fmla="*/ 3924300 w 3924300"/>
                <a:gd name="connsiteY45" fmla="*/ 2343150 h 2800350"/>
                <a:gd name="connsiteX46" fmla="*/ 3848100 w 3924300"/>
                <a:gd name="connsiteY46" fmla="*/ 2419350 h 2800350"/>
                <a:gd name="connsiteX47" fmla="*/ 3771900 w 3924300"/>
                <a:gd name="connsiteY47" fmla="*/ 2457450 h 2800350"/>
                <a:gd name="connsiteX48" fmla="*/ 3695700 w 3924300"/>
                <a:gd name="connsiteY48" fmla="*/ 2571750 h 2800350"/>
                <a:gd name="connsiteX49" fmla="*/ 3581400 w 3924300"/>
                <a:gd name="connsiteY49" fmla="*/ 2647950 h 2800350"/>
                <a:gd name="connsiteX50" fmla="*/ 3524250 w 3924300"/>
                <a:gd name="connsiteY50" fmla="*/ 2686050 h 2800350"/>
                <a:gd name="connsiteX51" fmla="*/ 3467100 w 3924300"/>
                <a:gd name="connsiteY51" fmla="*/ 2705100 h 2800350"/>
                <a:gd name="connsiteX52" fmla="*/ 3390900 w 3924300"/>
                <a:gd name="connsiteY52" fmla="*/ 2762250 h 2800350"/>
                <a:gd name="connsiteX53" fmla="*/ 3314700 w 3924300"/>
                <a:gd name="connsiteY53" fmla="*/ 2800350 h 2800350"/>
                <a:gd name="connsiteX54" fmla="*/ 0 w 3924300"/>
                <a:gd name="connsiteY54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704850 w 3924300"/>
                <a:gd name="connsiteY10" fmla="*/ 1123950 h 2800350"/>
                <a:gd name="connsiteX11" fmla="*/ 876300 w 3924300"/>
                <a:gd name="connsiteY11" fmla="*/ 990600 h 2800350"/>
                <a:gd name="connsiteX12" fmla="*/ 914400 w 3924300"/>
                <a:gd name="connsiteY12" fmla="*/ 933450 h 2800350"/>
                <a:gd name="connsiteX13" fmla="*/ 1028700 w 3924300"/>
                <a:gd name="connsiteY13" fmla="*/ 895350 h 2800350"/>
                <a:gd name="connsiteX14" fmla="*/ 1162050 w 3924300"/>
                <a:gd name="connsiteY14" fmla="*/ 857250 h 2800350"/>
                <a:gd name="connsiteX15" fmla="*/ 1200150 w 3924300"/>
                <a:gd name="connsiteY15" fmla="*/ 781050 h 2800350"/>
                <a:gd name="connsiteX16" fmla="*/ 1238250 w 3924300"/>
                <a:gd name="connsiteY16" fmla="*/ 381000 h 2800350"/>
                <a:gd name="connsiteX17" fmla="*/ 1466850 w 3924300"/>
                <a:gd name="connsiteY17" fmla="*/ 57150 h 2800350"/>
                <a:gd name="connsiteX18" fmla="*/ 1619250 w 3924300"/>
                <a:gd name="connsiteY18" fmla="*/ 0 h 2800350"/>
                <a:gd name="connsiteX19" fmla="*/ 1790700 w 3924300"/>
                <a:gd name="connsiteY19" fmla="*/ 304800 h 2800350"/>
                <a:gd name="connsiteX20" fmla="*/ 1771650 w 3924300"/>
                <a:gd name="connsiteY20" fmla="*/ 533400 h 2800350"/>
                <a:gd name="connsiteX21" fmla="*/ 1752600 w 3924300"/>
                <a:gd name="connsiteY21" fmla="*/ 609600 h 2800350"/>
                <a:gd name="connsiteX22" fmla="*/ 1809750 w 3924300"/>
                <a:gd name="connsiteY22" fmla="*/ 647700 h 2800350"/>
                <a:gd name="connsiteX23" fmla="*/ 2152650 w 3924300"/>
                <a:gd name="connsiteY23" fmla="*/ 666750 h 2800350"/>
                <a:gd name="connsiteX24" fmla="*/ 2647950 w 3924300"/>
                <a:gd name="connsiteY24" fmla="*/ 647700 h 2800350"/>
                <a:gd name="connsiteX25" fmla="*/ 2705100 w 3924300"/>
                <a:gd name="connsiteY25" fmla="*/ 552450 h 2800350"/>
                <a:gd name="connsiteX26" fmla="*/ 2743200 w 3924300"/>
                <a:gd name="connsiteY26" fmla="*/ 361950 h 2800350"/>
                <a:gd name="connsiteX27" fmla="*/ 3067050 w 3924300"/>
                <a:gd name="connsiteY27" fmla="*/ 19050 h 2800350"/>
                <a:gd name="connsiteX28" fmla="*/ 3200400 w 3924300"/>
                <a:gd name="connsiteY28" fmla="*/ 228600 h 2800350"/>
                <a:gd name="connsiteX29" fmla="*/ 3181350 w 3924300"/>
                <a:gd name="connsiteY29" fmla="*/ 609600 h 2800350"/>
                <a:gd name="connsiteX30" fmla="*/ 3143250 w 3924300"/>
                <a:gd name="connsiteY30" fmla="*/ 666750 h 2800350"/>
                <a:gd name="connsiteX31" fmla="*/ 3333750 w 3924300"/>
                <a:gd name="connsiteY31" fmla="*/ 838200 h 2800350"/>
                <a:gd name="connsiteX32" fmla="*/ 3352800 w 3924300"/>
                <a:gd name="connsiteY32" fmla="*/ 952500 h 2800350"/>
                <a:gd name="connsiteX33" fmla="*/ 3390900 w 3924300"/>
                <a:gd name="connsiteY33" fmla="*/ 1009650 h 2800350"/>
                <a:gd name="connsiteX34" fmla="*/ 3505200 w 3924300"/>
                <a:gd name="connsiteY34" fmla="*/ 1181100 h 2800350"/>
                <a:gd name="connsiteX35" fmla="*/ 3562350 w 3924300"/>
                <a:gd name="connsiteY35" fmla="*/ 1219200 h 2800350"/>
                <a:gd name="connsiteX36" fmla="*/ 3600450 w 3924300"/>
                <a:gd name="connsiteY36" fmla="*/ 1390650 h 2800350"/>
                <a:gd name="connsiteX37" fmla="*/ 3638550 w 3924300"/>
                <a:gd name="connsiteY37" fmla="*/ 1466850 h 2800350"/>
                <a:gd name="connsiteX38" fmla="*/ 3676650 w 3924300"/>
                <a:gd name="connsiteY38" fmla="*/ 1619250 h 2800350"/>
                <a:gd name="connsiteX39" fmla="*/ 3695700 w 3924300"/>
                <a:gd name="connsiteY39" fmla="*/ 1733550 h 2800350"/>
                <a:gd name="connsiteX40" fmla="*/ 3752850 w 3924300"/>
                <a:gd name="connsiteY40" fmla="*/ 1809750 h 2800350"/>
                <a:gd name="connsiteX41" fmla="*/ 3810000 w 3924300"/>
                <a:gd name="connsiteY41" fmla="*/ 1981200 h 2800350"/>
                <a:gd name="connsiteX42" fmla="*/ 3867150 w 3924300"/>
                <a:gd name="connsiteY42" fmla="*/ 2038350 h 2800350"/>
                <a:gd name="connsiteX43" fmla="*/ 3905250 w 3924300"/>
                <a:gd name="connsiteY43" fmla="*/ 2286000 h 2800350"/>
                <a:gd name="connsiteX44" fmla="*/ 3924300 w 3924300"/>
                <a:gd name="connsiteY44" fmla="*/ 2343150 h 2800350"/>
                <a:gd name="connsiteX45" fmla="*/ 3848100 w 3924300"/>
                <a:gd name="connsiteY45" fmla="*/ 2419350 h 2800350"/>
                <a:gd name="connsiteX46" fmla="*/ 3771900 w 3924300"/>
                <a:gd name="connsiteY46" fmla="*/ 2457450 h 2800350"/>
                <a:gd name="connsiteX47" fmla="*/ 3695700 w 3924300"/>
                <a:gd name="connsiteY47" fmla="*/ 2571750 h 2800350"/>
                <a:gd name="connsiteX48" fmla="*/ 3581400 w 3924300"/>
                <a:gd name="connsiteY48" fmla="*/ 2647950 h 2800350"/>
                <a:gd name="connsiteX49" fmla="*/ 3524250 w 3924300"/>
                <a:gd name="connsiteY49" fmla="*/ 2686050 h 2800350"/>
                <a:gd name="connsiteX50" fmla="*/ 3467100 w 3924300"/>
                <a:gd name="connsiteY50" fmla="*/ 2705100 h 2800350"/>
                <a:gd name="connsiteX51" fmla="*/ 3390900 w 3924300"/>
                <a:gd name="connsiteY51" fmla="*/ 2762250 h 2800350"/>
                <a:gd name="connsiteX52" fmla="*/ 3314700 w 3924300"/>
                <a:gd name="connsiteY52" fmla="*/ 2800350 h 2800350"/>
                <a:gd name="connsiteX53" fmla="*/ 0 w 3924300"/>
                <a:gd name="connsiteY53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81000 w 3924300"/>
                <a:gd name="connsiteY8" fmla="*/ 1485900 h 2800350"/>
                <a:gd name="connsiteX9" fmla="*/ 704850 w 3924300"/>
                <a:gd name="connsiteY9" fmla="*/ 1123950 h 2800350"/>
                <a:gd name="connsiteX10" fmla="*/ 876300 w 3924300"/>
                <a:gd name="connsiteY10" fmla="*/ 990600 h 2800350"/>
                <a:gd name="connsiteX11" fmla="*/ 914400 w 3924300"/>
                <a:gd name="connsiteY11" fmla="*/ 933450 h 2800350"/>
                <a:gd name="connsiteX12" fmla="*/ 1028700 w 3924300"/>
                <a:gd name="connsiteY12" fmla="*/ 895350 h 2800350"/>
                <a:gd name="connsiteX13" fmla="*/ 1162050 w 3924300"/>
                <a:gd name="connsiteY13" fmla="*/ 857250 h 2800350"/>
                <a:gd name="connsiteX14" fmla="*/ 1200150 w 3924300"/>
                <a:gd name="connsiteY14" fmla="*/ 781050 h 2800350"/>
                <a:gd name="connsiteX15" fmla="*/ 1238250 w 3924300"/>
                <a:gd name="connsiteY15" fmla="*/ 381000 h 2800350"/>
                <a:gd name="connsiteX16" fmla="*/ 1466850 w 3924300"/>
                <a:gd name="connsiteY16" fmla="*/ 57150 h 2800350"/>
                <a:gd name="connsiteX17" fmla="*/ 1619250 w 3924300"/>
                <a:gd name="connsiteY17" fmla="*/ 0 h 2800350"/>
                <a:gd name="connsiteX18" fmla="*/ 1790700 w 3924300"/>
                <a:gd name="connsiteY18" fmla="*/ 304800 h 2800350"/>
                <a:gd name="connsiteX19" fmla="*/ 1771650 w 3924300"/>
                <a:gd name="connsiteY19" fmla="*/ 533400 h 2800350"/>
                <a:gd name="connsiteX20" fmla="*/ 1752600 w 3924300"/>
                <a:gd name="connsiteY20" fmla="*/ 609600 h 2800350"/>
                <a:gd name="connsiteX21" fmla="*/ 1809750 w 3924300"/>
                <a:gd name="connsiteY21" fmla="*/ 647700 h 2800350"/>
                <a:gd name="connsiteX22" fmla="*/ 2152650 w 3924300"/>
                <a:gd name="connsiteY22" fmla="*/ 666750 h 2800350"/>
                <a:gd name="connsiteX23" fmla="*/ 2647950 w 3924300"/>
                <a:gd name="connsiteY23" fmla="*/ 647700 h 2800350"/>
                <a:gd name="connsiteX24" fmla="*/ 2705100 w 3924300"/>
                <a:gd name="connsiteY24" fmla="*/ 552450 h 2800350"/>
                <a:gd name="connsiteX25" fmla="*/ 2743200 w 3924300"/>
                <a:gd name="connsiteY25" fmla="*/ 361950 h 2800350"/>
                <a:gd name="connsiteX26" fmla="*/ 3067050 w 3924300"/>
                <a:gd name="connsiteY26" fmla="*/ 19050 h 2800350"/>
                <a:gd name="connsiteX27" fmla="*/ 3200400 w 3924300"/>
                <a:gd name="connsiteY27" fmla="*/ 228600 h 2800350"/>
                <a:gd name="connsiteX28" fmla="*/ 3181350 w 3924300"/>
                <a:gd name="connsiteY28" fmla="*/ 609600 h 2800350"/>
                <a:gd name="connsiteX29" fmla="*/ 3143250 w 3924300"/>
                <a:gd name="connsiteY29" fmla="*/ 666750 h 2800350"/>
                <a:gd name="connsiteX30" fmla="*/ 3333750 w 3924300"/>
                <a:gd name="connsiteY30" fmla="*/ 838200 h 2800350"/>
                <a:gd name="connsiteX31" fmla="*/ 3352800 w 3924300"/>
                <a:gd name="connsiteY31" fmla="*/ 952500 h 2800350"/>
                <a:gd name="connsiteX32" fmla="*/ 3390900 w 3924300"/>
                <a:gd name="connsiteY32" fmla="*/ 1009650 h 2800350"/>
                <a:gd name="connsiteX33" fmla="*/ 3505200 w 3924300"/>
                <a:gd name="connsiteY33" fmla="*/ 1181100 h 2800350"/>
                <a:gd name="connsiteX34" fmla="*/ 3562350 w 3924300"/>
                <a:gd name="connsiteY34" fmla="*/ 1219200 h 2800350"/>
                <a:gd name="connsiteX35" fmla="*/ 3600450 w 3924300"/>
                <a:gd name="connsiteY35" fmla="*/ 1390650 h 2800350"/>
                <a:gd name="connsiteX36" fmla="*/ 3638550 w 3924300"/>
                <a:gd name="connsiteY36" fmla="*/ 1466850 h 2800350"/>
                <a:gd name="connsiteX37" fmla="*/ 3676650 w 3924300"/>
                <a:gd name="connsiteY37" fmla="*/ 1619250 h 2800350"/>
                <a:gd name="connsiteX38" fmla="*/ 3695700 w 3924300"/>
                <a:gd name="connsiteY38" fmla="*/ 1733550 h 2800350"/>
                <a:gd name="connsiteX39" fmla="*/ 3752850 w 3924300"/>
                <a:gd name="connsiteY39" fmla="*/ 1809750 h 2800350"/>
                <a:gd name="connsiteX40" fmla="*/ 3810000 w 3924300"/>
                <a:gd name="connsiteY40" fmla="*/ 1981200 h 2800350"/>
                <a:gd name="connsiteX41" fmla="*/ 3867150 w 3924300"/>
                <a:gd name="connsiteY41" fmla="*/ 2038350 h 2800350"/>
                <a:gd name="connsiteX42" fmla="*/ 3905250 w 3924300"/>
                <a:gd name="connsiteY42" fmla="*/ 2286000 h 2800350"/>
                <a:gd name="connsiteX43" fmla="*/ 3924300 w 3924300"/>
                <a:gd name="connsiteY43" fmla="*/ 2343150 h 2800350"/>
                <a:gd name="connsiteX44" fmla="*/ 3848100 w 3924300"/>
                <a:gd name="connsiteY44" fmla="*/ 2419350 h 2800350"/>
                <a:gd name="connsiteX45" fmla="*/ 3771900 w 3924300"/>
                <a:gd name="connsiteY45" fmla="*/ 2457450 h 2800350"/>
                <a:gd name="connsiteX46" fmla="*/ 3695700 w 3924300"/>
                <a:gd name="connsiteY46" fmla="*/ 2571750 h 2800350"/>
                <a:gd name="connsiteX47" fmla="*/ 3581400 w 3924300"/>
                <a:gd name="connsiteY47" fmla="*/ 2647950 h 2800350"/>
                <a:gd name="connsiteX48" fmla="*/ 3524250 w 3924300"/>
                <a:gd name="connsiteY48" fmla="*/ 2686050 h 2800350"/>
                <a:gd name="connsiteX49" fmla="*/ 3467100 w 3924300"/>
                <a:gd name="connsiteY49" fmla="*/ 2705100 h 2800350"/>
                <a:gd name="connsiteX50" fmla="*/ 3390900 w 3924300"/>
                <a:gd name="connsiteY50" fmla="*/ 2762250 h 2800350"/>
                <a:gd name="connsiteX51" fmla="*/ 3314700 w 3924300"/>
                <a:gd name="connsiteY51" fmla="*/ 2800350 h 2800350"/>
                <a:gd name="connsiteX52" fmla="*/ 0 w 3924300"/>
                <a:gd name="connsiteY52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81000 w 3924300"/>
                <a:gd name="connsiteY7" fmla="*/ 1485900 h 2800350"/>
                <a:gd name="connsiteX8" fmla="*/ 704850 w 3924300"/>
                <a:gd name="connsiteY8" fmla="*/ 1123950 h 2800350"/>
                <a:gd name="connsiteX9" fmla="*/ 876300 w 3924300"/>
                <a:gd name="connsiteY9" fmla="*/ 990600 h 2800350"/>
                <a:gd name="connsiteX10" fmla="*/ 914400 w 3924300"/>
                <a:gd name="connsiteY10" fmla="*/ 933450 h 2800350"/>
                <a:gd name="connsiteX11" fmla="*/ 1028700 w 3924300"/>
                <a:gd name="connsiteY11" fmla="*/ 895350 h 2800350"/>
                <a:gd name="connsiteX12" fmla="*/ 1162050 w 3924300"/>
                <a:gd name="connsiteY12" fmla="*/ 857250 h 2800350"/>
                <a:gd name="connsiteX13" fmla="*/ 1200150 w 3924300"/>
                <a:gd name="connsiteY13" fmla="*/ 781050 h 2800350"/>
                <a:gd name="connsiteX14" fmla="*/ 1238250 w 3924300"/>
                <a:gd name="connsiteY14" fmla="*/ 381000 h 2800350"/>
                <a:gd name="connsiteX15" fmla="*/ 1466850 w 3924300"/>
                <a:gd name="connsiteY15" fmla="*/ 57150 h 2800350"/>
                <a:gd name="connsiteX16" fmla="*/ 1619250 w 3924300"/>
                <a:gd name="connsiteY16" fmla="*/ 0 h 2800350"/>
                <a:gd name="connsiteX17" fmla="*/ 1790700 w 3924300"/>
                <a:gd name="connsiteY17" fmla="*/ 304800 h 2800350"/>
                <a:gd name="connsiteX18" fmla="*/ 1771650 w 3924300"/>
                <a:gd name="connsiteY18" fmla="*/ 533400 h 2800350"/>
                <a:gd name="connsiteX19" fmla="*/ 1752600 w 3924300"/>
                <a:gd name="connsiteY19" fmla="*/ 609600 h 2800350"/>
                <a:gd name="connsiteX20" fmla="*/ 1809750 w 3924300"/>
                <a:gd name="connsiteY20" fmla="*/ 647700 h 2800350"/>
                <a:gd name="connsiteX21" fmla="*/ 2152650 w 3924300"/>
                <a:gd name="connsiteY21" fmla="*/ 666750 h 2800350"/>
                <a:gd name="connsiteX22" fmla="*/ 2647950 w 3924300"/>
                <a:gd name="connsiteY22" fmla="*/ 647700 h 2800350"/>
                <a:gd name="connsiteX23" fmla="*/ 2705100 w 3924300"/>
                <a:gd name="connsiteY23" fmla="*/ 552450 h 2800350"/>
                <a:gd name="connsiteX24" fmla="*/ 2743200 w 3924300"/>
                <a:gd name="connsiteY24" fmla="*/ 361950 h 2800350"/>
                <a:gd name="connsiteX25" fmla="*/ 3067050 w 3924300"/>
                <a:gd name="connsiteY25" fmla="*/ 19050 h 2800350"/>
                <a:gd name="connsiteX26" fmla="*/ 3200400 w 3924300"/>
                <a:gd name="connsiteY26" fmla="*/ 228600 h 2800350"/>
                <a:gd name="connsiteX27" fmla="*/ 3181350 w 3924300"/>
                <a:gd name="connsiteY27" fmla="*/ 609600 h 2800350"/>
                <a:gd name="connsiteX28" fmla="*/ 3143250 w 3924300"/>
                <a:gd name="connsiteY28" fmla="*/ 666750 h 2800350"/>
                <a:gd name="connsiteX29" fmla="*/ 3333750 w 3924300"/>
                <a:gd name="connsiteY29" fmla="*/ 838200 h 2800350"/>
                <a:gd name="connsiteX30" fmla="*/ 3352800 w 3924300"/>
                <a:gd name="connsiteY30" fmla="*/ 952500 h 2800350"/>
                <a:gd name="connsiteX31" fmla="*/ 3390900 w 3924300"/>
                <a:gd name="connsiteY31" fmla="*/ 1009650 h 2800350"/>
                <a:gd name="connsiteX32" fmla="*/ 3505200 w 3924300"/>
                <a:gd name="connsiteY32" fmla="*/ 1181100 h 2800350"/>
                <a:gd name="connsiteX33" fmla="*/ 3562350 w 3924300"/>
                <a:gd name="connsiteY33" fmla="*/ 1219200 h 2800350"/>
                <a:gd name="connsiteX34" fmla="*/ 3600450 w 3924300"/>
                <a:gd name="connsiteY34" fmla="*/ 1390650 h 2800350"/>
                <a:gd name="connsiteX35" fmla="*/ 3638550 w 3924300"/>
                <a:gd name="connsiteY35" fmla="*/ 1466850 h 2800350"/>
                <a:gd name="connsiteX36" fmla="*/ 3676650 w 3924300"/>
                <a:gd name="connsiteY36" fmla="*/ 1619250 h 2800350"/>
                <a:gd name="connsiteX37" fmla="*/ 3695700 w 3924300"/>
                <a:gd name="connsiteY37" fmla="*/ 1733550 h 2800350"/>
                <a:gd name="connsiteX38" fmla="*/ 3752850 w 3924300"/>
                <a:gd name="connsiteY38" fmla="*/ 1809750 h 2800350"/>
                <a:gd name="connsiteX39" fmla="*/ 3810000 w 3924300"/>
                <a:gd name="connsiteY39" fmla="*/ 1981200 h 2800350"/>
                <a:gd name="connsiteX40" fmla="*/ 3867150 w 3924300"/>
                <a:gd name="connsiteY40" fmla="*/ 2038350 h 2800350"/>
                <a:gd name="connsiteX41" fmla="*/ 3905250 w 3924300"/>
                <a:gd name="connsiteY41" fmla="*/ 2286000 h 2800350"/>
                <a:gd name="connsiteX42" fmla="*/ 3924300 w 3924300"/>
                <a:gd name="connsiteY42" fmla="*/ 2343150 h 2800350"/>
                <a:gd name="connsiteX43" fmla="*/ 3848100 w 3924300"/>
                <a:gd name="connsiteY43" fmla="*/ 2419350 h 2800350"/>
                <a:gd name="connsiteX44" fmla="*/ 3771900 w 3924300"/>
                <a:gd name="connsiteY44" fmla="*/ 2457450 h 2800350"/>
                <a:gd name="connsiteX45" fmla="*/ 3695700 w 3924300"/>
                <a:gd name="connsiteY45" fmla="*/ 2571750 h 2800350"/>
                <a:gd name="connsiteX46" fmla="*/ 3581400 w 3924300"/>
                <a:gd name="connsiteY46" fmla="*/ 2647950 h 2800350"/>
                <a:gd name="connsiteX47" fmla="*/ 3524250 w 3924300"/>
                <a:gd name="connsiteY47" fmla="*/ 2686050 h 2800350"/>
                <a:gd name="connsiteX48" fmla="*/ 3467100 w 3924300"/>
                <a:gd name="connsiteY48" fmla="*/ 2705100 h 2800350"/>
                <a:gd name="connsiteX49" fmla="*/ 3390900 w 3924300"/>
                <a:gd name="connsiteY49" fmla="*/ 2762250 h 2800350"/>
                <a:gd name="connsiteX50" fmla="*/ 3314700 w 3924300"/>
                <a:gd name="connsiteY50" fmla="*/ 2800350 h 2800350"/>
                <a:gd name="connsiteX51" fmla="*/ 0 w 3924300"/>
                <a:gd name="connsiteY51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381000 w 3924300"/>
                <a:gd name="connsiteY6" fmla="*/ 1485900 h 2800350"/>
                <a:gd name="connsiteX7" fmla="*/ 704850 w 3924300"/>
                <a:gd name="connsiteY7" fmla="*/ 1123950 h 2800350"/>
                <a:gd name="connsiteX8" fmla="*/ 876300 w 3924300"/>
                <a:gd name="connsiteY8" fmla="*/ 990600 h 2800350"/>
                <a:gd name="connsiteX9" fmla="*/ 914400 w 3924300"/>
                <a:gd name="connsiteY9" fmla="*/ 933450 h 2800350"/>
                <a:gd name="connsiteX10" fmla="*/ 1028700 w 3924300"/>
                <a:gd name="connsiteY10" fmla="*/ 895350 h 2800350"/>
                <a:gd name="connsiteX11" fmla="*/ 1162050 w 3924300"/>
                <a:gd name="connsiteY11" fmla="*/ 857250 h 2800350"/>
                <a:gd name="connsiteX12" fmla="*/ 1200150 w 3924300"/>
                <a:gd name="connsiteY12" fmla="*/ 781050 h 2800350"/>
                <a:gd name="connsiteX13" fmla="*/ 1238250 w 3924300"/>
                <a:gd name="connsiteY13" fmla="*/ 381000 h 2800350"/>
                <a:gd name="connsiteX14" fmla="*/ 1466850 w 3924300"/>
                <a:gd name="connsiteY14" fmla="*/ 57150 h 2800350"/>
                <a:gd name="connsiteX15" fmla="*/ 1619250 w 3924300"/>
                <a:gd name="connsiteY15" fmla="*/ 0 h 2800350"/>
                <a:gd name="connsiteX16" fmla="*/ 1790700 w 3924300"/>
                <a:gd name="connsiteY16" fmla="*/ 304800 h 2800350"/>
                <a:gd name="connsiteX17" fmla="*/ 1771650 w 3924300"/>
                <a:gd name="connsiteY17" fmla="*/ 533400 h 2800350"/>
                <a:gd name="connsiteX18" fmla="*/ 1752600 w 3924300"/>
                <a:gd name="connsiteY18" fmla="*/ 609600 h 2800350"/>
                <a:gd name="connsiteX19" fmla="*/ 1809750 w 3924300"/>
                <a:gd name="connsiteY19" fmla="*/ 647700 h 2800350"/>
                <a:gd name="connsiteX20" fmla="*/ 2152650 w 3924300"/>
                <a:gd name="connsiteY20" fmla="*/ 666750 h 2800350"/>
                <a:gd name="connsiteX21" fmla="*/ 2647950 w 3924300"/>
                <a:gd name="connsiteY21" fmla="*/ 647700 h 2800350"/>
                <a:gd name="connsiteX22" fmla="*/ 2705100 w 3924300"/>
                <a:gd name="connsiteY22" fmla="*/ 552450 h 2800350"/>
                <a:gd name="connsiteX23" fmla="*/ 2743200 w 3924300"/>
                <a:gd name="connsiteY23" fmla="*/ 361950 h 2800350"/>
                <a:gd name="connsiteX24" fmla="*/ 3067050 w 3924300"/>
                <a:gd name="connsiteY24" fmla="*/ 19050 h 2800350"/>
                <a:gd name="connsiteX25" fmla="*/ 3200400 w 3924300"/>
                <a:gd name="connsiteY25" fmla="*/ 228600 h 2800350"/>
                <a:gd name="connsiteX26" fmla="*/ 3181350 w 3924300"/>
                <a:gd name="connsiteY26" fmla="*/ 609600 h 2800350"/>
                <a:gd name="connsiteX27" fmla="*/ 3143250 w 3924300"/>
                <a:gd name="connsiteY27" fmla="*/ 666750 h 2800350"/>
                <a:gd name="connsiteX28" fmla="*/ 3333750 w 3924300"/>
                <a:gd name="connsiteY28" fmla="*/ 838200 h 2800350"/>
                <a:gd name="connsiteX29" fmla="*/ 3352800 w 3924300"/>
                <a:gd name="connsiteY29" fmla="*/ 952500 h 2800350"/>
                <a:gd name="connsiteX30" fmla="*/ 3390900 w 3924300"/>
                <a:gd name="connsiteY30" fmla="*/ 1009650 h 2800350"/>
                <a:gd name="connsiteX31" fmla="*/ 3505200 w 3924300"/>
                <a:gd name="connsiteY31" fmla="*/ 1181100 h 2800350"/>
                <a:gd name="connsiteX32" fmla="*/ 3562350 w 3924300"/>
                <a:gd name="connsiteY32" fmla="*/ 1219200 h 2800350"/>
                <a:gd name="connsiteX33" fmla="*/ 3600450 w 3924300"/>
                <a:gd name="connsiteY33" fmla="*/ 1390650 h 2800350"/>
                <a:gd name="connsiteX34" fmla="*/ 3638550 w 3924300"/>
                <a:gd name="connsiteY34" fmla="*/ 1466850 h 2800350"/>
                <a:gd name="connsiteX35" fmla="*/ 3676650 w 3924300"/>
                <a:gd name="connsiteY35" fmla="*/ 1619250 h 2800350"/>
                <a:gd name="connsiteX36" fmla="*/ 3695700 w 3924300"/>
                <a:gd name="connsiteY36" fmla="*/ 1733550 h 2800350"/>
                <a:gd name="connsiteX37" fmla="*/ 3752850 w 3924300"/>
                <a:gd name="connsiteY37" fmla="*/ 1809750 h 2800350"/>
                <a:gd name="connsiteX38" fmla="*/ 3810000 w 3924300"/>
                <a:gd name="connsiteY38" fmla="*/ 1981200 h 2800350"/>
                <a:gd name="connsiteX39" fmla="*/ 3867150 w 3924300"/>
                <a:gd name="connsiteY39" fmla="*/ 2038350 h 2800350"/>
                <a:gd name="connsiteX40" fmla="*/ 3905250 w 3924300"/>
                <a:gd name="connsiteY40" fmla="*/ 2286000 h 2800350"/>
                <a:gd name="connsiteX41" fmla="*/ 3924300 w 3924300"/>
                <a:gd name="connsiteY41" fmla="*/ 2343150 h 2800350"/>
                <a:gd name="connsiteX42" fmla="*/ 3848100 w 3924300"/>
                <a:gd name="connsiteY42" fmla="*/ 2419350 h 2800350"/>
                <a:gd name="connsiteX43" fmla="*/ 3771900 w 3924300"/>
                <a:gd name="connsiteY43" fmla="*/ 2457450 h 2800350"/>
                <a:gd name="connsiteX44" fmla="*/ 3695700 w 3924300"/>
                <a:gd name="connsiteY44" fmla="*/ 2571750 h 2800350"/>
                <a:gd name="connsiteX45" fmla="*/ 3581400 w 3924300"/>
                <a:gd name="connsiteY45" fmla="*/ 2647950 h 2800350"/>
                <a:gd name="connsiteX46" fmla="*/ 3524250 w 3924300"/>
                <a:gd name="connsiteY46" fmla="*/ 2686050 h 2800350"/>
                <a:gd name="connsiteX47" fmla="*/ 3467100 w 3924300"/>
                <a:gd name="connsiteY47" fmla="*/ 2705100 h 2800350"/>
                <a:gd name="connsiteX48" fmla="*/ 3390900 w 3924300"/>
                <a:gd name="connsiteY48" fmla="*/ 2762250 h 2800350"/>
                <a:gd name="connsiteX49" fmla="*/ 3314700 w 3924300"/>
                <a:gd name="connsiteY49" fmla="*/ 2800350 h 2800350"/>
                <a:gd name="connsiteX50" fmla="*/ 0 w 3924300"/>
                <a:gd name="connsiteY50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381000 w 3924300"/>
                <a:gd name="connsiteY5" fmla="*/ 1485900 h 2800350"/>
                <a:gd name="connsiteX6" fmla="*/ 704850 w 3924300"/>
                <a:gd name="connsiteY6" fmla="*/ 1123950 h 2800350"/>
                <a:gd name="connsiteX7" fmla="*/ 876300 w 3924300"/>
                <a:gd name="connsiteY7" fmla="*/ 990600 h 2800350"/>
                <a:gd name="connsiteX8" fmla="*/ 914400 w 3924300"/>
                <a:gd name="connsiteY8" fmla="*/ 933450 h 2800350"/>
                <a:gd name="connsiteX9" fmla="*/ 1028700 w 3924300"/>
                <a:gd name="connsiteY9" fmla="*/ 895350 h 2800350"/>
                <a:gd name="connsiteX10" fmla="*/ 1162050 w 3924300"/>
                <a:gd name="connsiteY10" fmla="*/ 857250 h 2800350"/>
                <a:gd name="connsiteX11" fmla="*/ 1200150 w 3924300"/>
                <a:gd name="connsiteY11" fmla="*/ 781050 h 2800350"/>
                <a:gd name="connsiteX12" fmla="*/ 1238250 w 3924300"/>
                <a:gd name="connsiteY12" fmla="*/ 381000 h 2800350"/>
                <a:gd name="connsiteX13" fmla="*/ 1466850 w 3924300"/>
                <a:gd name="connsiteY13" fmla="*/ 57150 h 2800350"/>
                <a:gd name="connsiteX14" fmla="*/ 1619250 w 3924300"/>
                <a:gd name="connsiteY14" fmla="*/ 0 h 2800350"/>
                <a:gd name="connsiteX15" fmla="*/ 1790700 w 3924300"/>
                <a:gd name="connsiteY15" fmla="*/ 304800 h 2800350"/>
                <a:gd name="connsiteX16" fmla="*/ 1771650 w 3924300"/>
                <a:gd name="connsiteY16" fmla="*/ 533400 h 2800350"/>
                <a:gd name="connsiteX17" fmla="*/ 1752600 w 3924300"/>
                <a:gd name="connsiteY17" fmla="*/ 609600 h 2800350"/>
                <a:gd name="connsiteX18" fmla="*/ 1809750 w 3924300"/>
                <a:gd name="connsiteY18" fmla="*/ 647700 h 2800350"/>
                <a:gd name="connsiteX19" fmla="*/ 2152650 w 3924300"/>
                <a:gd name="connsiteY19" fmla="*/ 666750 h 2800350"/>
                <a:gd name="connsiteX20" fmla="*/ 2647950 w 3924300"/>
                <a:gd name="connsiteY20" fmla="*/ 647700 h 2800350"/>
                <a:gd name="connsiteX21" fmla="*/ 2705100 w 3924300"/>
                <a:gd name="connsiteY21" fmla="*/ 552450 h 2800350"/>
                <a:gd name="connsiteX22" fmla="*/ 2743200 w 3924300"/>
                <a:gd name="connsiteY22" fmla="*/ 361950 h 2800350"/>
                <a:gd name="connsiteX23" fmla="*/ 3067050 w 3924300"/>
                <a:gd name="connsiteY23" fmla="*/ 19050 h 2800350"/>
                <a:gd name="connsiteX24" fmla="*/ 3200400 w 3924300"/>
                <a:gd name="connsiteY24" fmla="*/ 228600 h 2800350"/>
                <a:gd name="connsiteX25" fmla="*/ 3181350 w 3924300"/>
                <a:gd name="connsiteY25" fmla="*/ 609600 h 2800350"/>
                <a:gd name="connsiteX26" fmla="*/ 3143250 w 3924300"/>
                <a:gd name="connsiteY26" fmla="*/ 666750 h 2800350"/>
                <a:gd name="connsiteX27" fmla="*/ 3333750 w 3924300"/>
                <a:gd name="connsiteY27" fmla="*/ 838200 h 2800350"/>
                <a:gd name="connsiteX28" fmla="*/ 3352800 w 3924300"/>
                <a:gd name="connsiteY28" fmla="*/ 952500 h 2800350"/>
                <a:gd name="connsiteX29" fmla="*/ 3390900 w 3924300"/>
                <a:gd name="connsiteY29" fmla="*/ 1009650 h 2800350"/>
                <a:gd name="connsiteX30" fmla="*/ 3505200 w 3924300"/>
                <a:gd name="connsiteY30" fmla="*/ 1181100 h 2800350"/>
                <a:gd name="connsiteX31" fmla="*/ 3562350 w 3924300"/>
                <a:gd name="connsiteY31" fmla="*/ 1219200 h 2800350"/>
                <a:gd name="connsiteX32" fmla="*/ 3600450 w 3924300"/>
                <a:gd name="connsiteY32" fmla="*/ 1390650 h 2800350"/>
                <a:gd name="connsiteX33" fmla="*/ 3638550 w 3924300"/>
                <a:gd name="connsiteY33" fmla="*/ 1466850 h 2800350"/>
                <a:gd name="connsiteX34" fmla="*/ 3676650 w 3924300"/>
                <a:gd name="connsiteY34" fmla="*/ 1619250 h 2800350"/>
                <a:gd name="connsiteX35" fmla="*/ 3695700 w 3924300"/>
                <a:gd name="connsiteY35" fmla="*/ 1733550 h 2800350"/>
                <a:gd name="connsiteX36" fmla="*/ 3752850 w 3924300"/>
                <a:gd name="connsiteY36" fmla="*/ 1809750 h 2800350"/>
                <a:gd name="connsiteX37" fmla="*/ 3810000 w 3924300"/>
                <a:gd name="connsiteY37" fmla="*/ 1981200 h 2800350"/>
                <a:gd name="connsiteX38" fmla="*/ 3867150 w 3924300"/>
                <a:gd name="connsiteY38" fmla="*/ 2038350 h 2800350"/>
                <a:gd name="connsiteX39" fmla="*/ 3905250 w 3924300"/>
                <a:gd name="connsiteY39" fmla="*/ 2286000 h 2800350"/>
                <a:gd name="connsiteX40" fmla="*/ 3924300 w 3924300"/>
                <a:gd name="connsiteY40" fmla="*/ 2343150 h 2800350"/>
                <a:gd name="connsiteX41" fmla="*/ 3848100 w 3924300"/>
                <a:gd name="connsiteY41" fmla="*/ 2419350 h 2800350"/>
                <a:gd name="connsiteX42" fmla="*/ 3771900 w 3924300"/>
                <a:gd name="connsiteY42" fmla="*/ 2457450 h 2800350"/>
                <a:gd name="connsiteX43" fmla="*/ 3695700 w 3924300"/>
                <a:gd name="connsiteY43" fmla="*/ 2571750 h 2800350"/>
                <a:gd name="connsiteX44" fmla="*/ 3581400 w 3924300"/>
                <a:gd name="connsiteY44" fmla="*/ 2647950 h 2800350"/>
                <a:gd name="connsiteX45" fmla="*/ 3524250 w 3924300"/>
                <a:gd name="connsiteY45" fmla="*/ 2686050 h 2800350"/>
                <a:gd name="connsiteX46" fmla="*/ 3467100 w 3924300"/>
                <a:gd name="connsiteY46" fmla="*/ 2705100 h 2800350"/>
                <a:gd name="connsiteX47" fmla="*/ 3390900 w 3924300"/>
                <a:gd name="connsiteY47" fmla="*/ 2762250 h 2800350"/>
                <a:gd name="connsiteX48" fmla="*/ 3314700 w 3924300"/>
                <a:gd name="connsiteY48" fmla="*/ 2800350 h 2800350"/>
                <a:gd name="connsiteX49" fmla="*/ 0 w 3924300"/>
                <a:gd name="connsiteY49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914400 w 3924300"/>
                <a:gd name="connsiteY7" fmla="*/ 933450 h 2800350"/>
                <a:gd name="connsiteX8" fmla="*/ 1028700 w 3924300"/>
                <a:gd name="connsiteY8" fmla="*/ 895350 h 2800350"/>
                <a:gd name="connsiteX9" fmla="*/ 1162050 w 3924300"/>
                <a:gd name="connsiteY9" fmla="*/ 857250 h 2800350"/>
                <a:gd name="connsiteX10" fmla="*/ 1200150 w 3924300"/>
                <a:gd name="connsiteY10" fmla="*/ 781050 h 2800350"/>
                <a:gd name="connsiteX11" fmla="*/ 1238250 w 3924300"/>
                <a:gd name="connsiteY11" fmla="*/ 381000 h 2800350"/>
                <a:gd name="connsiteX12" fmla="*/ 1466850 w 3924300"/>
                <a:gd name="connsiteY12" fmla="*/ 57150 h 2800350"/>
                <a:gd name="connsiteX13" fmla="*/ 1619250 w 3924300"/>
                <a:gd name="connsiteY13" fmla="*/ 0 h 2800350"/>
                <a:gd name="connsiteX14" fmla="*/ 1790700 w 3924300"/>
                <a:gd name="connsiteY14" fmla="*/ 304800 h 2800350"/>
                <a:gd name="connsiteX15" fmla="*/ 1771650 w 3924300"/>
                <a:gd name="connsiteY15" fmla="*/ 533400 h 2800350"/>
                <a:gd name="connsiteX16" fmla="*/ 1752600 w 3924300"/>
                <a:gd name="connsiteY16" fmla="*/ 609600 h 2800350"/>
                <a:gd name="connsiteX17" fmla="*/ 1809750 w 3924300"/>
                <a:gd name="connsiteY17" fmla="*/ 647700 h 2800350"/>
                <a:gd name="connsiteX18" fmla="*/ 2152650 w 3924300"/>
                <a:gd name="connsiteY18" fmla="*/ 666750 h 2800350"/>
                <a:gd name="connsiteX19" fmla="*/ 2647950 w 3924300"/>
                <a:gd name="connsiteY19" fmla="*/ 647700 h 2800350"/>
                <a:gd name="connsiteX20" fmla="*/ 2705100 w 3924300"/>
                <a:gd name="connsiteY20" fmla="*/ 552450 h 2800350"/>
                <a:gd name="connsiteX21" fmla="*/ 2743200 w 3924300"/>
                <a:gd name="connsiteY21" fmla="*/ 361950 h 2800350"/>
                <a:gd name="connsiteX22" fmla="*/ 3067050 w 3924300"/>
                <a:gd name="connsiteY22" fmla="*/ 19050 h 2800350"/>
                <a:gd name="connsiteX23" fmla="*/ 3200400 w 3924300"/>
                <a:gd name="connsiteY23" fmla="*/ 228600 h 2800350"/>
                <a:gd name="connsiteX24" fmla="*/ 3181350 w 3924300"/>
                <a:gd name="connsiteY24" fmla="*/ 609600 h 2800350"/>
                <a:gd name="connsiteX25" fmla="*/ 3143250 w 3924300"/>
                <a:gd name="connsiteY25" fmla="*/ 666750 h 2800350"/>
                <a:gd name="connsiteX26" fmla="*/ 3333750 w 3924300"/>
                <a:gd name="connsiteY26" fmla="*/ 838200 h 2800350"/>
                <a:gd name="connsiteX27" fmla="*/ 3352800 w 3924300"/>
                <a:gd name="connsiteY27" fmla="*/ 952500 h 2800350"/>
                <a:gd name="connsiteX28" fmla="*/ 3390900 w 3924300"/>
                <a:gd name="connsiteY28" fmla="*/ 1009650 h 2800350"/>
                <a:gd name="connsiteX29" fmla="*/ 3505200 w 3924300"/>
                <a:gd name="connsiteY29" fmla="*/ 1181100 h 2800350"/>
                <a:gd name="connsiteX30" fmla="*/ 3562350 w 3924300"/>
                <a:gd name="connsiteY30" fmla="*/ 1219200 h 2800350"/>
                <a:gd name="connsiteX31" fmla="*/ 3600450 w 3924300"/>
                <a:gd name="connsiteY31" fmla="*/ 1390650 h 2800350"/>
                <a:gd name="connsiteX32" fmla="*/ 3638550 w 3924300"/>
                <a:gd name="connsiteY32" fmla="*/ 1466850 h 2800350"/>
                <a:gd name="connsiteX33" fmla="*/ 3676650 w 3924300"/>
                <a:gd name="connsiteY33" fmla="*/ 1619250 h 2800350"/>
                <a:gd name="connsiteX34" fmla="*/ 3695700 w 3924300"/>
                <a:gd name="connsiteY34" fmla="*/ 1733550 h 2800350"/>
                <a:gd name="connsiteX35" fmla="*/ 3752850 w 3924300"/>
                <a:gd name="connsiteY35" fmla="*/ 1809750 h 2800350"/>
                <a:gd name="connsiteX36" fmla="*/ 3810000 w 3924300"/>
                <a:gd name="connsiteY36" fmla="*/ 1981200 h 2800350"/>
                <a:gd name="connsiteX37" fmla="*/ 3867150 w 3924300"/>
                <a:gd name="connsiteY37" fmla="*/ 2038350 h 2800350"/>
                <a:gd name="connsiteX38" fmla="*/ 3905250 w 3924300"/>
                <a:gd name="connsiteY38" fmla="*/ 2286000 h 2800350"/>
                <a:gd name="connsiteX39" fmla="*/ 3924300 w 3924300"/>
                <a:gd name="connsiteY39" fmla="*/ 2343150 h 2800350"/>
                <a:gd name="connsiteX40" fmla="*/ 3848100 w 3924300"/>
                <a:gd name="connsiteY40" fmla="*/ 2419350 h 2800350"/>
                <a:gd name="connsiteX41" fmla="*/ 3771900 w 3924300"/>
                <a:gd name="connsiteY41" fmla="*/ 2457450 h 2800350"/>
                <a:gd name="connsiteX42" fmla="*/ 3695700 w 3924300"/>
                <a:gd name="connsiteY42" fmla="*/ 2571750 h 2800350"/>
                <a:gd name="connsiteX43" fmla="*/ 3581400 w 3924300"/>
                <a:gd name="connsiteY43" fmla="*/ 2647950 h 2800350"/>
                <a:gd name="connsiteX44" fmla="*/ 3524250 w 3924300"/>
                <a:gd name="connsiteY44" fmla="*/ 2686050 h 2800350"/>
                <a:gd name="connsiteX45" fmla="*/ 3467100 w 3924300"/>
                <a:gd name="connsiteY45" fmla="*/ 2705100 h 2800350"/>
                <a:gd name="connsiteX46" fmla="*/ 3390900 w 3924300"/>
                <a:gd name="connsiteY46" fmla="*/ 2762250 h 2800350"/>
                <a:gd name="connsiteX47" fmla="*/ 3314700 w 3924300"/>
                <a:gd name="connsiteY47" fmla="*/ 2800350 h 2800350"/>
                <a:gd name="connsiteX48" fmla="*/ 0 w 3924300"/>
                <a:gd name="connsiteY48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352800 w 3924300"/>
                <a:gd name="connsiteY26" fmla="*/ 952500 h 2800350"/>
                <a:gd name="connsiteX27" fmla="*/ 3390900 w 3924300"/>
                <a:gd name="connsiteY27" fmla="*/ 1009650 h 2800350"/>
                <a:gd name="connsiteX28" fmla="*/ 3505200 w 3924300"/>
                <a:gd name="connsiteY28" fmla="*/ 1181100 h 2800350"/>
                <a:gd name="connsiteX29" fmla="*/ 3562350 w 3924300"/>
                <a:gd name="connsiteY29" fmla="*/ 1219200 h 2800350"/>
                <a:gd name="connsiteX30" fmla="*/ 3600450 w 3924300"/>
                <a:gd name="connsiteY30" fmla="*/ 1390650 h 2800350"/>
                <a:gd name="connsiteX31" fmla="*/ 3638550 w 3924300"/>
                <a:gd name="connsiteY31" fmla="*/ 1466850 h 2800350"/>
                <a:gd name="connsiteX32" fmla="*/ 3676650 w 3924300"/>
                <a:gd name="connsiteY32" fmla="*/ 1619250 h 2800350"/>
                <a:gd name="connsiteX33" fmla="*/ 3695700 w 3924300"/>
                <a:gd name="connsiteY33" fmla="*/ 1733550 h 2800350"/>
                <a:gd name="connsiteX34" fmla="*/ 3752850 w 3924300"/>
                <a:gd name="connsiteY34" fmla="*/ 1809750 h 2800350"/>
                <a:gd name="connsiteX35" fmla="*/ 3810000 w 3924300"/>
                <a:gd name="connsiteY35" fmla="*/ 1981200 h 2800350"/>
                <a:gd name="connsiteX36" fmla="*/ 3867150 w 3924300"/>
                <a:gd name="connsiteY36" fmla="*/ 2038350 h 2800350"/>
                <a:gd name="connsiteX37" fmla="*/ 3905250 w 3924300"/>
                <a:gd name="connsiteY37" fmla="*/ 2286000 h 2800350"/>
                <a:gd name="connsiteX38" fmla="*/ 3924300 w 3924300"/>
                <a:gd name="connsiteY38" fmla="*/ 2343150 h 2800350"/>
                <a:gd name="connsiteX39" fmla="*/ 3848100 w 3924300"/>
                <a:gd name="connsiteY39" fmla="*/ 2419350 h 2800350"/>
                <a:gd name="connsiteX40" fmla="*/ 3771900 w 3924300"/>
                <a:gd name="connsiteY40" fmla="*/ 2457450 h 2800350"/>
                <a:gd name="connsiteX41" fmla="*/ 3695700 w 3924300"/>
                <a:gd name="connsiteY41" fmla="*/ 2571750 h 2800350"/>
                <a:gd name="connsiteX42" fmla="*/ 3581400 w 3924300"/>
                <a:gd name="connsiteY42" fmla="*/ 2647950 h 2800350"/>
                <a:gd name="connsiteX43" fmla="*/ 3524250 w 3924300"/>
                <a:gd name="connsiteY43" fmla="*/ 2686050 h 2800350"/>
                <a:gd name="connsiteX44" fmla="*/ 3467100 w 3924300"/>
                <a:gd name="connsiteY44" fmla="*/ 2705100 h 2800350"/>
                <a:gd name="connsiteX45" fmla="*/ 3390900 w 3924300"/>
                <a:gd name="connsiteY45" fmla="*/ 2762250 h 2800350"/>
                <a:gd name="connsiteX46" fmla="*/ 3314700 w 3924300"/>
                <a:gd name="connsiteY46" fmla="*/ 2800350 h 2800350"/>
                <a:gd name="connsiteX47" fmla="*/ 0 w 3924300"/>
                <a:gd name="connsiteY47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390900 w 3924300"/>
                <a:gd name="connsiteY26" fmla="*/ 1009650 h 2800350"/>
                <a:gd name="connsiteX27" fmla="*/ 3505200 w 3924300"/>
                <a:gd name="connsiteY27" fmla="*/ 1181100 h 2800350"/>
                <a:gd name="connsiteX28" fmla="*/ 3562350 w 3924300"/>
                <a:gd name="connsiteY28" fmla="*/ 1219200 h 2800350"/>
                <a:gd name="connsiteX29" fmla="*/ 3600450 w 3924300"/>
                <a:gd name="connsiteY29" fmla="*/ 1390650 h 2800350"/>
                <a:gd name="connsiteX30" fmla="*/ 3638550 w 3924300"/>
                <a:gd name="connsiteY30" fmla="*/ 1466850 h 2800350"/>
                <a:gd name="connsiteX31" fmla="*/ 3676650 w 3924300"/>
                <a:gd name="connsiteY31" fmla="*/ 1619250 h 2800350"/>
                <a:gd name="connsiteX32" fmla="*/ 3695700 w 3924300"/>
                <a:gd name="connsiteY32" fmla="*/ 1733550 h 2800350"/>
                <a:gd name="connsiteX33" fmla="*/ 3752850 w 3924300"/>
                <a:gd name="connsiteY33" fmla="*/ 1809750 h 2800350"/>
                <a:gd name="connsiteX34" fmla="*/ 3810000 w 3924300"/>
                <a:gd name="connsiteY34" fmla="*/ 1981200 h 2800350"/>
                <a:gd name="connsiteX35" fmla="*/ 3867150 w 3924300"/>
                <a:gd name="connsiteY35" fmla="*/ 2038350 h 2800350"/>
                <a:gd name="connsiteX36" fmla="*/ 3905250 w 3924300"/>
                <a:gd name="connsiteY36" fmla="*/ 2286000 h 2800350"/>
                <a:gd name="connsiteX37" fmla="*/ 3924300 w 3924300"/>
                <a:gd name="connsiteY37" fmla="*/ 2343150 h 2800350"/>
                <a:gd name="connsiteX38" fmla="*/ 3848100 w 3924300"/>
                <a:gd name="connsiteY38" fmla="*/ 2419350 h 2800350"/>
                <a:gd name="connsiteX39" fmla="*/ 3771900 w 3924300"/>
                <a:gd name="connsiteY39" fmla="*/ 2457450 h 2800350"/>
                <a:gd name="connsiteX40" fmla="*/ 3695700 w 3924300"/>
                <a:gd name="connsiteY40" fmla="*/ 2571750 h 2800350"/>
                <a:gd name="connsiteX41" fmla="*/ 3581400 w 3924300"/>
                <a:gd name="connsiteY41" fmla="*/ 2647950 h 2800350"/>
                <a:gd name="connsiteX42" fmla="*/ 3524250 w 3924300"/>
                <a:gd name="connsiteY42" fmla="*/ 2686050 h 2800350"/>
                <a:gd name="connsiteX43" fmla="*/ 3467100 w 3924300"/>
                <a:gd name="connsiteY43" fmla="*/ 2705100 h 2800350"/>
                <a:gd name="connsiteX44" fmla="*/ 3390900 w 3924300"/>
                <a:gd name="connsiteY44" fmla="*/ 2762250 h 2800350"/>
                <a:gd name="connsiteX45" fmla="*/ 3314700 w 3924300"/>
                <a:gd name="connsiteY45" fmla="*/ 2800350 h 2800350"/>
                <a:gd name="connsiteX46" fmla="*/ 0 w 3924300"/>
                <a:gd name="connsiteY46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390900 w 3924300"/>
                <a:gd name="connsiteY26" fmla="*/ 1009650 h 2800350"/>
                <a:gd name="connsiteX27" fmla="*/ 3562350 w 3924300"/>
                <a:gd name="connsiteY27" fmla="*/ 1219200 h 2800350"/>
                <a:gd name="connsiteX28" fmla="*/ 3600450 w 3924300"/>
                <a:gd name="connsiteY28" fmla="*/ 1390650 h 2800350"/>
                <a:gd name="connsiteX29" fmla="*/ 3638550 w 3924300"/>
                <a:gd name="connsiteY29" fmla="*/ 1466850 h 2800350"/>
                <a:gd name="connsiteX30" fmla="*/ 3676650 w 3924300"/>
                <a:gd name="connsiteY30" fmla="*/ 1619250 h 2800350"/>
                <a:gd name="connsiteX31" fmla="*/ 3695700 w 3924300"/>
                <a:gd name="connsiteY31" fmla="*/ 1733550 h 2800350"/>
                <a:gd name="connsiteX32" fmla="*/ 3752850 w 3924300"/>
                <a:gd name="connsiteY32" fmla="*/ 1809750 h 2800350"/>
                <a:gd name="connsiteX33" fmla="*/ 3810000 w 3924300"/>
                <a:gd name="connsiteY33" fmla="*/ 1981200 h 2800350"/>
                <a:gd name="connsiteX34" fmla="*/ 3867150 w 3924300"/>
                <a:gd name="connsiteY34" fmla="*/ 2038350 h 2800350"/>
                <a:gd name="connsiteX35" fmla="*/ 3905250 w 3924300"/>
                <a:gd name="connsiteY35" fmla="*/ 2286000 h 2800350"/>
                <a:gd name="connsiteX36" fmla="*/ 3924300 w 3924300"/>
                <a:gd name="connsiteY36" fmla="*/ 2343150 h 2800350"/>
                <a:gd name="connsiteX37" fmla="*/ 3848100 w 3924300"/>
                <a:gd name="connsiteY37" fmla="*/ 2419350 h 2800350"/>
                <a:gd name="connsiteX38" fmla="*/ 3771900 w 3924300"/>
                <a:gd name="connsiteY38" fmla="*/ 2457450 h 2800350"/>
                <a:gd name="connsiteX39" fmla="*/ 3695700 w 3924300"/>
                <a:gd name="connsiteY39" fmla="*/ 2571750 h 2800350"/>
                <a:gd name="connsiteX40" fmla="*/ 3581400 w 3924300"/>
                <a:gd name="connsiteY40" fmla="*/ 2647950 h 2800350"/>
                <a:gd name="connsiteX41" fmla="*/ 3524250 w 3924300"/>
                <a:gd name="connsiteY41" fmla="*/ 2686050 h 2800350"/>
                <a:gd name="connsiteX42" fmla="*/ 3467100 w 3924300"/>
                <a:gd name="connsiteY42" fmla="*/ 2705100 h 2800350"/>
                <a:gd name="connsiteX43" fmla="*/ 3390900 w 3924300"/>
                <a:gd name="connsiteY43" fmla="*/ 2762250 h 2800350"/>
                <a:gd name="connsiteX44" fmla="*/ 3314700 w 3924300"/>
                <a:gd name="connsiteY44" fmla="*/ 2800350 h 2800350"/>
                <a:gd name="connsiteX45" fmla="*/ 0 w 3924300"/>
                <a:gd name="connsiteY45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00450 w 3924300"/>
                <a:gd name="connsiteY27" fmla="*/ 1390650 h 2800350"/>
                <a:gd name="connsiteX28" fmla="*/ 3638550 w 3924300"/>
                <a:gd name="connsiteY28" fmla="*/ 1466850 h 2800350"/>
                <a:gd name="connsiteX29" fmla="*/ 3676650 w 3924300"/>
                <a:gd name="connsiteY29" fmla="*/ 1619250 h 2800350"/>
                <a:gd name="connsiteX30" fmla="*/ 3695700 w 3924300"/>
                <a:gd name="connsiteY30" fmla="*/ 1733550 h 2800350"/>
                <a:gd name="connsiteX31" fmla="*/ 3752850 w 3924300"/>
                <a:gd name="connsiteY31" fmla="*/ 1809750 h 2800350"/>
                <a:gd name="connsiteX32" fmla="*/ 3810000 w 3924300"/>
                <a:gd name="connsiteY32" fmla="*/ 1981200 h 2800350"/>
                <a:gd name="connsiteX33" fmla="*/ 3867150 w 3924300"/>
                <a:gd name="connsiteY33" fmla="*/ 2038350 h 2800350"/>
                <a:gd name="connsiteX34" fmla="*/ 3905250 w 3924300"/>
                <a:gd name="connsiteY34" fmla="*/ 2286000 h 2800350"/>
                <a:gd name="connsiteX35" fmla="*/ 3924300 w 3924300"/>
                <a:gd name="connsiteY35" fmla="*/ 2343150 h 2800350"/>
                <a:gd name="connsiteX36" fmla="*/ 3848100 w 3924300"/>
                <a:gd name="connsiteY36" fmla="*/ 2419350 h 2800350"/>
                <a:gd name="connsiteX37" fmla="*/ 3771900 w 3924300"/>
                <a:gd name="connsiteY37" fmla="*/ 2457450 h 2800350"/>
                <a:gd name="connsiteX38" fmla="*/ 3695700 w 3924300"/>
                <a:gd name="connsiteY38" fmla="*/ 2571750 h 2800350"/>
                <a:gd name="connsiteX39" fmla="*/ 3581400 w 3924300"/>
                <a:gd name="connsiteY39" fmla="*/ 2647950 h 2800350"/>
                <a:gd name="connsiteX40" fmla="*/ 3524250 w 3924300"/>
                <a:gd name="connsiteY40" fmla="*/ 2686050 h 2800350"/>
                <a:gd name="connsiteX41" fmla="*/ 3467100 w 3924300"/>
                <a:gd name="connsiteY41" fmla="*/ 2705100 h 2800350"/>
                <a:gd name="connsiteX42" fmla="*/ 3390900 w 3924300"/>
                <a:gd name="connsiteY42" fmla="*/ 2762250 h 2800350"/>
                <a:gd name="connsiteX43" fmla="*/ 3314700 w 3924300"/>
                <a:gd name="connsiteY43" fmla="*/ 2800350 h 2800350"/>
                <a:gd name="connsiteX44" fmla="*/ 0 w 3924300"/>
                <a:gd name="connsiteY44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695700 w 3924300"/>
                <a:gd name="connsiteY29" fmla="*/ 1733550 h 2800350"/>
                <a:gd name="connsiteX30" fmla="*/ 3752850 w 3924300"/>
                <a:gd name="connsiteY30" fmla="*/ 1809750 h 2800350"/>
                <a:gd name="connsiteX31" fmla="*/ 3810000 w 3924300"/>
                <a:gd name="connsiteY31" fmla="*/ 1981200 h 2800350"/>
                <a:gd name="connsiteX32" fmla="*/ 3867150 w 3924300"/>
                <a:gd name="connsiteY32" fmla="*/ 2038350 h 2800350"/>
                <a:gd name="connsiteX33" fmla="*/ 3905250 w 3924300"/>
                <a:gd name="connsiteY33" fmla="*/ 2286000 h 2800350"/>
                <a:gd name="connsiteX34" fmla="*/ 3924300 w 3924300"/>
                <a:gd name="connsiteY34" fmla="*/ 2343150 h 2800350"/>
                <a:gd name="connsiteX35" fmla="*/ 3848100 w 3924300"/>
                <a:gd name="connsiteY35" fmla="*/ 2419350 h 2800350"/>
                <a:gd name="connsiteX36" fmla="*/ 3771900 w 3924300"/>
                <a:gd name="connsiteY36" fmla="*/ 2457450 h 2800350"/>
                <a:gd name="connsiteX37" fmla="*/ 3695700 w 3924300"/>
                <a:gd name="connsiteY37" fmla="*/ 2571750 h 2800350"/>
                <a:gd name="connsiteX38" fmla="*/ 3581400 w 3924300"/>
                <a:gd name="connsiteY38" fmla="*/ 2647950 h 2800350"/>
                <a:gd name="connsiteX39" fmla="*/ 3524250 w 3924300"/>
                <a:gd name="connsiteY39" fmla="*/ 2686050 h 2800350"/>
                <a:gd name="connsiteX40" fmla="*/ 3467100 w 3924300"/>
                <a:gd name="connsiteY40" fmla="*/ 2705100 h 2800350"/>
                <a:gd name="connsiteX41" fmla="*/ 3390900 w 3924300"/>
                <a:gd name="connsiteY41" fmla="*/ 2762250 h 2800350"/>
                <a:gd name="connsiteX42" fmla="*/ 3314700 w 3924300"/>
                <a:gd name="connsiteY42" fmla="*/ 2800350 h 2800350"/>
                <a:gd name="connsiteX43" fmla="*/ 0 w 3924300"/>
                <a:gd name="connsiteY43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10000 w 3924300"/>
                <a:gd name="connsiteY30" fmla="*/ 1981200 h 2800350"/>
                <a:gd name="connsiteX31" fmla="*/ 3867150 w 3924300"/>
                <a:gd name="connsiteY31" fmla="*/ 2038350 h 2800350"/>
                <a:gd name="connsiteX32" fmla="*/ 3905250 w 3924300"/>
                <a:gd name="connsiteY32" fmla="*/ 2286000 h 2800350"/>
                <a:gd name="connsiteX33" fmla="*/ 3924300 w 3924300"/>
                <a:gd name="connsiteY33" fmla="*/ 2343150 h 2800350"/>
                <a:gd name="connsiteX34" fmla="*/ 3848100 w 3924300"/>
                <a:gd name="connsiteY34" fmla="*/ 2419350 h 2800350"/>
                <a:gd name="connsiteX35" fmla="*/ 3771900 w 3924300"/>
                <a:gd name="connsiteY35" fmla="*/ 2457450 h 2800350"/>
                <a:gd name="connsiteX36" fmla="*/ 3695700 w 3924300"/>
                <a:gd name="connsiteY36" fmla="*/ 2571750 h 2800350"/>
                <a:gd name="connsiteX37" fmla="*/ 3581400 w 3924300"/>
                <a:gd name="connsiteY37" fmla="*/ 2647950 h 2800350"/>
                <a:gd name="connsiteX38" fmla="*/ 3524250 w 3924300"/>
                <a:gd name="connsiteY38" fmla="*/ 2686050 h 2800350"/>
                <a:gd name="connsiteX39" fmla="*/ 3467100 w 3924300"/>
                <a:gd name="connsiteY39" fmla="*/ 2705100 h 2800350"/>
                <a:gd name="connsiteX40" fmla="*/ 3390900 w 3924300"/>
                <a:gd name="connsiteY40" fmla="*/ 2762250 h 2800350"/>
                <a:gd name="connsiteX41" fmla="*/ 3314700 w 3924300"/>
                <a:gd name="connsiteY41" fmla="*/ 2800350 h 2800350"/>
                <a:gd name="connsiteX42" fmla="*/ 0 w 3924300"/>
                <a:gd name="connsiteY42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848100 w 3924300"/>
                <a:gd name="connsiteY33" fmla="*/ 2419350 h 2800350"/>
                <a:gd name="connsiteX34" fmla="*/ 3771900 w 3924300"/>
                <a:gd name="connsiteY34" fmla="*/ 2457450 h 2800350"/>
                <a:gd name="connsiteX35" fmla="*/ 3695700 w 3924300"/>
                <a:gd name="connsiteY35" fmla="*/ 2571750 h 2800350"/>
                <a:gd name="connsiteX36" fmla="*/ 3581400 w 3924300"/>
                <a:gd name="connsiteY36" fmla="*/ 2647950 h 2800350"/>
                <a:gd name="connsiteX37" fmla="*/ 3524250 w 3924300"/>
                <a:gd name="connsiteY37" fmla="*/ 2686050 h 2800350"/>
                <a:gd name="connsiteX38" fmla="*/ 3467100 w 3924300"/>
                <a:gd name="connsiteY38" fmla="*/ 2705100 h 2800350"/>
                <a:gd name="connsiteX39" fmla="*/ 3390900 w 3924300"/>
                <a:gd name="connsiteY39" fmla="*/ 2762250 h 2800350"/>
                <a:gd name="connsiteX40" fmla="*/ 3314700 w 3924300"/>
                <a:gd name="connsiteY40" fmla="*/ 2800350 h 2800350"/>
                <a:gd name="connsiteX41" fmla="*/ 0 w 3924300"/>
                <a:gd name="connsiteY41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771900 w 3924300"/>
                <a:gd name="connsiteY33" fmla="*/ 2457450 h 2800350"/>
                <a:gd name="connsiteX34" fmla="*/ 3695700 w 3924300"/>
                <a:gd name="connsiteY34" fmla="*/ 2571750 h 2800350"/>
                <a:gd name="connsiteX35" fmla="*/ 3581400 w 3924300"/>
                <a:gd name="connsiteY35" fmla="*/ 2647950 h 2800350"/>
                <a:gd name="connsiteX36" fmla="*/ 3524250 w 3924300"/>
                <a:gd name="connsiteY36" fmla="*/ 2686050 h 2800350"/>
                <a:gd name="connsiteX37" fmla="*/ 3467100 w 3924300"/>
                <a:gd name="connsiteY37" fmla="*/ 2705100 h 2800350"/>
                <a:gd name="connsiteX38" fmla="*/ 3390900 w 3924300"/>
                <a:gd name="connsiteY38" fmla="*/ 2762250 h 2800350"/>
                <a:gd name="connsiteX39" fmla="*/ 3314700 w 3924300"/>
                <a:gd name="connsiteY39" fmla="*/ 2800350 h 2800350"/>
                <a:gd name="connsiteX40" fmla="*/ 0 w 3924300"/>
                <a:gd name="connsiteY40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695700 w 3924300"/>
                <a:gd name="connsiteY33" fmla="*/ 2571750 h 2800350"/>
                <a:gd name="connsiteX34" fmla="*/ 3581400 w 3924300"/>
                <a:gd name="connsiteY34" fmla="*/ 2647950 h 2800350"/>
                <a:gd name="connsiteX35" fmla="*/ 3524250 w 3924300"/>
                <a:gd name="connsiteY35" fmla="*/ 2686050 h 2800350"/>
                <a:gd name="connsiteX36" fmla="*/ 3467100 w 3924300"/>
                <a:gd name="connsiteY36" fmla="*/ 2705100 h 2800350"/>
                <a:gd name="connsiteX37" fmla="*/ 3390900 w 3924300"/>
                <a:gd name="connsiteY37" fmla="*/ 2762250 h 2800350"/>
                <a:gd name="connsiteX38" fmla="*/ 3314700 w 3924300"/>
                <a:gd name="connsiteY38" fmla="*/ 2800350 h 2800350"/>
                <a:gd name="connsiteX39" fmla="*/ 0 w 3924300"/>
                <a:gd name="connsiteY39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695700 w 3924300"/>
                <a:gd name="connsiteY33" fmla="*/ 2571750 h 2800350"/>
                <a:gd name="connsiteX34" fmla="*/ 3581400 w 3924300"/>
                <a:gd name="connsiteY34" fmla="*/ 2647950 h 2800350"/>
                <a:gd name="connsiteX35" fmla="*/ 3467100 w 3924300"/>
                <a:gd name="connsiteY35" fmla="*/ 2705100 h 2800350"/>
                <a:gd name="connsiteX36" fmla="*/ 3390900 w 3924300"/>
                <a:gd name="connsiteY36" fmla="*/ 2762250 h 2800350"/>
                <a:gd name="connsiteX37" fmla="*/ 3314700 w 3924300"/>
                <a:gd name="connsiteY37" fmla="*/ 2800350 h 2800350"/>
                <a:gd name="connsiteX38" fmla="*/ 0 w 3924300"/>
                <a:gd name="connsiteY38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695700 w 3924300"/>
                <a:gd name="connsiteY33" fmla="*/ 2571750 h 2800350"/>
                <a:gd name="connsiteX34" fmla="*/ 3581400 w 3924300"/>
                <a:gd name="connsiteY34" fmla="*/ 2647950 h 2800350"/>
                <a:gd name="connsiteX35" fmla="*/ 3390900 w 3924300"/>
                <a:gd name="connsiteY35" fmla="*/ 2762250 h 2800350"/>
                <a:gd name="connsiteX36" fmla="*/ 3314700 w 3924300"/>
                <a:gd name="connsiteY36" fmla="*/ 2800350 h 2800350"/>
                <a:gd name="connsiteX37" fmla="*/ 0 w 3924300"/>
                <a:gd name="connsiteY37" fmla="*/ 2476500 h 2800350"/>
                <a:gd name="connsiteX0" fmla="*/ 0 w 3924300"/>
                <a:gd name="connsiteY0" fmla="*/ 2476500 h 2804100"/>
                <a:gd name="connsiteX1" fmla="*/ 0 w 3924300"/>
                <a:gd name="connsiteY1" fmla="*/ 2476500 h 2804100"/>
                <a:gd name="connsiteX2" fmla="*/ 114300 w 3924300"/>
                <a:gd name="connsiteY2" fmla="*/ 2057400 h 2804100"/>
                <a:gd name="connsiteX3" fmla="*/ 152400 w 3924300"/>
                <a:gd name="connsiteY3" fmla="*/ 1943100 h 2804100"/>
                <a:gd name="connsiteX4" fmla="*/ 381000 w 3924300"/>
                <a:gd name="connsiteY4" fmla="*/ 1485900 h 2804100"/>
                <a:gd name="connsiteX5" fmla="*/ 704850 w 3924300"/>
                <a:gd name="connsiteY5" fmla="*/ 1123950 h 2804100"/>
                <a:gd name="connsiteX6" fmla="*/ 876300 w 3924300"/>
                <a:gd name="connsiteY6" fmla="*/ 990600 h 2804100"/>
                <a:gd name="connsiteX7" fmla="*/ 1028700 w 3924300"/>
                <a:gd name="connsiteY7" fmla="*/ 895350 h 2804100"/>
                <a:gd name="connsiteX8" fmla="*/ 1162050 w 3924300"/>
                <a:gd name="connsiteY8" fmla="*/ 857250 h 2804100"/>
                <a:gd name="connsiteX9" fmla="*/ 1200150 w 3924300"/>
                <a:gd name="connsiteY9" fmla="*/ 781050 h 2804100"/>
                <a:gd name="connsiteX10" fmla="*/ 1238250 w 3924300"/>
                <a:gd name="connsiteY10" fmla="*/ 381000 h 2804100"/>
                <a:gd name="connsiteX11" fmla="*/ 1466850 w 3924300"/>
                <a:gd name="connsiteY11" fmla="*/ 57150 h 2804100"/>
                <a:gd name="connsiteX12" fmla="*/ 1619250 w 3924300"/>
                <a:gd name="connsiteY12" fmla="*/ 0 h 2804100"/>
                <a:gd name="connsiteX13" fmla="*/ 1790700 w 3924300"/>
                <a:gd name="connsiteY13" fmla="*/ 304800 h 2804100"/>
                <a:gd name="connsiteX14" fmla="*/ 1771650 w 3924300"/>
                <a:gd name="connsiteY14" fmla="*/ 533400 h 2804100"/>
                <a:gd name="connsiteX15" fmla="*/ 1752600 w 3924300"/>
                <a:gd name="connsiteY15" fmla="*/ 609600 h 2804100"/>
                <a:gd name="connsiteX16" fmla="*/ 1809750 w 3924300"/>
                <a:gd name="connsiteY16" fmla="*/ 647700 h 2804100"/>
                <a:gd name="connsiteX17" fmla="*/ 2152650 w 3924300"/>
                <a:gd name="connsiteY17" fmla="*/ 666750 h 2804100"/>
                <a:gd name="connsiteX18" fmla="*/ 2647950 w 3924300"/>
                <a:gd name="connsiteY18" fmla="*/ 647700 h 2804100"/>
                <a:gd name="connsiteX19" fmla="*/ 2705100 w 3924300"/>
                <a:gd name="connsiteY19" fmla="*/ 552450 h 2804100"/>
                <a:gd name="connsiteX20" fmla="*/ 2743200 w 3924300"/>
                <a:gd name="connsiteY20" fmla="*/ 361950 h 2804100"/>
                <a:gd name="connsiteX21" fmla="*/ 3067050 w 3924300"/>
                <a:gd name="connsiteY21" fmla="*/ 19050 h 2804100"/>
                <a:gd name="connsiteX22" fmla="*/ 3200400 w 3924300"/>
                <a:gd name="connsiteY22" fmla="*/ 228600 h 2804100"/>
                <a:gd name="connsiteX23" fmla="*/ 3181350 w 3924300"/>
                <a:gd name="connsiteY23" fmla="*/ 609600 h 2804100"/>
                <a:gd name="connsiteX24" fmla="*/ 3143250 w 3924300"/>
                <a:gd name="connsiteY24" fmla="*/ 666750 h 2804100"/>
                <a:gd name="connsiteX25" fmla="*/ 3333750 w 3924300"/>
                <a:gd name="connsiteY25" fmla="*/ 838200 h 2804100"/>
                <a:gd name="connsiteX26" fmla="*/ 3562350 w 3924300"/>
                <a:gd name="connsiteY26" fmla="*/ 1219200 h 2804100"/>
                <a:gd name="connsiteX27" fmla="*/ 3638550 w 3924300"/>
                <a:gd name="connsiteY27" fmla="*/ 1466850 h 2804100"/>
                <a:gd name="connsiteX28" fmla="*/ 3676650 w 3924300"/>
                <a:gd name="connsiteY28" fmla="*/ 1619250 h 2804100"/>
                <a:gd name="connsiteX29" fmla="*/ 3752850 w 3924300"/>
                <a:gd name="connsiteY29" fmla="*/ 1809750 h 2804100"/>
                <a:gd name="connsiteX30" fmla="*/ 3867150 w 3924300"/>
                <a:gd name="connsiteY30" fmla="*/ 2038350 h 2804100"/>
                <a:gd name="connsiteX31" fmla="*/ 3905250 w 3924300"/>
                <a:gd name="connsiteY31" fmla="*/ 2286000 h 2804100"/>
                <a:gd name="connsiteX32" fmla="*/ 3924300 w 3924300"/>
                <a:gd name="connsiteY32" fmla="*/ 2343150 h 2804100"/>
                <a:gd name="connsiteX33" fmla="*/ 3695700 w 3924300"/>
                <a:gd name="connsiteY33" fmla="*/ 2571750 h 2804100"/>
                <a:gd name="connsiteX34" fmla="*/ 3581400 w 3924300"/>
                <a:gd name="connsiteY34" fmla="*/ 2647950 h 2804100"/>
                <a:gd name="connsiteX35" fmla="*/ 3314700 w 3924300"/>
                <a:gd name="connsiteY35" fmla="*/ 2800350 h 2804100"/>
                <a:gd name="connsiteX36" fmla="*/ 0 w 3924300"/>
                <a:gd name="connsiteY36" fmla="*/ 2476500 h 2804100"/>
                <a:gd name="connsiteX0" fmla="*/ 0 w 3924300"/>
                <a:gd name="connsiteY0" fmla="*/ 2476500 h 2801399"/>
                <a:gd name="connsiteX1" fmla="*/ 0 w 3924300"/>
                <a:gd name="connsiteY1" fmla="*/ 2476500 h 2801399"/>
                <a:gd name="connsiteX2" fmla="*/ 114300 w 3924300"/>
                <a:gd name="connsiteY2" fmla="*/ 2057400 h 2801399"/>
                <a:gd name="connsiteX3" fmla="*/ 152400 w 3924300"/>
                <a:gd name="connsiteY3" fmla="*/ 1943100 h 2801399"/>
                <a:gd name="connsiteX4" fmla="*/ 381000 w 3924300"/>
                <a:gd name="connsiteY4" fmla="*/ 1485900 h 2801399"/>
                <a:gd name="connsiteX5" fmla="*/ 704850 w 3924300"/>
                <a:gd name="connsiteY5" fmla="*/ 1123950 h 2801399"/>
                <a:gd name="connsiteX6" fmla="*/ 876300 w 3924300"/>
                <a:gd name="connsiteY6" fmla="*/ 990600 h 2801399"/>
                <a:gd name="connsiteX7" fmla="*/ 1028700 w 3924300"/>
                <a:gd name="connsiteY7" fmla="*/ 895350 h 2801399"/>
                <a:gd name="connsiteX8" fmla="*/ 1162050 w 3924300"/>
                <a:gd name="connsiteY8" fmla="*/ 857250 h 2801399"/>
                <a:gd name="connsiteX9" fmla="*/ 1200150 w 3924300"/>
                <a:gd name="connsiteY9" fmla="*/ 781050 h 2801399"/>
                <a:gd name="connsiteX10" fmla="*/ 1238250 w 3924300"/>
                <a:gd name="connsiteY10" fmla="*/ 381000 h 2801399"/>
                <a:gd name="connsiteX11" fmla="*/ 1466850 w 3924300"/>
                <a:gd name="connsiteY11" fmla="*/ 57150 h 2801399"/>
                <a:gd name="connsiteX12" fmla="*/ 1619250 w 3924300"/>
                <a:gd name="connsiteY12" fmla="*/ 0 h 2801399"/>
                <a:gd name="connsiteX13" fmla="*/ 1790700 w 3924300"/>
                <a:gd name="connsiteY13" fmla="*/ 304800 h 2801399"/>
                <a:gd name="connsiteX14" fmla="*/ 1771650 w 3924300"/>
                <a:gd name="connsiteY14" fmla="*/ 533400 h 2801399"/>
                <a:gd name="connsiteX15" fmla="*/ 1752600 w 3924300"/>
                <a:gd name="connsiteY15" fmla="*/ 609600 h 2801399"/>
                <a:gd name="connsiteX16" fmla="*/ 1809750 w 3924300"/>
                <a:gd name="connsiteY16" fmla="*/ 647700 h 2801399"/>
                <a:gd name="connsiteX17" fmla="*/ 2152650 w 3924300"/>
                <a:gd name="connsiteY17" fmla="*/ 666750 h 2801399"/>
                <a:gd name="connsiteX18" fmla="*/ 2647950 w 3924300"/>
                <a:gd name="connsiteY18" fmla="*/ 647700 h 2801399"/>
                <a:gd name="connsiteX19" fmla="*/ 2705100 w 3924300"/>
                <a:gd name="connsiteY19" fmla="*/ 552450 h 2801399"/>
                <a:gd name="connsiteX20" fmla="*/ 2743200 w 3924300"/>
                <a:gd name="connsiteY20" fmla="*/ 361950 h 2801399"/>
                <a:gd name="connsiteX21" fmla="*/ 3067050 w 3924300"/>
                <a:gd name="connsiteY21" fmla="*/ 19050 h 2801399"/>
                <a:gd name="connsiteX22" fmla="*/ 3200400 w 3924300"/>
                <a:gd name="connsiteY22" fmla="*/ 228600 h 2801399"/>
                <a:gd name="connsiteX23" fmla="*/ 3181350 w 3924300"/>
                <a:gd name="connsiteY23" fmla="*/ 609600 h 2801399"/>
                <a:gd name="connsiteX24" fmla="*/ 3143250 w 3924300"/>
                <a:gd name="connsiteY24" fmla="*/ 666750 h 2801399"/>
                <a:gd name="connsiteX25" fmla="*/ 3333750 w 3924300"/>
                <a:gd name="connsiteY25" fmla="*/ 838200 h 2801399"/>
                <a:gd name="connsiteX26" fmla="*/ 3562350 w 3924300"/>
                <a:gd name="connsiteY26" fmla="*/ 1219200 h 2801399"/>
                <a:gd name="connsiteX27" fmla="*/ 3638550 w 3924300"/>
                <a:gd name="connsiteY27" fmla="*/ 1466850 h 2801399"/>
                <a:gd name="connsiteX28" fmla="*/ 3676650 w 3924300"/>
                <a:gd name="connsiteY28" fmla="*/ 1619250 h 2801399"/>
                <a:gd name="connsiteX29" fmla="*/ 3752850 w 3924300"/>
                <a:gd name="connsiteY29" fmla="*/ 1809750 h 2801399"/>
                <a:gd name="connsiteX30" fmla="*/ 3867150 w 3924300"/>
                <a:gd name="connsiteY30" fmla="*/ 2038350 h 2801399"/>
                <a:gd name="connsiteX31" fmla="*/ 3905250 w 3924300"/>
                <a:gd name="connsiteY31" fmla="*/ 2286000 h 2801399"/>
                <a:gd name="connsiteX32" fmla="*/ 3924300 w 3924300"/>
                <a:gd name="connsiteY32" fmla="*/ 2343150 h 2801399"/>
                <a:gd name="connsiteX33" fmla="*/ 3695700 w 3924300"/>
                <a:gd name="connsiteY33" fmla="*/ 2571750 h 2801399"/>
                <a:gd name="connsiteX34" fmla="*/ 3314700 w 3924300"/>
                <a:gd name="connsiteY34" fmla="*/ 2800350 h 2801399"/>
                <a:gd name="connsiteX35" fmla="*/ 0 w 3924300"/>
                <a:gd name="connsiteY35" fmla="*/ 2476500 h 2801399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314700 w 3924300"/>
                <a:gd name="connsiteY33" fmla="*/ 2800350 h 2800350"/>
                <a:gd name="connsiteX34" fmla="*/ 0 w 3924300"/>
                <a:gd name="connsiteY34" fmla="*/ 2476500 h 2800350"/>
                <a:gd name="connsiteX0" fmla="*/ 0 w 3940021"/>
                <a:gd name="connsiteY0" fmla="*/ 2476500 h 2800350"/>
                <a:gd name="connsiteX1" fmla="*/ 0 w 3940021"/>
                <a:gd name="connsiteY1" fmla="*/ 2476500 h 2800350"/>
                <a:gd name="connsiteX2" fmla="*/ 114300 w 3940021"/>
                <a:gd name="connsiteY2" fmla="*/ 2057400 h 2800350"/>
                <a:gd name="connsiteX3" fmla="*/ 152400 w 3940021"/>
                <a:gd name="connsiteY3" fmla="*/ 1943100 h 2800350"/>
                <a:gd name="connsiteX4" fmla="*/ 381000 w 3940021"/>
                <a:gd name="connsiteY4" fmla="*/ 1485900 h 2800350"/>
                <a:gd name="connsiteX5" fmla="*/ 704850 w 3940021"/>
                <a:gd name="connsiteY5" fmla="*/ 1123950 h 2800350"/>
                <a:gd name="connsiteX6" fmla="*/ 876300 w 3940021"/>
                <a:gd name="connsiteY6" fmla="*/ 990600 h 2800350"/>
                <a:gd name="connsiteX7" fmla="*/ 1028700 w 3940021"/>
                <a:gd name="connsiteY7" fmla="*/ 895350 h 2800350"/>
                <a:gd name="connsiteX8" fmla="*/ 1162050 w 3940021"/>
                <a:gd name="connsiteY8" fmla="*/ 857250 h 2800350"/>
                <a:gd name="connsiteX9" fmla="*/ 1200150 w 3940021"/>
                <a:gd name="connsiteY9" fmla="*/ 781050 h 2800350"/>
                <a:gd name="connsiteX10" fmla="*/ 1238250 w 3940021"/>
                <a:gd name="connsiteY10" fmla="*/ 381000 h 2800350"/>
                <a:gd name="connsiteX11" fmla="*/ 1466850 w 3940021"/>
                <a:gd name="connsiteY11" fmla="*/ 57150 h 2800350"/>
                <a:gd name="connsiteX12" fmla="*/ 1619250 w 3940021"/>
                <a:gd name="connsiteY12" fmla="*/ 0 h 2800350"/>
                <a:gd name="connsiteX13" fmla="*/ 1790700 w 3940021"/>
                <a:gd name="connsiteY13" fmla="*/ 304800 h 2800350"/>
                <a:gd name="connsiteX14" fmla="*/ 1771650 w 3940021"/>
                <a:gd name="connsiteY14" fmla="*/ 533400 h 2800350"/>
                <a:gd name="connsiteX15" fmla="*/ 1752600 w 3940021"/>
                <a:gd name="connsiteY15" fmla="*/ 609600 h 2800350"/>
                <a:gd name="connsiteX16" fmla="*/ 1809750 w 3940021"/>
                <a:gd name="connsiteY16" fmla="*/ 647700 h 2800350"/>
                <a:gd name="connsiteX17" fmla="*/ 2152650 w 3940021"/>
                <a:gd name="connsiteY17" fmla="*/ 666750 h 2800350"/>
                <a:gd name="connsiteX18" fmla="*/ 2647950 w 3940021"/>
                <a:gd name="connsiteY18" fmla="*/ 647700 h 2800350"/>
                <a:gd name="connsiteX19" fmla="*/ 2705100 w 3940021"/>
                <a:gd name="connsiteY19" fmla="*/ 552450 h 2800350"/>
                <a:gd name="connsiteX20" fmla="*/ 2743200 w 3940021"/>
                <a:gd name="connsiteY20" fmla="*/ 361950 h 2800350"/>
                <a:gd name="connsiteX21" fmla="*/ 3067050 w 3940021"/>
                <a:gd name="connsiteY21" fmla="*/ 19050 h 2800350"/>
                <a:gd name="connsiteX22" fmla="*/ 3200400 w 3940021"/>
                <a:gd name="connsiteY22" fmla="*/ 228600 h 2800350"/>
                <a:gd name="connsiteX23" fmla="*/ 3181350 w 3940021"/>
                <a:gd name="connsiteY23" fmla="*/ 609600 h 2800350"/>
                <a:gd name="connsiteX24" fmla="*/ 3143250 w 3940021"/>
                <a:gd name="connsiteY24" fmla="*/ 666750 h 2800350"/>
                <a:gd name="connsiteX25" fmla="*/ 3333750 w 3940021"/>
                <a:gd name="connsiteY25" fmla="*/ 838200 h 2800350"/>
                <a:gd name="connsiteX26" fmla="*/ 3562350 w 3940021"/>
                <a:gd name="connsiteY26" fmla="*/ 1219200 h 2800350"/>
                <a:gd name="connsiteX27" fmla="*/ 3638550 w 3940021"/>
                <a:gd name="connsiteY27" fmla="*/ 1466850 h 2800350"/>
                <a:gd name="connsiteX28" fmla="*/ 3676650 w 3940021"/>
                <a:gd name="connsiteY28" fmla="*/ 1619250 h 2800350"/>
                <a:gd name="connsiteX29" fmla="*/ 3752850 w 3940021"/>
                <a:gd name="connsiteY29" fmla="*/ 1809750 h 2800350"/>
                <a:gd name="connsiteX30" fmla="*/ 3867150 w 3940021"/>
                <a:gd name="connsiteY30" fmla="*/ 2038350 h 2800350"/>
                <a:gd name="connsiteX31" fmla="*/ 3905250 w 3940021"/>
                <a:gd name="connsiteY31" fmla="*/ 2286000 h 2800350"/>
                <a:gd name="connsiteX32" fmla="*/ 3314700 w 3940021"/>
                <a:gd name="connsiteY32" fmla="*/ 2800350 h 2800350"/>
                <a:gd name="connsiteX33" fmla="*/ 0 w 3940021"/>
                <a:gd name="connsiteY33" fmla="*/ 2476500 h 2800350"/>
                <a:gd name="connsiteX0" fmla="*/ 0 w 3867150"/>
                <a:gd name="connsiteY0" fmla="*/ 2476500 h 2800350"/>
                <a:gd name="connsiteX1" fmla="*/ 0 w 3867150"/>
                <a:gd name="connsiteY1" fmla="*/ 2476500 h 2800350"/>
                <a:gd name="connsiteX2" fmla="*/ 114300 w 3867150"/>
                <a:gd name="connsiteY2" fmla="*/ 2057400 h 2800350"/>
                <a:gd name="connsiteX3" fmla="*/ 152400 w 3867150"/>
                <a:gd name="connsiteY3" fmla="*/ 1943100 h 2800350"/>
                <a:gd name="connsiteX4" fmla="*/ 381000 w 3867150"/>
                <a:gd name="connsiteY4" fmla="*/ 1485900 h 2800350"/>
                <a:gd name="connsiteX5" fmla="*/ 704850 w 3867150"/>
                <a:gd name="connsiteY5" fmla="*/ 1123950 h 2800350"/>
                <a:gd name="connsiteX6" fmla="*/ 876300 w 3867150"/>
                <a:gd name="connsiteY6" fmla="*/ 990600 h 2800350"/>
                <a:gd name="connsiteX7" fmla="*/ 1028700 w 3867150"/>
                <a:gd name="connsiteY7" fmla="*/ 895350 h 2800350"/>
                <a:gd name="connsiteX8" fmla="*/ 1162050 w 3867150"/>
                <a:gd name="connsiteY8" fmla="*/ 857250 h 2800350"/>
                <a:gd name="connsiteX9" fmla="*/ 1200150 w 3867150"/>
                <a:gd name="connsiteY9" fmla="*/ 781050 h 2800350"/>
                <a:gd name="connsiteX10" fmla="*/ 1238250 w 3867150"/>
                <a:gd name="connsiteY10" fmla="*/ 381000 h 2800350"/>
                <a:gd name="connsiteX11" fmla="*/ 1466850 w 3867150"/>
                <a:gd name="connsiteY11" fmla="*/ 57150 h 2800350"/>
                <a:gd name="connsiteX12" fmla="*/ 1619250 w 3867150"/>
                <a:gd name="connsiteY12" fmla="*/ 0 h 2800350"/>
                <a:gd name="connsiteX13" fmla="*/ 1790700 w 3867150"/>
                <a:gd name="connsiteY13" fmla="*/ 304800 h 2800350"/>
                <a:gd name="connsiteX14" fmla="*/ 1771650 w 3867150"/>
                <a:gd name="connsiteY14" fmla="*/ 533400 h 2800350"/>
                <a:gd name="connsiteX15" fmla="*/ 1752600 w 3867150"/>
                <a:gd name="connsiteY15" fmla="*/ 609600 h 2800350"/>
                <a:gd name="connsiteX16" fmla="*/ 1809750 w 3867150"/>
                <a:gd name="connsiteY16" fmla="*/ 647700 h 2800350"/>
                <a:gd name="connsiteX17" fmla="*/ 2152650 w 3867150"/>
                <a:gd name="connsiteY17" fmla="*/ 666750 h 2800350"/>
                <a:gd name="connsiteX18" fmla="*/ 2647950 w 3867150"/>
                <a:gd name="connsiteY18" fmla="*/ 647700 h 2800350"/>
                <a:gd name="connsiteX19" fmla="*/ 2705100 w 3867150"/>
                <a:gd name="connsiteY19" fmla="*/ 552450 h 2800350"/>
                <a:gd name="connsiteX20" fmla="*/ 2743200 w 3867150"/>
                <a:gd name="connsiteY20" fmla="*/ 361950 h 2800350"/>
                <a:gd name="connsiteX21" fmla="*/ 3067050 w 3867150"/>
                <a:gd name="connsiteY21" fmla="*/ 19050 h 2800350"/>
                <a:gd name="connsiteX22" fmla="*/ 3200400 w 3867150"/>
                <a:gd name="connsiteY22" fmla="*/ 228600 h 2800350"/>
                <a:gd name="connsiteX23" fmla="*/ 3181350 w 3867150"/>
                <a:gd name="connsiteY23" fmla="*/ 609600 h 2800350"/>
                <a:gd name="connsiteX24" fmla="*/ 3143250 w 3867150"/>
                <a:gd name="connsiteY24" fmla="*/ 666750 h 2800350"/>
                <a:gd name="connsiteX25" fmla="*/ 3333750 w 3867150"/>
                <a:gd name="connsiteY25" fmla="*/ 838200 h 2800350"/>
                <a:gd name="connsiteX26" fmla="*/ 3562350 w 3867150"/>
                <a:gd name="connsiteY26" fmla="*/ 1219200 h 2800350"/>
                <a:gd name="connsiteX27" fmla="*/ 3638550 w 3867150"/>
                <a:gd name="connsiteY27" fmla="*/ 1466850 h 2800350"/>
                <a:gd name="connsiteX28" fmla="*/ 3676650 w 3867150"/>
                <a:gd name="connsiteY28" fmla="*/ 1619250 h 2800350"/>
                <a:gd name="connsiteX29" fmla="*/ 3752850 w 3867150"/>
                <a:gd name="connsiteY29" fmla="*/ 1809750 h 2800350"/>
                <a:gd name="connsiteX30" fmla="*/ 3867150 w 3867150"/>
                <a:gd name="connsiteY30" fmla="*/ 2038350 h 2800350"/>
                <a:gd name="connsiteX31" fmla="*/ 3314700 w 3867150"/>
                <a:gd name="connsiteY31" fmla="*/ 2800350 h 2800350"/>
                <a:gd name="connsiteX32" fmla="*/ 0 w 3867150"/>
                <a:gd name="connsiteY32" fmla="*/ 2476500 h 2800350"/>
                <a:gd name="connsiteX0" fmla="*/ 0 w 3752850"/>
                <a:gd name="connsiteY0" fmla="*/ 2476500 h 2800350"/>
                <a:gd name="connsiteX1" fmla="*/ 0 w 3752850"/>
                <a:gd name="connsiteY1" fmla="*/ 2476500 h 2800350"/>
                <a:gd name="connsiteX2" fmla="*/ 114300 w 3752850"/>
                <a:gd name="connsiteY2" fmla="*/ 2057400 h 2800350"/>
                <a:gd name="connsiteX3" fmla="*/ 152400 w 3752850"/>
                <a:gd name="connsiteY3" fmla="*/ 1943100 h 2800350"/>
                <a:gd name="connsiteX4" fmla="*/ 381000 w 3752850"/>
                <a:gd name="connsiteY4" fmla="*/ 1485900 h 2800350"/>
                <a:gd name="connsiteX5" fmla="*/ 704850 w 3752850"/>
                <a:gd name="connsiteY5" fmla="*/ 1123950 h 2800350"/>
                <a:gd name="connsiteX6" fmla="*/ 876300 w 3752850"/>
                <a:gd name="connsiteY6" fmla="*/ 990600 h 2800350"/>
                <a:gd name="connsiteX7" fmla="*/ 1028700 w 3752850"/>
                <a:gd name="connsiteY7" fmla="*/ 895350 h 2800350"/>
                <a:gd name="connsiteX8" fmla="*/ 1162050 w 3752850"/>
                <a:gd name="connsiteY8" fmla="*/ 857250 h 2800350"/>
                <a:gd name="connsiteX9" fmla="*/ 1200150 w 3752850"/>
                <a:gd name="connsiteY9" fmla="*/ 781050 h 2800350"/>
                <a:gd name="connsiteX10" fmla="*/ 1238250 w 3752850"/>
                <a:gd name="connsiteY10" fmla="*/ 381000 h 2800350"/>
                <a:gd name="connsiteX11" fmla="*/ 1466850 w 3752850"/>
                <a:gd name="connsiteY11" fmla="*/ 57150 h 2800350"/>
                <a:gd name="connsiteX12" fmla="*/ 1619250 w 3752850"/>
                <a:gd name="connsiteY12" fmla="*/ 0 h 2800350"/>
                <a:gd name="connsiteX13" fmla="*/ 1790700 w 3752850"/>
                <a:gd name="connsiteY13" fmla="*/ 304800 h 2800350"/>
                <a:gd name="connsiteX14" fmla="*/ 1771650 w 3752850"/>
                <a:gd name="connsiteY14" fmla="*/ 533400 h 2800350"/>
                <a:gd name="connsiteX15" fmla="*/ 1752600 w 3752850"/>
                <a:gd name="connsiteY15" fmla="*/ 609600 h 2800350"/>
                <a:gd name="connsiteX16" fmla="*/ 1809750 w 3752850"/>
                <a:gd name="connsiteY16" fmla="*/ 647700 h 2800350"/>
                <a:gd name="connsiteX17" fmla="*/ 2152650 w 3752850"/>
                <a:gd name="connsiteY17" fmla="*/ 666750 h 2800350"/>
                <a:gd name="connsiteX18" fmla="*/ 2647950 w 3752850"/>
                <a:gd name="connsiteY18" fmla="*/ 647700 h 2800350"/>
                <a:gd name="connsiteX19" fmla="*/ 2705100 w 3752850"/>
                <a:gd name="connsiteY19" fmla="*/ 552450 h 2800350"/>
                <a:gd name="connsiteX20" fmla="*/ 2743200 w 3752850"/>
                <a:gd name="connsiteY20" fmla="*/ 361950 h 2800350"/>
                <a:gd name="connsiteX21" fmla="*/ 3067050 w 3752850"/>
                <a:gd name="connsiteY21" fmla="*/ 19050 h 2800350"/>
                <a:gd name="connsiteX22" fmla="*/ 3200400 w 3752850"/>
                <a:gd name="connsiteY22" fmla="*/ 228600 h 2800350"/>
                <a:gd name="connsiteX23" fmla="*/ 3181350 w 3752850"/>
                <a:gd name="connsiteY23" fmla="*/ 609600 h 2800350"/>
                <a:gd name="connsiteX24" fmla="*/ 3143250 w 3752850"/>
                <a:gd name="connsiteY24" fmla="*/ 666750 h 2800350"/>
                <a:gd name="connsiteX25" fmla="*/ 3333750 w 3752850"/>
                <a:gd name="connsiteY25" fmla="*/ 838200 h 2800350"/>
                <a:gd name="connsiteX26" fmla="*/ 3562350 w 3752850"/>
                <a:gd name="connsiteY26" fmla="*/ 1219200 h 2800350"/>
                <a:gd name="connsiteX27" fmla="*/ 3638550 w 3752850"/>
                <a:gd name="connsiteY27" fmla="*/ 1466850 h 2800350"/>
                <a:gd name="connsiteX28" fmla="*/ 3676650 w 3752850"/>
                <a:gd name="connsiteY28" fmla="*/ 1619250 h 2800350"/>
                <a:gd name="connsiteX29" fmla="*/ 3752850 w 3752850"/>
                <a:gd name="connsiteY29" fmla="*/ 1809750 h 2800350"/>
                <a:gd name="connsiteX30" fmla="*/ 3314700 w 3752850"/>
                <a:gd name="connsiteY30" fmla="*/ 2800350 h 2800350"/>
                <a:gd name="connsiteX31" fmla="*/ 0 w 3752850"/>
                <a:gd name="connsiteY31" fmla="*/ 2476500 h 2800350"/>
                <a:gd name="connsiteX0" fmla="*/ 0 w 3752850"/>
                <a:gd name="connsiteY0" fmla="*/ 2476893 h 2800743"/>
                <a:gd name="connsiteX1" fmla="*/ 0 w 3752850"/>
                <a:gd name="connsiteY1" fmla="*/ 2476893 h 2800743"/>
                <a:gd name="connsiteX2" fmla="*/ 114300 w 3752850"/>
                <a:gd name="connsiteY2" fmla="*/ 2057793 h 2800743"/>
                <a:gd name="connsiteX3" fmla="*/ 152400 w 3752850"/>
                <a:gd name="connsiteY3" fmla="*/ 1943493 h 2800743"/>
                <a:gd name="connsiteX4" fmla="*/ 381000 w 3752850"/>
                <a:gd name="connsiteY4" fmla="*/ 1486293 h 2800743"/>
                <a:gd name="connsiteX5" fmla="*/ 704850 w 3752850"/>
                <a:gd name="connsiteY5" fmla="*/ 1124343 h 2800743"/>
                <a:gd name="connsiteX6" fmla="*/ 876300 w 3752850"/>
                <a:gd name="connsiteY6" fmla="*/ 990993 h 2800743"/>
                <a:gd name="connsiteX7" fmla="*/ 1028700 w 3752850"/>
                <a:gd name="connsiteY7" fmla="*/ 895743 h 2800743"/>
                <a:gd name="connsiteX8" fmla="*/ 1162050 w 3752850"/>
                <a:gd name="connsiteY8" fmla="*/ 857643 h 2800743"/>
                <a:gd name="connsiteX9" fmla="*/ 1200150 w 3752850"/>
                <a:gd name="connsiteY9" fmla="*/ 781443 h 2800743"/>
                <a:gd name="connsiteX10" fmla="*/ 1238250 w 3752850"/>
                <a:gd name="connsiteY10" fmla="*/ 381393 h 2800743"/>
                <a:gd name="connsiteX11" fmla="*/ 1466850 w 3752850"/>
                <a:gd name="connsiteY11" fmla="*/ 57543 h 2800743"/>
                <a:gd name="connsiteX12" fmla="*/ 1619250 w 3752850"/>
                <a:gd name="connsiteY12" fmla="*/ 393 h 2800743"/>
                <a:gd name="connsiteX13" fmla="*/ 1790700 w 3752850"/>
                <a:gd name="connsiteY13" fmla="*/ 305193 h 2800743"/>
                <a:gd name="connsiteX14" fmla="*/ 1771650 w 3752850"/>
                <a:gd name="connsiteY14" fmla="*/ 533793 h 2800743"/>
                <a:gd name="connsiteX15" fmla="*/ 1752600 w 3752850"/>
                <a:gd name="connsiteY15" fmla="*/ 609993 h 2800743"/>
                <a:gd name="connsiteX16" fmla="*/ 1809750 w 3752850"/>
                <a:gd name="connsiteY16" fmla="*/ 648093 h 2800743"/>
                <a:gd name="connsiteX17" fmla="*/ 2152650 w 3752850"/>
                <a:gd name="connsiteY17" fmla="*/ 667143 h 2800743"/>
                <a:gd name="connsiteX18" fmla="*/ 2647950 w 3752850"/>
                <a:gd name="connsiteY18" fmla="*/ 648093 h 2800743"/>
                <a:gd name="connsiteX19" fmla="*/ 2705100 w 3752850"/>
                <a:gd name="connsiteY19" fmla="*/ 552843 h 2800743"/>
                <a:gd name="connsiteX20" fmla="*/ 2743200 w 3752850"/>
                <a:gd name="connsiteY20" fmla="*/ 362343 h 2800743"/>
                <a:gd name="connsiteX21" fmla="*/ 3067050 w 3752850"/>
                <a:gd name="connsiteY21" fmla="*/ 19443 h 2800743"/>
                <a:gd name="connsiteX22" fmla="*/ 3200400 w 3752850"/>
                <a:gd name="connsiteY22" fmla="*/ 228993 h 2800743"/>
                <a:gd name="connsiteX23" fmla="*/ 3181350 w 3752850"/>
                <a:gd name="connsiteY23" fmla="*/ 609993 h 2800743"/>
                <a:gd name="connsiteX24" fmla="*/ 3143250 w 3752850"/>
                <a:gd name="connsiteY24" fmla="*/ 667143 h 2800743"/>
                <a:gd name="connsiteX25" fmla="*/ 3333750 w 3752850"/>
                <a:gd name="connsiteY25" fmla="*/ 838593 h 2800743"/>
                <a:gd name="connsiteX26" fmla="*/ 3562350 w 3752850"/>
                <a:gd name="connsiteY26" fmla="*/ 1219593 h 2800743"/>
                <a:gd name="connsiteX27" fmla="*/ 3638550 w 3752850"/>
                <a:gd name="connsiteY27" fmla="*/ 1467243 h 2800743"/>
                <a:gd name="connsiteX28" fmla="*/ 3676650 w 3752850"/>
                <a:gd name="connsiteY28" fmla="*/ 1619643 h 2800743"/>
                <a:gd name="connsiteX29" fmla="*/ 3752850 w 3752850"/>
                <a:gd name="connsiteY29" fmla="*/ 1810143 h 2800743"/>
                <a:gd name="connsiteX30" fmla="*/ 3314700 w 3752850"/>
                <a:gd name="connsiteY30" fmla="*/ 2800743 h 2800743"/>
                <a:gd name="connsiteX31" fmla="*/ 0 w 3752850"/>
                <a:gd name="connsiteY31" fmla="*/ 2476893 h 2800743"/>
                <a:gd name="connsiteX0" fmla="*/ 0 w 3752850"/>
                <a:gd name="connsiteY0" fmla="*/ 2479848 h 2803698"/>
                <a:gd name="connsiteX1" fmla="*/ 0 w 3752850"/>
                <a:gd name="connsiteY1" fmla="*/ 2479848 h 2803698"/>
                <a:gd name="connsiteX2" fmla="*/ 114300 w 3752850"/>
                <a:gd name="connsiteY2" fmla="*/ 2060748 h 2803698"/>
                <a:gd name="connsiteX3" fmla="*/ 152400 w 3752850"/>
                <a:gd name="connsiteY3" fmla="*/ 1946448 h 2803698"/>
                <a:gd name="connsiteX4" fmla="*/ 381000 w 3752850"/>
                <a:gd name="connsiteY4" fmla="*/ 1489248 h 2803698"/>
                <a:gd name="connsiteX5" fmla="*/ 704850 w 3752850"/>
                <a:gd name="connsiteY5" fmla="*/ 1127298 h 2803698"/>
                <a:gd name="connsiteX6" fmla="*/ 876300 w 3752850"/>
                <a:gd name="connsiteY6" fmla="*/ 993948 h 2803698"/>
                <a:gd name="connsiteX7" fmla="*/ 1028700 w 3752850"/>
                <a:gd name="connsiteY7" fmla="*/ 898698 h 2803698"/>
                <a:gd name="connsiteX8" fmla="*/ 1162050 w 3752850"/>
                <a:gd name="connsiteY8" fmla="*/ 860598 h 2803698"/>
                <a:gd name="connsiteX9" fmla="*/ 1200150 w 3752850"/>
                <a:gd name="connsiteY9" fmla="*/ 784398 h 2803698"/>
                <a:gd name="connsiteX10" fmla="*/ 1238250 w 3752850"/>
                <a:gd name="connsiteY10" fmla="*/ 384348 h 2803698"/>
                <a:gd name="connsiteX11" fmla="*/ 1466850 w 3752850"/>
                <a:gd name="connsiteY11" fmla="*/ 60498 h 2803698"/>
                <a:gd name="connsiteX12" fmla="*/ 1619250 w 3752850"/>
                <a:gd name="connsiteY12" fmla="*/ 3348 h 2803698"/>
                <a:gd name="connsiteX13" fmla="*/ 1790700 w 3752850"/>
                <a:gd name="connsiteY13" fmla="*/ 308148 h 2803698"/>
                <a:gd name="connsiteX14" fmla="*/ 1771650 w 3752850"/>
                <a:gd name="connsiteY14" fmla="*/ 536748 h 2803698"/>
                <a:gd name="connsiteX15" fmla="*/ 1752600 w 3752850"/>
                <a:gd name="connsiteY15" fmla="*/ 612948 h 2803698"/>
                <a:gd name="connsiteX16" fmla="*/ 1809750 w 3752850"/>
                <a:gd name="connsiteY16" fmla="*/ 651048 h 2803698"/>
                <a:gd name="connsiteX17" fmla="*/ 2152650 w 3752850"/>
                <a:gd name="connsiteY17" fmla="*/ 670098 h 2803698"/>
                <a:gd name="connsiteX18" fmla="*/ 2647950 w 3752850"/>
                <a:gd name="connsiteY18" fmla="*/ 651048 h 2803698"/>
                <a:gd name="connsiteX19" fmla="*/ 2705100 w 3752850"/>
                <a:gd name="connsiteY19" fmla="*/ 555798 h 2803698"/>
                <a:gd name="connsiteX20" fmla="*/ 2743200 w 3752850"/>
                <a:gd name="connsiteY20" fmla="*/ 365298 h 2803698"/>
                <a:gd name="connsiteX21" fmla="*/ 3067050 w 3752850"/>
                <a:gd name="connsiteY21" fmla="*/ 22398 h 2803698"/>
                <a:gd name="connsiteX22" fmla="*/ 3200400 w 3752850"/>
                <a:gd name="connsiteY22" fmla="*/ 231948 h 2803698"/>
                <a:gd name="connsiteX23" fmla="*/ 3181350 w 3752850"/>
                <a:gd name="connsiteY23" fmla="*/ 612948 h 2803698"/>
                <a:gd name="connsiteX24" fmla="*/ 3143250 w 3752850"/>
                <a:gd name="connsiteY24" fmla="*/ 670098 h 2803698"/>
                <a:gd name="connsiteX25" fmla="*/ 3333750 w 3752850"/>
                <a:gd name="connsiteY25" fmla="*/ 841548 h 2803698"/>
                <a:gd name="connsiteX26" fmla="*/ 3562350 w 3752850"/>
                <a:gd name="connsiteY26" fmla="*/ 1222548 h 2803698"/>
                <a:gd name="connsiteX27" fmla="*/ 3638550 w 3752850"/>
                <a:gd name="connsiteY27" fmla="*/ 1470198 h 2803698"/>
                <a:gd name="connsiteX28" fmla="*/ 3676650 w 3752850"/>
                <a:gd name="connsiteY28" fmla="*/ 1622598 h 2803698"/>
                <a:gd name="connsiteX29" fmla="*/ 3752850 w 3752850"/>
                <a:gd name="connsiteY29" fmla="*/ 1813098 h 2803698"/>
                <a:gd name="connsiteX30" fmla="*/ 3314700 w 3752850"/>
                <a:gd name="connsiteY30" fmla="*/ 2803698 h 2803698"/>
                <a:gd name="connsiteX31" fmla="*/ 0 w 3752850"/>
                <a:gd name="connsiteY31" fmla="*/ 2479848 h 2803698"/>
                <a:gd name="connsiteX0" fmla="*/ 0 w 3752850"/>
                <a:gd name="connsiteY0" fmla="*/ 2484272 h 2808122"/>
                <a:gd name="connsiteX1" fmla="*/ 0 w 3752850"/>
                <a:gd name="connsiteY1" fmla="*/ 2484272 h 2808122"/>
                <a:gd name="connsiteX2" fmla="*/ 114300 w 3752850"/>
                <a:gd name="connsiteY2" fmla="*/ 2065172 h 2808122"/>
                <a:gd name="connsiteX3" fmla="*/ 152400 w 3752850"/>
                <a:gd name="connsiteY3" fmla="*/ 1950872 h 2808122"/>
                <a:gd name="connsiteX4" fmla="*/ 381000 w 3752850"/>
                <a:gd name="connsiteY4" fmla="*/ 1493672 h 2808122"/>
                <a:gd name="connsiteX5" fmla="*/ 704850 w 3752850"/>
                <a:gd name="connsiteY5" fmla="*/ 1131722 h 2808122"/>
                <a:gd name="connsiteX6" fmla="*/ 876300 w 3752850"/>
                <a:gd name="connsiteY6" fmla="*/ 998372 h 2808122"/>
                <a:gd name="connsiteX7" fmla="*/ 1028700 w 3752850"/>
                <a:gd name="connsiteY7" fmla="*/ 903122 h 2808122"/>
                <a:gd name="connsiteX8" fmla="*/ 1162050 w 3752850"/>
                <a:gd name="connsiteY8" fmla="*/ 865022 h 2808122"/>
                <a:gd name="connsiteX9" fmla="*/ 1200150 w 3752850"/>
                <a:gd name="connsiteY9" fmla="*/ 788822 h 2808122"/>
                <a:gd name="connsiteX10" fmla="*/ 1238250 w 3752850"/>
                <a:gd name="connsiteY10" fmla="*/ 388772 h 2808122"/>
                <a:gd name="connsiteX11" fmla="*/ 1466850 w 3752850"/>
                <a:gd name="connsiteY11" fmla="*/ 64922 h 2808122"/>
                <a:gd name="connsiteX12" fmla="*/ 1619250 w 3752850"/>
                <a:gd name="connsiteY12" fmla="*/ 7772 h 2808122"/>
                <a:gd name="connsiteX13" fmla="*/ 1731169 w 3752850"/>
                <a:gd name="connsiteY13" fmla="*/ 174462 h 2808122"/>
                <a:gd name="connsiteX14" fmla="*/ 1790700 w 3752850"/>
                <a:gd name="connsiteY14" fmla="*/ 312572 h 2808122"/>
                <a:gd name="connsiteX15" fmla="*/ 1771650 w 3752850"/>
                <a:gd name="connsiteY15" fmla="*/ 541172 h 2808122"/>
                <a:gd name="connsiteX16" fmla="*/ 1752600 w 3752850"/>
                <a:gd name="connsiteY16" fmla="*/ 617372 h 2808122"/>
                <a:gd name="connsiteX17" fmla="*/ 1809750 w 3752850"/>
                <a:gd name="connsiteY17" fmla="*/ 655472 h 2808122"/>
                <a:gd name="connsiteX18" fmla="*/ 2152650 w 3752850"/>
                <a:gd name="connsiteY18" fmla="*/ 674522 h 2808122"/>
                <a:gd name="connsiteX19" fmla="*/ 2647950 w 3752850"/>
                <a:gd name="connsiteY19" fmla="*/ 655472 h 2808122"/>
                <a:gd name="connsiteX20" fmla="*/ 2705100 w 3752850"/>
                <a:gd name="connsiteY20" fmla="*/ 560222 h 2808122"/>
                <a:gd name="connsiteX21" fmla="*/ 2743200 w 3752850"/>
                <a:gd name="connsiteY21" fmla="*/ 369722 h 2808122"/>
                <a:gd name="connsiteX22" fmla="*/ 3067050 w 3752850"/>
                <a:gd name="connsiteY22" fmla="*/ 26822 h 2808122"/>
                <a:gd name="connsiteX23" fmla="*/ 3200400 w 3752850"/>
                <a:gd name="connsiteY23" fmla="*/ 236372 h 2808122"/>
                <a:gd name="connsiteX24" fmla="*/ 3181350 w 3752850"/>
                <a:gd name="connsiteY24" fmla="*/ 617372 h 2808122"/>
                <a:gd name="connsiteX25" fmla="*/ 3143250 w 3752850"/>
                <a:gd name="connsiteY25" fmla="*/ 674522 h 2808122"/>
                <a:gd name="connsiteX26" fmla="*/ 3333750 w 3752850"/>
                <a:gd name="connsiteY26" fmla="*/ 845972 h 2808122"/>
                <a:gd name="connsiteX27" fmla="*/ 3562350 w 3752850"/>
                <a:gd name="connsiteY27" fmla="*/ 1226972 h 2808122"/>
                <a:gd name="connsiteX28" fmla="*/ 3638550 w 3752850"/>
                <a:gd name="connsiteY28" fmla="*/ 1474622 h 2808122"/>
                <a:gd name="connsiteX29" fmla="*/ 3676650 w 3752850"/>
                <a:gd name="connsiteY29" fmla="*/ 1627022 h 2808122"/>
                <a:gd name="connsiteX30" fmla="*/ 3752850 w 3752850"/>
                <a:gd name="connsiteY30" fmla="*/ 1817522 h 2808122"/>
                <a:gd name="connsiteX31" fmla="*/ 3314700 w 3752850"/>
                <a:gd name="connsiteY31" fmla="*/ 2808122 h 2808122"/>
                <a:gd name="connsiteX32" fmla="*/ 0 w 3752850"/>
                <a:gd name="connsiteY32" fmla="*/ 2484272 h 2808122"/>
                <a:gd name="connsiteX0" fmla="*/ 0 w 3752850"/>
                <a:gd name="connsiteY0" fmla="*/ 2481026 h 2804876"/>
                <a:gd name="connsiteX1" fmla="*/ 0 w 3752850"/>
                <a:gd name="connsiteY1" fmla="*/ 2481026 h 2804876"/>
                <a:gd name="connsiteX2" fmla="*/ 114300 w 3752850"/>
                <a:gd name="connsiteY2" fmla="*/ 2061926 h 2804876"/>
                <a:gd name="connsiteX3" fmla="*/ 152400 w 3752850"/>
                <a:gd name="connsiteY3" fmla="*/ 1947626 h 2804876"/>
                <a:gd name="connsiteX4" fmla="*/ 381000 w 3752850"/>
                <a:gd name="connsiteY4" fmla="*/ 1490426 h 2804876"/>
                <a:gd name="connsiteX5" fmla="*/ 704850 w 3752850"/>
                <a:gd name="connsiteY5" fmla="*/ 1128476 h 2804876"/>
                <a:gd name="connsiteX6" fmla="*/ 876300 w 3752850"/>
                <a:gd name="connsiteY6" fmla="*/ 995126 h 2804876"/>
                <a:gd name="connsiteX7" fmla="*/ 1028700 w 3752850"/>
                <a:gd name="connsiteY7" fmla="*/ 899876 h 2804876"/>
                <a:gd name="connsiteX8" fmla="*/ 1162050 w 3752850"/>
                <a:gd name="connsiteY8" fmla="*/ 861776 h 2804876"/>
                <a:gd name="connsiteX9" fmla="*/ 1200150 w 3752850"/>
                <a:gd name="connsiteY9" fmla="*/ 785576 h 2804876"/>
                <a:gd name="connsiteX10" fmla="*/ 1238250 w 3752850"/>
                <a:gd name="connsiteY10" fmla="*/ 385526 h 2804876"/>
                <a:gd name="connsiteX11" fmla="*/ 1466850 w 3752850"/>
                <a:gd name="connsiteY11" fmla="*/ 61676 h 2804876"/>
                <a:gd name="connsiteX12" fmla="*/ 1619250 w 3752850"/>
                <a:gd name="connsiteY12" fmla="*/ 4526 h 2804876"/>
                <a:gd name="connsiteX13" fmla="*/ 1776413 w 3752850"/>
                <a:gd name="connsiteY13" fmla="*/ 125972 h 2804876"/>
                <a:gd name="connsiteX14" fmla="*/ 1790700 w 3752850"/>
                <a:gd name="connsiteY14" fmla="*/ 309326 h 2804876"/>
                <a:gd name="connsiteX15" fmla="*/ 1771650 w 3752850"/>
                <a:gd name="connsiteY15" fmla="*/ 537926 h 2804876"/>
                <a:gd name="connsiteX16" fmla="*/ 1752600 w 3752850"/>
                <a:gd name="connsiteY16" fmla="*/ 614126 h 2804876"/>
                <a:gd name="connsiteX17" fmla="*/ 1809750 w 3752850"/>
                <a:gd name="connsiteY17" fmla="*/ 652226 h 2804876"/>
                <a:gd name="connsiteX18" fmla="*/ 2152650 w 3752850"/>
                <a:gd name="connsiteY18" fmla="*/ 671276 h 2804876"/>
                <a:gd name="connsiteX19" fmla="*/ 2647950 w 3752850"/>
                <a:gd name="connsiteY19" fmla="*/ 652226 h 2804876"/>
                <a:gd name="connsiteX20" fmla="*/ 2705100 w 3752850"/>
                <a:gd name="connsiteY20" fmla="*/ 556976 h 2804876"/>
                <a:gd name="connsiteX21" fmla="*/ 2743200 w 3752850"/>
                <a:gd name="connsiteY21" fmla="*/ 366476 h 2804876"/>
                <a:gd name="connsiteX22" fmla="*/ 3067050 w 3752850"/>
                <a:gd name="connsiteY22" fmla="*/ 23576 h 2804876"/>
                <a:gd name="connsiteX23" fmla="*/ 3200400 w 3752850"/>
                <a:gd name="connsiteY23" fmla="*/ 233126 h 2804876"/>
                <a:gd name="connsiteX24" fmla="*/ 3181350 w 3752850"/>
                <a:gd name="connsiteY24" fmla="*/ 614126 h 2804876"/>
                <a:gd name="connsiteX25" fmla="*/ 3143250 w 3752850"/>
                <a:gd name="connsiteY25" fmla="*/ 671276 h 2804876"/>
                <a:gd name="connsiteX26" fmla="*/ 3333750 w 3752850"/>
                <a:gd name="connsiteY26" fmla="*/ 842726 h 2804876"/>
                <a:gd name="connsiteX27" fmla="*/ 3562350 w 3752850"/>
                <a:gd name="connsiteY27" fmla="*/ 1223726 h 2804876"/>
                <a:gd name="connsiteX28" fmla="*/ 3638550 w 3752850"/>
                <a:gd name="connsiteY28" fmla="*/ 1471376 h 2804876"/>
                <a:gd name="connsiteX29" fmla="*/ 3676650 w 3752850"/>
                <a:gd name="connsiteY29" fmla="*/ 1623776 h 2804876"/>
                <a:gd name="connsiteX30" fmla="*/ 3752850 w 3752850"/>
                <a:gd name="connsiteY30" fmla="*/ 1814276 h 2804876"/>
                <a:gd name="connsiteX31" fmla="*/ 3314700 w 3752850"/>
                <a:gd name="connsiteY31" fmla="*/ 2804876 h 2804876"/>
                <a:gd name="connsiteX32" fmla="*/ 0 w 3752850"/>
                <a:gd name="connsiteY32" fmla="*/ 2481026 h 2804876"/>
                <a:gd name="connsiteX0" fmla="*/ 0 w 3752850"/>
                <a:gd name="connsiteY0" fmla="*/ 2481026 h 2804876"/>
                <a:gd name="connsiteX1" fmla="*/ 0 w 3752850"/>
                <a:gd name="connsiteY1" fmla="*/ 2481026 h 2804876"/>
                <a:gd name="connsiteX2" fmla="*/ 114300 w 3752850"/>
                <a:gd name="connsiteY2" fmla="*/ 2061926 h 2804876"/>
                <a:gd name="connsiteX3" fmla="*/ 152400 w 3752850"/>
                <a:gd name="connsiteY3" fmla="*/ 1947626 h 2804876"/>
                <a:gd name="connsiteX4" fmla="*/ 381000 w 3752850"/>
                <a:gd name="connsiteY4" fmla="*/ 1490426 h 2804876"/>
                <a:gd name="connsiteX5" fmla="*/ 704850 w 3752850"/>
                <a:gd name="connsiteY5" fmla="*/ 1128476 h 2804876"/>
                <a:gd name="connsiteX6" fmla="*/ 876300 w 3752850"/>
                <a:gd name="connsiteY6" fmla="*/ 995126 h 2804876"/>
                <a:gd name="connsiteX7" fmla="*/ 1028700 w 3752850"/>
                <a:gd name="connsiteY7" fmla="*/ 899876 h 2804876"/>
                <a:gd name="connsiteX8" fmla="*/ 1162050 w 3752850"/>
                <a:gd name="connsiteY8" fmla="*/ 861776 h 2804876"/>
                <a:gd name="connsiteX9" fmla="*/ 1200150 w 3752850"/>
                <a:gd name="connsiteY9" fmla="*/ 785576 h 2804876"/>
                <a:gd name="connsiteX10" fmla="*/ 1238250 w 3752850"/>
                <a:gd name="connsiteY10" fmla="*/ 385526 h 2804876"/>
                <a:gd name="connsiteX11" fmla="*/ 1466850 w 3752850"/>
                <a:gd name="connsiteY11" fmla="*/ 61676 h 2804876"/>
                <a:gd name="connsiteX12" fmla="*/ 1619250 w 3752850"/>
                <a:gd name="connsiteY12" fmla="*/ 4526 h 2804876"/>
                <a:gd name="connsiteX13" fmla="*/ 1776413 w 3752850"/>
                <a:gd name="connsiteY13" fmla="*/ 125972 h 2804876"/>
                <a:gd name="connsiteX14" fmla="*/ 1790700 w 3752850"/>
                <a:gd name="connsiteY14" fmla="*/ 309326 h 2804876"/>
                <a:gd name="connsiteX15" fmla="*/ 1771650 w 3752850"/>
                <a:gd name="connsiteY15" fmla="*/ 537926 h 2804876"/>
                <a:gd name="connsiteX16" fmla="*/ 1752600 w 3752850"/>
                <a:gd name="connsiteY16" fmla="*/ 614126 h 2804876"/>
                <a:gd name="connsiteX17" fmla="*/ 1809750 w 3752850"/>
                <a:gd name="connsiteY17" fmla="*/ 652226 h 2804876"/>
                <a:gd name="connsiteX18" fmla="*/ 2152650 w 3752850"/>
                <a:gd name="connsiteY18" fmla="*/ 671276 h 2804876"/>
                <a:gd name="connsiteX19" fmla="*/ 2647950 w 3752850"/>
                <a:gd name="connsiteY19" fmla="*/ 652226 h 2804876"/>
                <a:gd name="connsiteX20" fmla="*/ 2705100 w 3752850"/>
                <a:gd name="connsiteY20" fmla="*/ 556976 h 2804876"/>
                <a:gd name="connsiteX21" fmla="*/ 2743200 w 3752850"/>
                <a:gd name="connsiteY21" fmla="*/ 366476 h 2804876"/>
                <a:gd name="connsiteX22" fmla="*/ 3067050 w 3752850"/>
                <a:gd name="connsiteY22" fmla="*/ 23576 h 2804876"/>
                <a:gd name="connsiteX23" fmla="*/ 3200400 w 3752850"/>
                <a:gd name="connsiteY23" fmla="*/ 233126 h 2804876"/>
                <a:gd name="connsiteX24" fmla="*/ 3181350 w 3752850"/>
                <a:gd name="connsiteY24" fmla="*/ 614126 h 2804876"/>
                <a:gd name="connsiteX25" fmla="*/ 3143250 w 3752850"/>
                <a:gd name="connsiteY25" fmla="*/ 671276 h 2804876"/>
                <a:gd name="connsiteX26" fmla="*/ 3333750 w 3752850"/>
                <a:gd name="connsiteY26" fmla="*/ 842726 h 2804876"/>
                <a:gd name="connsiteX27" fmla="*/ 3562350 w 3752850"/>
                <a:gd name="connsiteY27" fmla="*/ 1223726 h 2804876"/>
                <a:gd name="connsiteX28" fmla="*/ 3638550 w 3752850"/>
                <a:gd name="connsiteY28" fmla="*/ 1471376 h 2804876"/>
                <a:gd name="connsiteX29" fmla="*/ 3676650 w 3752850"/>
                <a:gd name="connsiteY29" fmla="*/ 1623776 h 2804876"/>
                <a:gd name="connsiteX30" fmla="*/ 3752850 w 3752850"/>
                <a:gd name="connsiteY30" fmla="*/ 1814276 h 2804876"/>
                <a:gd name="connsiteX31" fmla="*/ 3314700 w 3752850"/>
                <a:gd name="connsiteY31" fmla="*/ 2804876 h 2804876"/>
                <a:gd name="connsiteX32" fmla="*/ 0 w 3752850"/>
                <a:gd name="connsiteY32" fmla="*/ 2481026 h 2804876"/>
                <a:gd name="connsiteX0" fmla="*/ 0 w 3752850"/>
                <a:gd name="connsiteY0" fmla="*/ 2481026 h 2804876"/>
                <a:gd name="connsiteX1" fmla="*/ 0 w 3752850"/>
                <a:gd name="connsiteY1" fmla="*/ 2481026 h 2804876"/>
                <a:gd name="connsiteX2" fmla="*/ 114300 w 3752850"/>
                <a:gd name="connsiteY2" fmla="*/ 2061926 h 2804876"/>
                <a:gd name="connsiteX3" fmla="*/ 152400 w 3752850"/>
                <a:gd name="connsiteY3" fmla="*/ 1947626 h 2804876"/>
                <a:gd name="connsiteX4" fmla="*/ 381000 w 3752850"/>
                <a:gd name="connsiteY4" fmla="*/ 1490426 h 2804876"/>
                <a:gd name="connsiteX5" fmla="*/ 704850 w 3752850"/>
                <a:gd name="connsiteY5" fmla="*/ 1128476 h 2804876"/>
                <a:gd name="connsiteX6" fmla="*/ 876300 w 3752850"/>
                <a:gd name="connsiteY6" fmla="*/ 995126 h 2804876"/>
                <a:gd name="connsiteX7" fmla="*/ 1028700 w 3752850"/>
                <a:gd name="connsiteY7" fmla="*/ 899876 h 2804876"/>
                <a:gd name="connsiteX8" fmla="*/ 1162050 w 3752850"/>
                <a:gd name="connsiteY8" fmla="*/ 861776 h 2804876"/>
                <a:gd name="connsiteX9" fmla="*/ 1200150 w 3752850"/>
                <a:gd name="connsiteY9" fmla="*/ 785576 h 2804876"/>
                <a:gd name="connsiteX10" fmla="*/ 1238250 w 3752850"/>
                <a:gd name="connsiteY10" fmla="*/ 385526 h 2804876"/>
                <a:gd name="connsiteX11" fmla="*/ 1466850 w 3752850"/>
                <a:gd name="connsiteY11" fmla="*/ 61676 h 2804876"/>
                <a:gd name="connsiteX12" fmla="*/ 1619250 w 3752850"/>
                <a:gd name="connsiteY12" fmla="*/ 4526 h 2804876"/>
                <a:gd name="connsiteX13" fmla="*/ 1776413 w 3752850"/>
                <a:gd name="connsiteY13" fmla="*/ 125972 h 2804876"/>
                <a:gd name="connsiteX14" fmla="*/ 1790700 w 3752850"/>
                <a:gd name="connsiteY14" fmla="*/ 309326 h 2804876"/>
                <a:gd name="connsiteX15" fmla="*/ 1776412 w 3752850"/>
                <a:gd name="connsiteY15" fmla="*/ 528401 h 2804876"/>
                <a:gd name="connsiteX16" fmla="*/ 1752600 w 3752850"/>
                <a:gd name="connsiteY16" fmla="*/ 614126 h 2804876"/>
                <a:gd name="connsiteX17" fmla="*/ 1809750 w 3752850"/>
                <a:gd name="connsiteY17" fmla="*/ 652226 h 2804876"/>
                <a:gd name="connsiteX18" fmla="*/ 2152650 w 3752850"/>
                <a:gd name="connsiteY18" fmla="*/ 671276 h 2804876"/>
                <a:gd name="connsiteX19" fmla="*/ 2647950 w 3752850"/>
                <a:gd name="connsiteY19" fmla="*/ 652226 h 2804876"/>
                <a:gd name="connsiteX20" fmla="*/ 2705100 w 3752850"/>
                <a:gd name="connsiteY20" fmla="*/ 556976 h 2804876"/>
                <a:gd name="connsiteX21" fmla="*/ 2743200 w 3752850"/>
                <a:gd name="connsiteY21" fmla="*/ 366476 h 2804876"/>
                <a:gd name="connsiteX22" fmla="*/ 3067050 w 3752850"/>
                <a:gd name="connsiteY22" fmla="*/ 23576 h 2804876"/>
                <a:gd name="connsiteX23" fmla="*/ 3200400 w 3752850"/>
                <a:gd name="connsiteY23" fmla="*/ 233126 h 2804876"/>
                <a:gd name="connsiteX24" fmla="*/ 3181350 w 3752850"/>
                <a:gd name="connsiteY24" fmla="*/ 614126 h 2804876"/>
                <a:gd name="connsiteX25" fmla="*/ 3143250 w 3752850"/>
                <a:gd name="connsiteY25" fmla="*/ 671276 h 2804876"/>
                <a:gd name="connsiteX26" fmla="*/ 3333750 w 3752850"/>
                <a:gd name="connsiteY26" fmla="*/ 842726 h 2804876"/>
                <a:gd name="connsiteX27" fmla="*/ 3562350 w 3752850"/>
                <a:gd name="connsiteY27" fmla="*/ 1223726 h 2804876"/>
                <a:gd name="connsiteX28" fmla="*/ 3638550 w 3752850"/>
                <a:gd name="connsiteY28" fmla="*/ 1471376 h 2804876"/>
                <a:gd name="connsiteX29" fmla="*/ 3676650 w 3752850"/>
                <a:gd name="connsiteY29" fmla="*/ 1623776 h 2804876"/>
                <a:gd name="connsiteX30" fmla="*/ 3752850 w 3752850"/>
                <a:gd name="connsiteY30" fmla="*/ 1814276 h 2804876"/>
                <a:gd name="connsiteX31" fmla="*/ 3314700 w 3752850"/>
                <a:gd name="connsiteY31" fmla="*/ 2804876 h 2804876"/>
                <a:gd name="connsiteX32" fmla="*/ 0 w 3752850"/>
                <a:gd name="connsiteY32" fmla="*/ 2481026 h 2804876"/>
                <a:gd name="connsiteX0" fmla="*/ 0 w 3752850"/>
                <a:gd name="connsiteY0" fmla="*/ 2478456 h 2802306"/>
                <a:gd name="connsiteX1" fmla="*/ 0 w 3752850"/>
                <a:gd name="connsiteY1" fmla="*/ 2478456 h 2802306"/>
                <a:gd name="connsiteX2" fmla="*/ 114300 w 3752850"/>
                <a:gd name="connsiteY2" fmla="*/ 2059356 h 2802306"/>
                <a:gd name="connsiteX3" fmla="*/ 152400 w 3752850"/>
                <a:gd name="connsiteY3" fmla="*/ 1945056 h 2802306"/>
                <a:gd name="connsiteX4" fmla="*/ 381000 w 3752850"/>
                <a:gd name="connsiteY4" fmla="*/ 1487856 h 2802306"/>
                <a:gd name="connsiteX5" fmla="*/ 704850 w 3752850"/>
                <a:gd name="connsiteY5" fmla="*/ 1125906 h 2802306"/>
                <a:gd name="connsiteX6" fmla="*/ 876300 w 3752850"/>
                <a:gd name="connsiteY6" fmla="*/ 992556 h 2802306"/>
                <a:gd name="connsiteX7" fmla="*/ 1028700 w 3752850"/>
                <a:gd name="connsiteY7" fmla="*/ 897306 h 2802306"/>
                <a:gd name="connsiteX8" fmla="*/ 1162050 w 3752850"/>
                <a:gd name="connsiteY8" fmla="*/ 859206 h 2802306"/>
                <a:gd name="connsiteX9" fmla="*/ 1200150 w 3752850"/>
                <a:gd name="connsiteY9" fmla="*/ 783006 h 2802306"/>
                <a:gd name="connsiteX10" fmla="*/ 1238250 w 3752850"/>
                <a:gd name="connsiteY10" fmla="*/ 382956 h 2802306"/>
                <a:gd name="connsiteX11" fmla="*/ 1350169 w 3752850"/>
                <a:gd name="connsiteY11" fmla="*/ 197221 h 2802306"/>
                <a:gd name="connsiteX12" fmla="*/ 1466850 w 3752850"/>
                <a:gd name="connsiteY12" fmla="*/ 59106 h 2802306"/>
                <a:gd name="connsiteX13" fmla="*/ 1619250 w 3752850"/>
                <a:gd name="connsiteY13" fmla="*/ 1956 h 2802306"/>
                <a:gd name="connsiteX14" fmla="*/ 1776413 w 3752850"/>
                <a:gd name="connsiteY14" fmla="*/ 123402 h 2802306"/>
                <a:gd name="connsiteX15" fmla="*/ 1790700 w 3752850"/>
                <a:gd name="connsiteY15" fmla="*/ 306756 h 2802306"/>
                <a:gd name="connsiteX16" fmla="*/ 1776412 w 3752850"/>
                <a:gd name="connsiteY16" fmla="*/ 525831 h 2802306"/>
                <a:gd name="connsiteX17" fmla="*/ 1752600 w 3752850"/>
                <a:gd name="connsiteY17" fmla="*/ 611556 h 2802306"/>
                <a:gd name="connsiteX18" fmla="*/ 1809750 w 3752850"/>
                <a:gd name="connsiteY18" fmla="*/ 649656 h 2802306"/>
                <a:gd name="connsiteX19" fmla="*/ 2152650 w 3752850"/>
                <a:gd name="connsiteY19" fmla="*/ 668706 h 2802306"/>
                <a:gd name="connsiteX20" fmla="*/ 2647950 w 3752850"/>
                <a:gd name="connsiteY20" fmla="*/ 649656 h 2802306"/>
                <a:gd name="connsiteX21" fmla="*/ 2705100 w 3752850"/>
                <a:gd name="connsiteY21" fmla="*/ 554406 h 2802306"/>
                <a:gd name="connsiteX22" fmla="*/ 2743200 w 3752850"/>
                <a:gd name="connsiteY22" fmla="*/ 363906 h 2802306"/>
                <a:gd name="connsiteX23" fmla="*/ 3067050 w 3752850"/>
                <a:gd name="connsiteY23" fmla="*/ 21006 h 2802306"/>
                <a:gd name="connsiteX24" fmla="*/ 3200400 w 3752850"/>
                <a:gd name="connsiteY24" fmla="*/ 230556 h 2802306"/>
                <a:gd name="connsiteX25" fmla="*/ 3181350 w 3752850"/>
                <a:gd name="connsiteY25" fmla="*/ 611556 h 2802306"/>
                <a:gd name="connsiteX26" fmla="*/ 3143250 w 3752850"/>
                <a:gd name="connsiteY26" fmla="*/ 668706 h 2802306"/>
                <a:gd name="connsiteX27" fmla="*/ 3333750 w 3752850"/>
                <a:gd name="connsiteY27" fmla="*/ 840156 h 2802306"/>
                <a:gd name="connsiteX28" fmla="*/ 3562350 w 3752850"/>
                <a:gd name="connsiteY28" fmla="*/ 1221156 h 2802306"/>
                <a:gd name="connsiteX29" fmla="*/ 3638550 w 3752850"/>
                <a:gd name="connsiteY29" fmla="*/ 1468806 h 2802306"/>
                <a:gd name="connsiteX30" fmla="*/ 3676650 w 3752850"/>
                <a:gd name="connsiteY30" fmla="*/ 1621206 h 2802306"/>
                <a:gd name="connsiteX31" fmla="*/ 3752850 w 3752850"/>
                <a:gd name="connsiteY31" fmla="*/ 1811706 h 2802306"/>
                <a:gd name="connsiteX32" fmla="*/ 3314700 w 3752850"/>
                <a:gd name="connsiteY32" fmla="*/ 2802306 h 2802306"/>
                <a:gd name="connsiteX33" fmla="*/ 0 w 3752850"/>
                <a:gd name="connsiteY33" fmla="*/ 2478456 h 2802306"/>
                <a:gd name="connsiteX0" fmla="*/ 0 w 3752850"/>
                <a:gd name="connsiteY0" fmla="*/ 2478278 h 2802128"/>
                <a:gd name="connsiteX1" fmla="*/ 0 w 3752850"/>
                <a:gd name="connsiteY1" fmla="*/ 2478278 h 2802128"/>
                <a:gd name="connsiteX2" fmla="*/ 114300 w 3752850"/>
                <a:gd name="connsiteY2" fmla="*/ 2059178 h 2802128"/>
                <a:gd name="connsiteX3" fmla="*/ 152400 w 3752850"/>
                <a:gd name="connsiteY3" fmla="*/ 1944878 h 2802128"/>
                <a:gd name="connsiteX4" fmla="*/ 381000 w 3752850"/>
                <a:gd name="connsiteY4" fmla="*/ 1487678 h 2802128"/>
                <a:gd name="connsiteX5" fmla="*/ 704850 w 3752850"/>
                <a:gd name="connsiteY5" fmla="*/ 1125728 h 2802128"/>
                <a:gd name="connsiteX6" fmla="*/ 876300 w 3752850"/>
                <a:gd name="connsiteY6" fmla="*/ 992378 h 2802128"/>
                <a:gd name="connsiteX7" fmla="*/ 1028700 w 3752850"/>
                <a:gd name="connsiteY7" fmla="*/ 897128 h 2802128"/>
                <a:gd name="connsiteX8" fmla="*/ 1162050 w 3752850"/>
                <a:gd name="connsiteY8" fmla="*/ 859028 h 2802128"/>
                <a:gd name="connsiteX9" fmla="*/ 1200150 w 3752850"/>
                <a:gd name="connsiteY9" fmla="*/ 782828 h 2802128"/>
                <a:gd name="connsiteX10" fmla="*/ 1238250 w 3752850"/>
                <a:gd name="connsiteY10" fmla="*/ 382778 h 2802128"/>
                <a:gd name="connsiteX11" fmla="*/ 1323975 w 3752850"/>
                <a:gd name="connsiteY11" fmla="*/ 168468 h 2802128"/>
                <a:gd name="connsiteX12" fmla="*/ 1466850 w 3752850"/>
                <a:gd name="connsiteY12" fmla="*/ 58928 h 2802128"/>
                <a:gd name="connsiteX13" fmla="*/ 1619250 w 3752850"/>
                <a:gd name="connsiteY13" fmla="*/ 1778 h 2802128"/>
                <a:gd name="connsiteX14" fmla="*/ 1776413 w 3752850"/>
                <a:gd name="connsiteY14" fmla="*/ 123224 h 2802128"/>
                <a:gd name="connsiteX15" fmla="*/ 1790700 w 3752850"/>
                <a:gd name="connsiteY15" fmla="*/ 306578 h 2802128"/>
                <a:gd name="connsiteX16" fmla="*/ 1776412 w 3752850"/>
                <a:gd name="connsiteY16" fmla="*/ 525653 h 2802128"/>
                <a:gd name="connsiteX17" fmla="*/ 1752600 w 3752850"/>
                <a:gd name="connsiteY17" fmla="*/ 611378 h 2802128"/>
                <a:gd name="connsiteX18" fmla="*/ 1809750 w 3752850"/>
                <a:gd name="connsiteY18" fmla="*/ 649478 h 2802128"/>
                <a:gd name="connsiteX19" fmla="*/ 2152650 w 3752850"/>
                <a:gd name="connsiteY19" fmla="*/ 668528 h 2802128"/>
                <a:gd name="connsiteX20" fmla="*/ 2647950 w 3752850"/>
                <a:gd name="connsiteY20" fmla="*/ 649478 h 2802128"/>
                <a:gd name="connsiteX21" fmla="*/ 2705100 w 3752850"/>
                <a:gd name="connsiteY21" fmla="*/ 554228 h 2802128"/>
                <a:gd name="connsiteX22" fmla="*/ 2743200 w 3752850"/>
                <a:gd name="connsiteY22" fmla="*/ 363728 h 2802128"/>
                <a:gd name="connsiteX23" fmla="*/ 3067050 w 3752850"/>
                <a:gd name="connsiteY23" fmla="*/ 20828 h 2802128"/>
                <a:gd name="connsiteX24" fmla="*/ 3200400 w 3752850"/>
                <a:gd name="connsiteY24" fmla="*/ 230378 h 2802128"/>
                <a:gd name="connsiteX25" fmla="*/ 3181350 w 3752850"/>
                <a:gd name="connsiteY25" fmla="*/ 611378 h 2802128"/>
                <a:gd name="connsiteX26" fmla="*/ 3143250 w 3752850"/>
                <a:gd name="connsiteY26" fmla="*/ 668528 h 2802128"/>
                <a:gd name="connsiteX27" fmla="*/ 3333750 w 3752850"/>
                <a:gd name="connsiteY27" fmla="*/ 839978 h 2802128"/>
                <a:gd name="connsiteX28" fmla="*/ 3562350 w 3752850"/>
                <a:gd name="connsiteY28" fmla="*/ 1220978 h 2802128"/>
                <a:gd name="connsiteX29" fmla="*/ 3638550 w 3752850"/>
                <a:gd name="connsiteY29" fmla="*/ 1468628 h 2802128"/>
                <a:gd name="connsiteX30" fmla="*/ 3676650 w 3752850"/>
                <a:gd name="connsiteY30" fmla="*/ 1621028 h 2802128"/>
                <a:gd name="connsiteX31" fmla="*/ 3752850 w 3752850"/>
                <a:gd name="connsiteY31" fmla="*/ 1811528 h 2802128"/>
                <a:gd name="connsiteX32" fmla="*/ 3314700 w 3752850"/>
                <a:gd name="connsiteY32" fmla="*/ 2802128 h 2802128"/>
                <a:gd name="connsiteX33" fmla="*/ 0 w 3752850"/>
                <a:gd name="connsiteY33" fmla="*/ 2478278 h 280212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743200 w 3752850"/>
                <a:gd name="connsiteY22" fmla="*/ 365988 h 2804388"/>
                <a:gd name="connsiteX23" fmla="*/ 3067050 w 3752850"/>
                <a:gd name="connsiteY23" fmla="*/ 23088 h 2804388"/>
                <a:gd name="connsiteX24" fmla="*/ 3200400 w 3752850"/>
                <a:gd name="connsiteY24" fmla="*/ 232638 h 2804388"/>
                <a:gd name="connsiteX25" fmla="*/ 3181350 w 3752850"/>
                <a:gd name="connsiteY25" fmla="*/ 613638 h 2804388"/>
                <a:gd name="connsiteX26" fmla="*/ 3143250 w 3752850"/>
                <a:gd name="connsiteY26" fmla="*/ 670788 h 2804388"/>
                <a:gd name="connsiteX27" fmla="*/ 3333750 w 3752850"/>
                <a:gd name="connsiteY27" fmla="*/ 842238 h 2804388"/>
                <a:gd name="connsiteX28" fmla="*/ 3562350 w 3752850"/>
                <a:gd name="connsiteY28" fmla="*/ 1223238 h 2804388"/>
                <a:gd name="connsiteX29" fmla="*/ 3638550 w 3752850"/>
                <a:gd name="connsiteY29" fmla="*/ 1470888 h 2804388"/>
                <a:gd name="connsiteX30" fmla="*/ 3676650 w 3752850"/>
                <a:gd name="connsiteY30" fmla="*/ 1623288 h 2804388"/>
                <a:gd name="connsiteX31" fmla="*/ 3752850 w 3752850"/>
                <a:gd name="connsiteY31" fmla="*/ 1813788 h 2804388"/>
                <a:gd name="connsiteX32" fmla="*/ 3314700 w 3752850"/>
                <a:gd name="connsiteY32" fmla="*/ 2804388 h 2804388"/>
                <a:gd name="connsiteX33" fmla="*/ 0 w 3752850"/>
                <a:gd name="connsiteY33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743200 w 3752850"/>
                <a:gd name="connsiteY22" fmla="*/ 365988 h 2804388"/>
                <a:gd name="connsiteX23" fmla="*/ 2881313 w 3752850"/>
                <a:gd name="connsiteY23" fmla="*/ 185015 h 2804388"/>
                <a:gd name="connsiteX24" fmla="*/ 3067050 w 3752850"/>
                <a:gd name="connsiteY24" fmla="*/ 23088 h 2804388"/>
                <a:gd name="connsiteX25" fmla="*/ 3200400 w 3752850"/>
                <a:gd name="connsiteY25" fmla="*/ 232638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743200 w 3752850"/>
                <a:gd name="connsiteY22" fmla="*/ 365988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200400 w 3752850"/>
                <a:gd name="connsiteY25" fmla="*/ 232638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712243 w 3752850"/>
                <a:gd name="connsiteY22" fmla="*/ 377894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200400 w 3752850"/>
                <a:gd name="connsiteY25" fmla="*/ 232638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200400 w 3752850"/>
                <a:gd name="connsiteY25" fmla="*/ 232638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302794 w 3752850"/>
                <a:gd name="connsiteY25" fmla="*/ 215970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307556 w 3752850"/>
                <a:gd name="connsiteY25" fmla="*/ 225495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307556 w 3752850"/>
                <a:gd name="connsiteY25" fmla="*/ 225495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195638 w 3752850"/>
                <a:gd name="connsiteY25" fmla="*/ 77859 h 2804388"/>
                <a:gd name="connsiteX26" fmla="*/ 3307556 w 3752850"/>
                <a:gd name="connsiteY26" fmla="*/ 225495 h 2804388"/>
                <a:gd name="connsiteX27" fmla="*/ 3181350 w 3752850"/>
                <a:gd name="connsiteY27" fmla="*/ 613638 h 2804388"/>
                <a:gd name="connsiteX28" fmla="*/ 3143250 w 3752850"/>
                <a:gd name="connsiteY28" fmla="*/ 670788 h 2804388"/>
                <a:gd name="connsiteX29" fmla="*/ 3333750 w 3752850"/>
                <a:gd name="connsiteY29" fmla="*/ 842238 h 2804388"/>
                <a:gd name="connsiteX30" fmla="*/ 3562350 w 3752850"/>
                <a:gd name="connsiteY30" fmla="*/ 1223238 h 2804388"/>
                <a:gd name="connsiteX31" fmla="*/ 3638550 w 3752850"/>
                <a:gd name="connsiteY31" fmla="*/ 1470888 h 2804388"/>
                <a:gd name="connsiteX32" fmla="*/ 3676650 w 3752850"/>
                <a:gd name="connsiteY32" fmla="*/ 1623288 h 2804388"/>
                <a:gd name="connsiteX33" fmla="*/ 3752850 w 3752850"/>
                <a:gd name="connsiteY33" fmla="*/ 1813788 h 2804388"/>
                <a:gd name="connsiteX34" fmla="*/ 3314700 w 3752850"/>
                <a:gd name="connsiteY34" fmla="*/ 2804388 h 2804388"/>
                <a:gd name="connsiteX35" fmla="*/ 0 w 3752850"/>
                <a:gd name="connsiteY35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228976 w 3752850"/>
                <a:gd name="connsiteY25" fmla="*/ 56428 h 2804388"/>
                <a:gd name="connsiteX26" fmla="*/ 3307556 w 3752850"/>
                <a:gd name="connsiteY26" fmla="*/ 225495 h 2804388"/>
                <a:gd name="connsiteX27" fmla="*/ 3181350 w 3752850"/>
                <a:gd name="connsiteY27" fmla="*/ 613638 h 2804388"/>
                <a:gd name="connsiteX28" fmla="*/ 3143250 w 3752850"/>
                <a:gd name="connsiteY28" fmla="*/ 670788 h 2804388"/>
                <a:gd name="connsiteX29" fmla="*/ 3333750 w 3752850"/>
                <a:gd name="connsiteY29" fmla="*/ 842238 h 2804388"/>
                <a:gd name="connsiteX30" fmla="*/ 3562350 w 3752850"/>
                <a:gd name="connsiteY30" fmla="*/ 1223238 h 2804388"/>
                <a:gd name="connsiteX31" fmla="*/ 3638550 w 3752850"/>
                <a:gd name="connsiteY31" fmla="*/ 1470888 h 2804388"/>
                <a:gd name="connsiteX32" fmla="*/ 3676650 w 3752850"/>
                <a:gd name="connsiteY32" fmla="*/ 1623288 h 2804388"/>
                <a:gd name="connsiteX33" fmla="*/ 3752850 w 3752850"/>
                <a:gd name="connsiteY33" fmla="*/ 1813788 h 2804388"/>
                <a:gd name="connsiteX34" fmla="*/ 3314700 w 3752850"/>
                <a:gd name="connsiteY34" fmla="*/ 2804388 h 2804388"/>
                <a:gd name="connsiteX35" fmla="*/ 0 w 3752850"/>
                <a:gd name="connsiteY35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19425 w 3752850"/>
                <a:gd name="connsiteY24" fmla="*/ 18326 h 2804388"/>
                <a:gd name="connsiteX25" fmla="*/ 3228976 w 3752850"/>
                <a:gd name="connsiteY25" fmla="*/ 56428 h 2804388"/>
                <a:gd name="connsiteX26" fmla="*/ 3307556 w 3752850"/>
                <a:gd name="connsiteY26" fmla="*/ 225495 h 2804388"/>
                <a:gd name="connsiteX27" fmla="*/ 3181350 w 3752850"/>
                <a:gd name="connsiteY27" fmla="*/ 613638 h 2804388"/>
                <a:gd name="connsiteX28" fmla="*/ 3143250 w 3752850"/>
                <a:gd name="connsiteY28" fmla="*/ 670788 h 2804388"/>
                <a:gd name="connsiteX29" fmla="*/ 3333750 w 3752850"/>
                <a:gd name="connsiteY29" fmla="*/ 842238 h 2804388"/>
                <a:gd name="connsiteX30" fmla="*/ 3562350 w 3752850"/>
                <a:gd name="connsiteY30" fmla="*/ 1223238 h 2804388"/>
                <a:gd name="connsiteX31" fmla="*/ 3638550 w 3752850"/>
                <a:gd name="connsiteY31" fmla="*/ 1470888 h 2804388"/>
                <a:gd name="connsiteX32" fmla="*/ 3676650 w 3752850"/>
                <a:gd name="connsiteY32" fmla="*/ 1623288 h 2804388"/>
                <a:gd name="connsiteX33" fmla="*/ 3752850 w 3752850"/>
                <a:gd name="connsiteY33" fmla="*/ 1813788 h 2804388"/>
                <a:gd name="connsiteX34" fmla="*/ 3314700 w 3752850"/>
                <a:gd name="connsiteY34" fmla="*/ 2804388 h 2804388"/>
                <a:gd name="connsiteX35" fmla="*/ 0 w 3752850"/>
                <a:gd name="connsiteY35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19425 w 3752850"/>
                <a:gd name="connsiteY24" fmla="*/ 18326 h 2804388"/>
                <a:gd name="connsiteX25" fmla="*/ 3228976 w 3752850"/>
                <a:gd name="connsiteY25" fmla="*/ 56428 h 2804388"/>
                <a:gd name="connsiteX26" fmla="*/ 3307556 w 3752850"/>
                <a:gd name="connsiteY26" fmla="*/ 225495 h 2804388"/>
                <a:gd name="connsiteX27" fmla="*/ 3248025 w 3752850"/>
                <a:gd name="connsiteY27" fmla="*/ 523151 h 2804388"/>
                <a:gd name="connsiteX28" fmla="*/ 3143250 w 3752850"/>
                <a:gd name="connsiteY28" fmla="*/ 670788 h 2804388"/>
                <a:gd name="connsiteX29" fmla="*/ 3333750 w 3752850"/>
                <a:gd name="connsiteY29" fmla="*/ 842238 h 2804388"/>
                <a:gd name="connsiteX30" fmla="*/ 3562350 w 3752850"/>
                <a:gd name="connsiteY30" fmla="*/ 1223238 h 2804388"/>
                <a:gd name="connsiteX31" fmla="*/ 3638550 w 3752850"/>
                <a:gd name="connsiteY31" fmla="*/ 1470888 h 2804388"/>
                <a:gd name="connsiteX32" fmla="*/ 3676650 w 3752850"/>
                <a:gd name="connsiteY32" fmla="*/ 1623288 h 2804388"/>
                <a:gd name="connsiteX33" fmla="*/ 3752850 w 3752850"/>
                <a:gd name="connsiteY33" fmla="*/ 1813788 h 2804388"/>
                <a:gd name="connsiteX34" fmla="*/ 3314700 w 3752850"/>
                <a:gd name="connsiteY34" fmla="*/ 2804388 h 2804388"/>
                <a:gd name="connsiteX35" fmla="*/ 0 w 3752850"/>
                <a:gd name="connsiteY35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19425 w 3752850"/>
                <a:gd name="connsiteY24" fmla="*/ 18326 h 2804388"/>
                <a:gd name="connsiteX25" fmla="*/ 3228976 w 3752850"/>
                <a:gd name="connsiteY25" fmla="*/ 56428 h 2804388"/>
                <a:gd name="connsiteX26" fmla="*/ 3307556 w 3752850"/>
                <a:gd name="connsiteY26" fmla="*/ 225495 h 2804388"/>
                <a:gd name="connsiteX27" fmla="*/ 3248025 w 3752850"/>
                <a:gd name="connsiteY27" fmla="*/ 523151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333750 w 3752850"/>
                <a:gd name="connsiteY27" fmla="*/ 842238 h 2804388"/>
                <a:gd name="connsiteX28" fmla="*/ 3562350 w 3752850"/>
                <a:gd name="connsiteY28" fmla="*/ 1223238 h 2804388"/>
                <a:gd name="connsiteX29" fmla="*/ 3638550 w 3752850"/>
                <a:gd name="connsiteY29" fmla="*/ 1470888 h 2804388"/>
                <a:gd name="connsiteX30" fmla="*/ 3676650 w 3752850"/>
                <a:gd name="connsiteY30" fmla="*/ 1623288 h 2804388"/>
                <a:gd name="connsiteX31" fmla="*/ 3752850 w 3752850"/>
                <a:gd name="connsiteY31" fmla="*/ 1813788 h 2804388"/>
                <a:gd name="connsiteX32" fmla="*/ 3314700 w 3752850"/>
                <a:gd name="connsiteY32" fmla="*/ 2804388 h 2804388"/>
                <a:gd name="connsiteX33" fmla="*/ 0 w 3752850"/>
                <a:gd name="connsiteY33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78981 w 3752850"/>
                <a:gd name="connsiteY27" fmla="*/ 694602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33258"/>
                <a:gd name="connsiteY0" fmla="*/ 2480538 h 2804388"/>
                <a:gd name="connsiteX1" fmla="*/ 0 w 3733258"/>
                <a:gd name="connsiteY1" fmla="*/ 2480538 h 2804388"/>
                <a:gd name="connsiteX2" fmla="*/ 90488 w 3733258"/>
                <a:gd name="connsiteY2" fmla="*/ 2109063 h 2804388"/>
                <a:gd name="connsiteX3" fmla="*/ 152400 w 3733258"/>
                <a:gd name="connsiteY3" fmla="*/ 1947138 h 2804388"/>
                <a:gd name="connsiteX4" fmla="*/ 381000 w 3733258"/>
                <a:gd name="connsiteY4" fmla="*/ 1489938 h 2804388"/>
                <a:gd name="connsiteX5" fmla="*/ 704850 w 3733258"/>
                <a:gd name="connsiteY5" fmla="*/ 1127988 h 2804388"/>
                <a:gd name="connsiteX6" fmla="*/ 876300 w 3733258"/>
                <a:gd name="connsiteY6" fmla="*/ 994638 h 2804388"/>
                <a:gd name="connsiteX7" fmla="*/ 1028700 w 3733258"/>
                <a:gd name="connsiteY7" fmla="*/ 899388 h 2804388"/>
                <a:gd name="connsiteX8" fmla="*/ 1162050 w 3733258"/>
                <a:gd name="connsiteY8" fmla="*/ 861288 h 2804388"/>
                <a:gd name="connsiteX9" fmla="*/ 1200150 w 3733258"/>
                <a:gd name="connsiteY9" fmla="*/ 785088 h 2804388"/>
                <a:gd name="connsiteX10" fmla="*/ 1238250 w 3733258"/>
                <a:gd name="connsiteY10" fmla="*/ 385038 h 2804388"/>
                <a:gd name="connsiteX11" fmla="*/ 1323975 w 3733258"/>
                <a:gd name="connsiteY11" fmla="*/ 170728 h 2804388"/>
                <a:gd name="connsiteX12" fmla="*/ 1457325 w 3733258"/>
                <a:gd name="connsiteY12" fmla="*/ 42138 h 2804388"/>
                <a:gd name="connsiteX13" fmla="*/ 1619250 w 3733258"/>
                <a:gd name="connsiteY13" fmla="*/ 4038 h 2804388"/>
                <a:gd name="connsiteX14" fmla="*/ 1776413 w 3733258"/>
                <a:gd name="connsiteY14" fmla="*/ 125484 h 2804388"/>
                <a:gd name="connsiteX15" fmla="*/ 1790700 w 3733258"/>
                <a:gd name="connsiteY15" fmla="*/ 308838 h 2804388"/>
                <a:gd name="connsiteX16" fmla="*/ 1776412 w 3733258"/>
                <a:gd name="connsiteY16" fmla="*/ 527913 h 2804388"/>
                <a:gd name="connsiteX17" fmla="*/ 1752600 w 3733258"/>
                <a:gd name="connsiteY17" fmla="*/ 613638 h 2804388"/>
                <a:gd name="connsiteX18" fmla="*/ 1809750 w 3733258"/>
                <a:gd name="connsiteY18" fmla="*/ 651738 h 2804388"/>
                <a:gd name="connsiteX19" fmla="*/ 2152650 w 3733258"/>
                <a:gd name="connsiteY19" fmla="*/ 670788 h 2804388"/>
                <a:gd name="connsiteX20" fmla="*/ 2647950 w 3733258"/>
                <a:gd name="connsiteY20" fmla="*/ 651738 h 2804388"/>
                <a:gd name="connsiteX21" fmla="*/ 2690812 w 3733258"/>
                <a:gd name="connsiteY21" fmla="*/ 382657 h 2804388"/>
                <a:gd name="connsiteX22" fmla="*/ 2836069 w 3733258"/>
                <a:gd name="connsiteY22" fmla="*/ 146915 h 2804388"/>
                <a:gd name="connsiteX23" fmla="*/ 3019425 w 3733258"/>
                <a:gd name="connsiteY23" fmla="*/ 18326 h 2804388"/>
                <a:gd name="connsiteX24" fmla="*/ 3228976 w 3733258"/>
                <a:gd name="connsiteY24" fmla="*/ 56428 h 2804388"/>
                <a:gd name="connsiteX25" fmla="*/ 3307556 w 3733258"/>
                <a:gd name="connsiteY25" fmla="*/ 225495 h 2804388"/>
                <a:gd name="connsiteX26" fmla="*/ 3248025 w 3733258"/>
                <a:gd name="connsiteY26" fmla="*/ 523151 h 2804388"/>
                <a:gd name="connsiteX27" fmla="*/ 3228974 w 3733258"/>
                <a:gd name="connsiteY27" fmla="*/ 696983 h 2804388"/>
                <a:gd name="connsiteX28" fmla="*/ 3333750 w 3733258"/>
                <a:gd name="connsiteY28" fmla="*/ 842238 h 2804388"/>
                <a:gd name="connsiteX29" fmla="*/ 3562350 w 3733258"/>
                <a:gd name="connsiteY29" fmla="*/ 1223238 h 2804388"/>
                <a:gd name="connsiteX30" fmla="*/ 3638550 w 3733258"/>
                <a:gd name="connsiteY30" fmla="*/ 1470888 h 2804388"/>
                <a:gd name="connsiteX31" fmla="*/ 3676650 w 3733258"/>
                <a:gd name="connsiteY31" fmla="*/ 1623288 h 2804388"/>
                <a:gd name="connsiteX32" fmla="*/ 3721894 w 3733258"/>
                <a:gd name="connsiteY32" fmla="*/ 1832838 h 2804388"/>
                <a:gd name="connsiteX33" fmla="*/ 3314700 w 3733258"/>
                <a:gd name="connsiteY33" fmla="*/ 2804388 h 2804388"/>
                <a:gd name="connsiteX34" fmla="*/ 0 w 3733258"/>
                <a:gd name="connsiteY34" fmla="*/ 2480538 h 2804388"/>
                <a:gd name="connsiteX0" fmla="*/ 0 w 3766606"/>
                <a:gd name="connsiteY0" fmla="*/ 2480538 h 2804388"/>
                <a:gd name="connsiteX1" fmla="*/ 0 w 3766606"/>
                <a:gd name="connsiteY1" fmla="*/ 2480538 h 2804388"/>
                <a:gd name="connsiteX2" fmla="*/ 90488 w 3766606"/>
                <a:gd name="connsiteY2" fmla="*/ 2109063 h 2804388"/>
                <a:gd name="connsiteX3" fmla="*/ 152400 w 3766606"/>
                <a:gd name="connsiteY3" fmla="*/ 1947138 h 2804388"/>
                <a:gd name="connsiteX4" fmla="*/ 381000 w 3766606"/>
                <a:gd name="connsiteY4" fmla="*/ 1489938 h 2804388"/>
                <a:gd name="connsiteX5" fmla="*/ 704850 w 3766606"/>
                <a:gd name="connsiteY5" fmla="*/ 1127988 h 2804388"/>
                <a:gd name="connsiteX6" fmla="*/ 876300 w 3766606"/>
                <a:gd name="connsiteY6" fmla="*/ 994638 h 2804388"/>
                <a:gd name="connsiteX7" fmla="*/ 1028700 w 3766606"/>
                <a:gd name="connsiteY7" fmla="*/ 899388 h 2804388"/>
                <a:gd name="connsiteX8" fmla="*/ 1162050 w 3766606"/>
                <a:gd name="connsiteY8" fmla="*/ 861288 h 2804388"/>
                <a:gd name="connsiteX9" fmla="*/ 1200150 w 3766606"/>
                <a:gd name="connsiteY9" fmla="*/ 785088 h 2804388"/>
                <a:gd name="connsiteX10" fmla="*/ 1238250 w 3766606"/>
                <a:gd name="connsiteY10" fmla="*/ 385038 h 2804388"/>
                <a:gd name="connsiteX11" fmla="*/ 1323975 w 3766606"/>
                <a:gd name="connsiteY11" fmla="*/ 170728 h 2804388"/>
                <a:gd name="connsiteX12" fmla="*/ 1457325 w 3766606"/>
                <a:gd name="connsiteY12" fmla="*/ 42138 h 2804388"/>
                <a:gd name="connsiteX13" fmla="*/ 1619250 w 3766606"/>
                <a:gd name="connsiteY13" fmla="*/ 4038 h 2804388"/>
                <a:gd name="connsiteX14" fmla="*/ 1776413 w 3766606"/>
                <a:gd name="connsiteY14" fmla="*/ 125484 h 2804388"/>
                <a:gd name="connsiteX15" fmla="*/ 1790700 w 3766606"/>
                <a:gd name="connsiteY15" fmla="*/ 308838 h 2804388"/>
                <a:gd name="connsiteX16" fmla="*/ 1776412 w 3766606"/>
                <a:gd name="connsiteY16" fmla="*/ 527913 h 2804388"/>
                <a:gd name="connsiteX17" fmla="*/ 1752600 w 3766606"/>
                <a:gd name="connsiteY17" fmla="*/ 613638 h 2804388"/>
                <a:gd name="connsiteX18" fmla="*/ 1809750 w 3766606"/>
                <a:gd name="connsiteY18" fmla="*/ 651738 h 2804388"/>
                <a:gd name="connsiteX19" fmla="*/ 2152650 w 3766606"/>
                <a:gd name="connsiteY19" fmla="*/ 670788 h 2804388"/>
                <a:gd name="connsiteX20" fmla="*/ 2647950 w 3766606"/>
                <a:gd name="connsiteY20" fmla="*/ 651738 h 2804388"/>
                <a:gd name="connsiteX21" fmla="*/ 2690812 w 3766606"/>
                <a:gd name="connsiteY21" fmla="*/ 382657 h 2804388"/>
                <a:gd name="connsiteX22" fmla="*/ 2836069 w 3766606"/>
                <a:gd name="connsiteY22" fmla="*/ 146915 h 2804388"/>
                <a:gd name="connsiteX23" fmla="*/ 3019425 w 3766606"/>
                <a:gd name="connsiteY23" fmla="*/ 18326 h 2804388"/>
                <a:gd name="connsiteX24" fmla="*/ 3228976 w 3766606"/>
                <a:gd name="connsiteY24" fmla="*/ 56428 h 2804388"/>
                <a:gd name="connsiteX25" fmla="*/ 3307556 w 3766606"/>
                <a:gd name="connsiteY25" fmla="*/ 225495 h 2804388"/>
                <a:gd name="connsiteX26" fmla="*/ 3248025 w 3766606"/>
                <a:gd name="connsiteY26" fmla="*/ 523151 h 2804388"/>
                <a:gd name="connsiteX27" fmla="*/ 3228974 w 3766606"/>
                <a:gd name="connsiteY27" fmla="*/ 696983 h 2804388"/>
                <a:gd name="connsiteX28" fmla="*/ 3333750 w 3766606"/>
                <a:gd name="connsiteY28" fmla="*/ 842238 h 2804388"/>
                <a:gd name="connsiteX29" fmla="*/ 3562350 w 3766606"/>
                <a:gd name="connsiteY29" fmla="*/ 1223238 h 2804388"/>
                <a:gd name="connsiteX30" fmla="*/ 3638550 w 3766606"/>
                <a:gd name="connsiteY30" fmla="*/ 1470888 h 2804388"/>
                <a:gd name="connsiteX31" fmla="*/ 3676650 w 3766606"/>
                <a:gd name="connsiteY31" fmla="*/ 1623288 h 2804388"/>
                <a:gd name="connsiteX32" fmla="*/ 3721894 w 3766606"/>
                <a:gd name="connsiteY32" fmla="*/ 1832838 h 2804388"/>
                <a:gd name="connsiteX33" fmla="*/ 3314700 w 3766606"/>
                <a:gd name="connsiteY33" fmla="*/ 2804388 h 2804388"/>
                <a:gd name="connsiteX34" fmla="*/ 0 w 3766606"/>
                <a:gd name="connsiteY34" fmla="*/ 2480538 h 2804388"/>
                <a:gd name="connsiteX0" fmla="*/ 0 w 3766606"/>
                <a:gd name="connsiteY0" fmla="*/ 2480538 h 2804388"/>
                <a:gd name="connsiteX1" fmla="*/ 0 w 3766606"/>
                <a:gd name="connsiteY1" fmla="*/ 2480538 h 2804388"/>
                <a:gd name="connsiteX2" fmla="*/ 90488 w 3766606"/>
                <a:gd name="connsiteY2" fmla="*/ 2109063 h 2804388"/>
                <a:gd name="connsiteX3" fmla="*/ 152400 w 3766606"/>
                <a:gd name="connsiteY3" fmla="*/ 1947138 h 2804388"/>
                <a:gd name="connsiteX4" fmla="*/ 381000 w 3766606"/>
                <a:gd name="connsiteY4" fmla="*/ 1489938 h 2804388"/>
                <a:gd name="connsiteX5" fmla="*/ 704850 w 3766606"/>
                <a:gd name="connsiteY5" fmla="*/ 1127988 h 2804388"/>
                <a:gd name="connsiteX6" fmla="*/ 876300 w 3766606"/>
                <a:gd name="connsiteY6" fmla="*/ 994638 h 2804388"/>
                <a:gd name="connsiteX7" fmla="*/ 1028700 w 3766606"/>
                <a:gd name="connsiteY7" fmla="*/ 899388 h 2804388"/>
                <a:gd name="connsiteX8" fmla="*/ 1162050 w 3766606"/>
                <a:gd name="connsiteY8" fmla="*/ 861288 h 2804388"/>
                <a:gd name="connsiteX9" fmla="*/ 1200150 w 3766606"/>
                <a:gd name="connsiteY9" fmla="*/ 785088 h 2804388"/>
                <a:gd name="connsiteX10" fmla="*/ 1238250 w 3766606"/>
                <a:gd name="connsiteY10" fmla="*/ 385038 h 2804388"/>
                <a:gd name="connsiteX11" fmla="*/ 1323975 w 3766606"/>
                <a:gd name="connsiteY11" fmla="*/ 170728 h 2804388"/>
                <a:gd name="connsiteX12" fmla="*/ 1457325 w 3766606"/>
                <a:gd name="connsiteY12" fmla="*/ 42138 h 2804388"/>
                <a:gd name="connsiteX13" fmla="*/ 1619250 w 3766606"/>
                <a:gd name="connsiteY13" fmla="*/ 4038 h 2804388"/>
                <a:gd name="connsiteX14" fmla="*/ 1776413 w 3766606"/>
                <a:gd name="connsiteY14" fmla="*/ 125484 h 2804388"/>
                <a:gd name="connsiteX15" fmla="*/ 1790700 w 3766606"/>
                <a:gd name="connsiteY15" fmla="*/ 308838 h 2804388"/>
                <a:gd name="connsiteX16" fmla="*/ 1776412 w 3766606"/>
                <a:gd name="connsiteY16" fmla="*/ 527913 h 2804388"/>
                <a:gd name="connsiteX17" fmla="*/ 1752600 w 3766606"/>
                <a:gd name="connsiteY17" fmla="*/ 613638 h 2804388"/>
                <a:gd name="connsiteX18" fmla="*/ 1809750 w 3766606"/>
                <a:gd name="connsiteY18" fmla="*/ 651738 h 2804388"/>
                <a:gd name="connsiteX19" fmla="*/ 2152650 w 3766606"/>
                <a:gd name="connsiteY19" fmla="*/ 670788 h 2804388"/>
                <a:gd name="connsiteX20" fmla="*/ 2647950 w 3766606"/>
                <a:gd name="connsiteY20" fmla="*/ 651738 h 2804388"/>
                <a:gd name="connsiteX21" fmla="*/ 2690812 w 3766606"/>
                <a:gd name="connsiteY21" fmla="*/ 382657 h 2804388"/>
                <a:gd name="connsiteX22" fmla="*/ 2836069 w 3766606"/>
                <a:gd name="connsiteY22" fmla="*/ 146915 h 2804388"/>
                <a:gd name="connsiteX23" fmla="*/ 3019425 w 3766606"/>
                <a:gd name="connsiteY23" fmla="*/ 18326 h 2804388"/>
                <a:gd name="connsiteX24" fmla="*/ 3228976 w 3766606"/>
                <a:gd name="connsiteY24" fmla="*/ 56428 h 2804388"/>
                <a:gd name="connsiteX25" fmla="*/ 3307556 w 3766606"/>
                <a:gd name="connsiteY25" fmla="*/ 225495 h 2804388"/>
                <a:gd name="connsiteX26" fmla="*/ 3248025 w 3766606"/>
                <a:gd name="connsiteY26" fmla="*/ 523151 h 2804388"/>
                <a:gd name="connsiteX27" fmla="*/ 3228974 w 3766606"/>
                <a:gd name="connsiteY27" fmla="*/ 696983 h 2804388"/>
                <a:gd name="connsiteX28" fmla="*/ 3333750 w 3766606"/>
                <a:gd name="connsiteY28" fmla="*/ 842238 h 2804388"/>
                <a:gd name="connsiteX29" fmla="*/ 3562350 w 3766606"/>
                <a:gd name="connsiteY29" fmla="*/ 1223238 h 2804388"/>
                <a:gd name="connsiteX30" fmla="*/ 3638550 w 3766606"/>
                <a:gd name="connsiteY30" fmla="*/ 1470888 h 2804388"/>
                <a:gd name="connsiteX31" fmla="*/ 3676650 w 3766606"/>
                <a:gd name="connsiteY31" fmla="*/ 1623288 h 2804388"/>
                <a:gd name="connsiteX32" fmla="*/ 3721894 w 3766606"/>
                <a:gd name="connsiteY32" fmla="*/ 1832838 h 2804388"/>
                <a:gd name="connsiteX33" fmla="*/ 3314700 w 3766606"/>
                <a:gd name="connsiteY33" fmla="*/ 2804388 h 2804388"/>
                <a:gd name="connsiteX34" fmla="*/ 0 w 3766606"/>
                <a:gd name="connsiteY34" fmla="*/ 2480538 h 2804388"/>
                <a:gd name="connsiteX0" fmla="*/ 0 w 3772772"/>
                <a:gd name="connsiteY0" fmla="*/ 2480538 h 2804388"/>
                <a:gd name="connsiteX1" fmla="*/ 0 w 3772772"/>
                <a:gd name="connsiteY1" fmla="*/ 2480538 h 2804388"/>
                <a:gd name="connsiteX2" fmla="*/ 90488 w 3772772"/>
                <a:gd name="connsiteY2" fmla="*/ 2109063 h 2804388"/>
                <a:gd name="connsiteX3" fmla="*/ 152400 w 3772772"/>
                <a:gd name="connsiteY3" fmla="*/ 1947138 h 2804388"/>
                <a:gd name="connsiteX4" fmla="*/ 381000 w 3772772"/>
                <a:gd name="connsiteY4" fmla="*/ 1489938 h 2804388"/>
                <a:gd name="connsiteX5" fmla="*/ 704850 w 3772772"/>
                <a:gd name="connsiteY5" fmla="*/ 1127988 h 2804388"/>
                <a:gd name="connsiteX6" fmla="*/ 876300 w 3772772"/>
                <a:gd name="connsiteY6" fmla="*/ 994638 h 2804388"/>
                <a:gd name="connsiteX7" fmla="*/ 1028700 w 3772772"/>
                <a:gd name="connsiteY7" fmla="*/ 899388 h 2804388"/>
                <a:gd name="connsiteX8" fmla="*/ 1162050 w 3772772"/>
                <a:gd name="connsiteY8" fmla="*/ 861288 h 2804388"/>
                <a:gd name="connsiteX9" fmla="*/ 1200150 w 3772772"/>
                <a:gd name="connsiteY9" fmla="*/ 785088 h 2804388"/>
                <a:gd name="connsiteX10" fmla="*/ 1238250 w 3772772"/>
                <a:gd name="connsiteY10" fmla="*/ 385038 h 2804388"/>
                <a:gd name="connsiteX11" fmla="*/ 1323975 w 3772772"/>
                <a:gd name="connsiteY11" fmla="*/ 170728 h 2804388"/>
                <a:gd name="connsiteX12" fmla="*/ 1457325 w 3772772"/>
                <a:gd name="connsiteY12" fmla="*/ 42138 h 2804388"/>
                <a:gd name="connsiteX13" fmla="*/ 1619250 w 3772772"/>
                <a:gd name="connsiteY13" fmla="*/ 4038 h 2804388"/>
                <a:gd name="connsiteX14" fmla="*/ 1776413 w 3772772"/>
                <a:gd name="connsiteY14" fmla="*/ 125484 h 2804388"/>
                <a:gd name="connsiteX15" fmla="*/ 1790700 w 3772772"/>
                <a:gd name="connsiteY15" fmla="*/ 308838 h 2804388"/>
                <a:gd name="connsiteX16" fmla="*/ 1776412 w 3772772"/>
                <a:gd name="connsiteY16" fmla="*/ 527913 h 2804388"/>
                <a:gd name="connsiteX17" fmla="*/ 1752600 w 3772772"/>
                <a:gd name="connsiteY17" fmla="*/ 613638 h 2804388"/>
                <a:gd name="connsiteX18" fmla="*/ 1809750 w 3772772"/>
                <a:gd name="connsiteY18" fmla="*/ 651738 h 2804388"/>
                <a:gd name="connsiteX19" fmla="*/ 2152650 w 3772772"/>
                <a:gd name="connsiteY19" fmla="*/ 670788 h 2804388"/>
                <a:gd name="connsiteX20" fmla="*/ 2647950 w 3772772"/>
                <a:gd name="connsiteY20" fmla="*/ 651738 h 2804388"/>
                <a:gd name="connsiteX21" fmla="*/ 2690812 w 3772772"/>
                <a:gd name="connsiteY21" fmla="*/ 382657 h 2804388"/>
                <a:gd name="connsiteX22" fmla="*/ 2836069 w 3772772"/>
                <a:gd name="connsiteY22" fmla="*/ 146915 h 2804388"/>
                <a:gd name="connsiteX23" fmla="*/ 3019425 w 3772772"/>
                <a:gd name="connsiteY23" fmla="*/ 18326 h 2804388"/>
                <a:gd name="connsiteX24" fmla="*/ 3228976 w 3772772"/>
                <a:gd name="connsiteY24" fmla="*/ 56428 h 2804388"/>
                <a:gd name="connsiteX25" fmla="*/ 3307556 w 3772772"/>
                <a:gd name="connsiteY25" fmla="*/ 225495 h 2804388"/>
                <a:gd name="connsiteX26" fmla="*/ 3248025 w 3772772"/>
                <a:gd name="connsiteY26" fmla="*/ 523151 h 2804388"/>
                <a:gd name="connsiteX27" fmla="*/ 3228974 w 3772772"/>
                <a:gd name="connsiteY27" fmla="*/ 696983 h 2804388"/>
                <a:gd name="connsiteX28" fmla="*/ 3333750 w 3772772"/>
                <a:gd name="connsiteY28" fmla="*/ 842238 h 2804388"/>
                <a:gd name="connsiteX29" fmla="*/ 3562350 w 3772772"/>
                <a:gd name="connsiteY29" fmla="*/ 1223238 h 2804388"/>
                <a:gd name="connsiteX30" fmla="*/ 3638550 w 3772772"/>
                <a:gd name="connsiteY30" fmla="*/ 1470888 h 2804388"/>
                <a:gd name="connsiteX31" fmla="*/ 3676650 w 3772772"/>
                <a:gd name="connsiteY31" fmla="*/ 1623288 h 2804388"/>
                <a:gd name="connsiteX32" fmla="*/ 3731419 w 3772772"/>
                <a:gd name="connsiteY32" fmla="*/ 1839982 h 2804388"/>
                <a:gd name="connsiteX33" fmla="*/ 3314700 w 3772772"/>
                <a:gd name="connsiteY33" fmla="*/ 2804388 h 2804388"/>
                <a:gd name="connsiteX34" fmla="*/ 0 w 3772772"/>
                <a:gd name="connsiteY34" fmla="*/ 2480538 h 280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72772" h="2804388">
                  <a:moveTo>
                    <a:pt x="0" y="2480538"/>
                  </a:moveTo>
                  <a:lnTo>
                    <a:pt x="0" y="2480538"/>
                  </a:lnTo>
                  <a:cubicBezTo>
                    <a:pt x="15081" y="2418626"/>
                    <a:pt x="65088" y="2197963"/>
                    <a:pt x="90488" y="2109063"/>
                  </a:cubicBezTo>
                  <a:cubicBezTo>
                    <a:pt x="115888" y="2020163"/>
                    <a:pt x="103981" y="2050325"/>
                    <a:pt x="152400" y="1947138"/>
                  </a:cubicBezTo>
                  <a:cubicBezTo>
                    <a:pt x="200819" y="1843951"/>
                    <a:pt x="304800" y="1642338"/>
                    <a:pt x="381000" y="1489938"/>
                  </a:cubicBezTo>
                  <a:cubicBezTo>
                    <a:pt x="463550" y="1359763"/>
                    <a:pt x="622300" y="1210538"/>
                    <a:pt x="704850" y="1127988"/>
                  </a:cubicBezTo>
                  <a:cubicBezTo>
                    <a:pt x="787400" y="1045438"/>
                    <a:pt x="822325" y="1032738"/>
                    <a:pt x="876300" y="994638"/>
                  </a:cubicBezTo>
                  <a:cubicBezTo>
                    <a:pt x="930275" y="956538"/>
                    <a:pt x="981075" y="921613"/>
                    <a:pt x="1028700" y="899388"/>
                  </a:cubicBezTo>
                  <a:cubicBezTo>
                    <a:pt x="1076325" y="877163"/>
                    <a:pt x="1066369" y="885208"/>
                    <a:pt x="1162050" y="861288"/>
                  </a:cubicBezTo>
                  <a:cubicBezTo>
                    <a:pt x="1189037" y="840651"/>
                    <a:pt x="1195663" y="813129"/>
                    <a:pt x="1200150" y="785088"/>
                  </a:cubicBezTo>
                  <a:cubicBezTo>
                    <a:pt x="1221313" y="652817"/>
                    <a:pt x="1217613" y="487431"/>
                    <a:pt x="1238250" y="385038"/>
                  </a:cubicBezTo>
                  <a:cubicBezTo>
                    <a:pt x="1258888" y="282645"/>
                    <a:pt x="1285875" y="224703"/>
                    <a:pt x="1323975" y="170728"/>
                  </a:cubicBezTo>
                  <a:cubicBezTo>
                    <a:pt x="1362075" y="116753"/>
                    <a:pt x="1408113" y="69920"/>
                    <a:pt x="1457325" y="42138"/>
                  </a:cubicBezTo>
                  <a:cubicBezTo>
                    <a:pt x="1506537" y="14356"/>
                    <a:pt x="1566069" y="-9853"/>
                    <a:pt x="1619250" y="4038"/>
                  </a:cubicBezTo>
                  <a:cubicBezTo>
                    <a:pt x="1672431" y="17929"/>
                    <a:pt x="1747838" y="74684"/>
                    <a:pt x="1776413" y="125484"/>
                  </a:cubicBezTo>
                  <a:cubicBezTo>
                    <a:pt x="1797844" y="197715"/>
                    <a:pt x="1790700" y="241767"/>
                    <a:pt x="1790700" y="308838"/>
                  </a:cubicBezTo>
                  <a:cubicBezTo>
                    <a:pt x="1790700" y="375909"/>
                    <a:pt x="1789584" y="492010"/>
                    <a:pt x="1776412" y="527913"/>
                  </a:cubicBezTo>
                  <a:cubicBezTo>
                    <a:pt x="1764991" y="559043"/>
                    <a:pt x="1747044" y="593001"/>
                    <a:pt x="1752600" y="613638"/>
                  </a:cubicBezTo>
                  <a:cubicBezTo>
                    <a:pt x="1758156" y="634275"/>
                    <a:pt x="1787085" y="648500"/>
                    <a:pt x="1809750" y="651738"/>
                  </a:cubicBezTo>
                  <a:cubicBezTo>
                    <a:pt x="1923076" y="667927"/>
                    <a:pt x="2038350" y="664438"/>
                    <a:pt x="2152650" y="670788"/>
                  </a:cubicBezTo>
                  <a:cubicBezTo>
                    <a:pt x="2317750" y="664438"/>
                    <a:pt x="2549762" y="678387"/>
                    <a:pt x="2647950" y="651738"/>
                  </a:cubicBezTo>
                  <a:cubicBezTo>
                    <a:pt x="2675731" y="644198"/>
                    <a:pt x="2659459" y="466794"/>
                    <a:pt x="2690812" y="382657"/>
                  </a:cubicBezTo>
                  <a:cubicBezTo>
                    <a:pt x="2722165" y="298520"/>
                    <a:pt x="2782094" y="204065"/>
                    <a:pt x="2836069" y="146915"/>
                  </a:cubicBezTo>
                  <a:cubicBezTo>
                    <a:pt x="2890044" y="89765"/>
                    <a:pt x="2953941" y="33407"/>
                    <a:pt x="3019425" y="18326"/>
                  </a:cubicBezTo>
                  <a:cubicBezTo>
                    <a:pt x="3084909" y="3245"/>
                    <a:pt x="3188892" y="22694"/>
                    <a:pt x="3228976" y="56428"/>
                  </a:cubicBezTo>
                  <a:cubicBezTo>
                    <a:pt x="3269060" y="90162"/>
                    <a:pt x="3309937" y="136199"/>
                    <a:pt x="3307556" y="225495"/>
                  </a:cubicBezTo>
                  <a:cubicBezTo>
                    <a:pt x="3301206" y="352495"/>
                    <a:pt x="3261122" y="444570"/>
                    <a:pt x="3248025" y="523151"/>
                  </a:cubicBezTo>
                  <a:cubicBezTo>
                    <a:pt x="3234928" y="601732"/>
                    <a:pt x="3214687" y="643802"/>
                    <a:pt x="3228974" y="696983"/>
                  </a:cubicBezTo>
                  <a:cubicBezTo>
                    <a:pt x="3243261" y="750164"/>
                    <a:pt x="3286522" y="761276"/>
                    <a:pt x="3333750" y="842238"/>
                  </a:cubicBezTo>
                  <a:cubicBezTo>
                    <a:pt x="3403600" y="934313"/>
                    <a:pt x="3517900" y="1131163"/>
                    <a:pt x="3562350" y="1223238"/>
                  </a:cubicBezTo>
                  <a:cubicBezTo>
                    <a:pt x="3613150" y="1328013"/>
                    <a:pt x="3619500" y="1404213"/>
                    <a:pt x="3638550" y="1470888"/>
                  </a:cubicBezTo>
                  <a:cubicBezTo>
                    <a:pt x="3657600" y="1537563"/>
                    <a:pt x="3661172" y="1561772"/>
                    <a:pt x="3676650" y="1623288"/>
                  </a:cubicBezTo>
                  <a:cubicBezTo>
                    <a:pt x="3692128" y="1684804"/>
                    <a:pt x="3713956" y="1777276"/>
                    <a:pt x="3731419" y="1839982"/>
                  </a:cubicBezTo>
                  <a:cubicBezTo>
                    <a:pt x="3749676" y="1924914"/>
                    <a:pt x="3940175" y="2693263"/>
                    <a:pt x="3314700" y="2804388"/>
                  </a:cubicBezTo>
                  <a:lnTo>
                    <a:pt x="0" y="2480538"/>
                  </a:lnTo>
                  <a:close/>
                </a:path>
              </a:pathLst>
            </a:custGeom>
            <a:solidFill>
              <a:srgbClr val="EAB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/>
            <p:nvPr/>
          </p:nvSpPr>
          <p:spPr>
            <a:xfrm>
              <a:off x="9278903" y="13857242"/>
              <a:ext cx="74182" cy="116585"/>
            </a:xfrm>
            <a:custGeom>
              <a:avLst/>
              <a:gdLst>
                <a:gd name="connsiteX0" fmla="*/ 0 w 92075"/>
                <a:gd name="connsiteY0" fmla="*/ 80963 h 161925"/>
                <a:gd name="connsiteX1" fmla="*/ 46038 w 92075"/>
                <a:gd name="connsiteY1" fmla="*/ 0 h 161925"/>
                <a:gd name="connsiteX2" fmla="*/ 92076 w 92075"/>
                <a:gd name="connsiteY2" fmla="*/ 80963 h 161925"/>
                <a:gd name="connsiteX3" fmla="*/ 46038 w 92075"/>
                <a:gd name="connsiteY3" fmla="*/ 161926 h 161925"/>
                <a:gd name="connsiteX4" fmla="*/ 0 w 92075"/>
                <a:gd name="connsiteY4" fmla="*/ 80963 h 161925"/>
                <a:gd name="connsiteX0" fmla="*/ 0 w 96839"/>
                <a:gd name="connsiteY0" fmla="*/ 82472 h 163933"/>
                <a:gd name="connsiteX1" fmla="*/ 46038 w 96839"/>
                <a:gd name="connsiteY1" fmla="*/ 1509 h 163933"/>
                <a:gd name="connsiteX2" fmla="*/ 96839 w 96839"/>
                <a:gd name="connsiteY2" fmla="*/ 49134 h 163933"/>
                <a:gd name="connsiteX3" fmla="*/ 46038 w 96839"/>
                <a:gd name="connsiteY3" fmla="*/ 163435 h 163933"/>
                <a:gd name="connsiteX4" fmla="*/ 0 w 96839"/>
                <a:gd name="connsiteY4" fmla="*/ 82472 h 163933"/>
                <a:gd name="connsiteX0" fmla="*/ 0 w 97346"/>
                <a:gd name="connsiteY0" fmla="*/ 81590 h 163692"/>
                <a:gd name="connsiteX1" fmla="*/ 46038 w 97346"/>
                <a:gd name="connsiteY1" fmla="*/ 627 h 163692"/>
                <a:gd name="connsiteX2" fmla="*/ 96839 w 97346"/>
                <a:gd name="connsiteY2" fmla="*/ 48252 h 163692"/>
                <a:gd name="connsiteX3" fmla="*/ 70644 w 97346"/>
                <a:gd name="connsiteY3" fmla="*/ 123658 h 163692"/>
                <a:gd name="connsiteX4" fmla="*/ 46038 w 97346"/>
                <a:gd name="connsiteY4" fmla="*/ 162553 h 163692"/>
                <a:gd name="connsiteX5" fmla="*/ 0 w 97346"/>
                <a:gd name="connsiteY5" fmla="*/ 81590 h 163692"/>
                <a:gd name="connsiteX0" fmla="*/ 0 w 97652"/>
                <a:gd name="connsiteY0" fmla="*/ 81590 h 163892"/>
                <a:gd name="connsiteX1" fmla="*/ 46038 w 97652"/>
                <a:gd name="connsiteY1" fmla="*/ 627 h 163892"/>
                <a:gd name="connsiteX2" fmla="*/ 96839 w 97652"/>
                <a:gd name="connsiteY2" fmla="*/ 48252 h 163892"/>
                <a:gd name="connsiteX3" fmla="*/ 80169 w 97652"/>
                <a:gd name="connsiteY3" fmla="*/ 126040 h 163892"/>
                <a:gd name="connsiteX4" fmla="*/ 46038 w 97652"/>
                <a:gd name="connsiteY4" fmla="*/ 162553 h 163892"/>
                <a:gd name="connsiteX5" fmla="*/ 0 w 97652"/>
                <a:gd name="connsiteY5" fmla="*/ 81590 h 163892"/>
                <a:gd name="connsiteX0" fmla="*/ 0 w 99398"/>
                <a:gd name="connsiteY0" fmla="*/ 81590 h 163892"/>
                <a:gd name="connsiteX1" fmla="*/ 46038 w 99398"/>
                <a:gd name="connsiteY1" fmla="*/ 627 h 163892"/>
                <a:gd name="connsiteX2" fmla="*/ 96839 w 99398"/>
                <a:gd name="connsiteY2" fmla="*/ 48252 h 163892"/>
                <a:gd name="connsiteX3" fmla="*/ 80169 w 99398"/>
                <a:gd name="connsiteY3" fmla="*/ 126040 h 163892"/>
                <a:gd name="connsiteX4" fmla="*/ 46038 w 99398"/>
                <a:gd name="connsiteY4" fmla="*/ 162553 h 163892"/>
                <a:gd name="connsiteX5" fmla="*/ 0 w 99398"/>
                <a:gd name="connsiteY5" fmla="*/ 81590 h 163892"/>
                <a:gd name="connsiteX0" fmla="*/ 540 w 99938"/>
                <a:gd name="connsiteY0" fmla="*/ 81590 h 144745"/>
                <a:gd name="connsiteX1" fmla="*/ 46578 w 99938"/>
                <a:gd name="connsiteY1" fmla="*/ 627 h 144745"/>
                <a:gd name="connsiteX2" fmla="*/ 97379 w 99938"/>
                <a:gd name="connsiteY2" fmla="*/ 48252 h 144745"/>
                <a:gd name="connsiteX3" fmla="*/ 80709 w 99938"/>
                <a:gd name="connsiteY3" fmla="*/ 126040 h 144745"/>
                <a:gd name="connsiteX4" fmla="*/ 25147 w 99938"/>
                <a:gd name="connsiteY4" fmla="*/ 141122 h 144745"/>
                <a:gd name="connsiteX5" fmla="*/ 540 w 99938"/>
                <a:gd name="connsiteY5" fmla="*/ 81590 h 144745"/>
                <a:gd name="connsiteX0" fmla="*/ 18 w 99416"/>
                <a:gd name="connsiteY0" fmla="*/ 74593 h 137748"/>
                <a:gd name="connsiteX1" fmla="*/ 22243 w 99416"/>
                <a:gd name="connsiteY1" fmla="*/ 773 h 137748"/>
                <a:gd name="connsiteX2" fmla="*/ 96857 w 99416"/>
                <a:gd name="connsiteY2" fmla="*/ 41255 h 137748"/>
                <a:gd name="connsiteX3" fmla="*/ 80187 w 99416"/>
                <a:gd name="connsiteY3" fmla="*/ 119043 h 137748"/>
                <a:gd name="connsiteX4" fmla="*/ 24625 w 99416"/>
                <a:gd name="connsiteY4" fmla="*/ 134125 h 137748"/>
                <a:gd name="connsiteX5" fmla="*/ 18 w 99416"/>
                <a:gd name="connsiteY5" fmla="*/ 74593 h 137748"/>
                <a:gd name="connsiteX0" fmla="*/ 133 w 99531"/>
                <a:gd name="connsiteY0" fmla="*/ 79250 h 142405"/>
                <a:gd name="connsiteX1" fmla="*/ 34264 w 99531"/>
                <a:gd name="connsiteY1" fmla="*/ 668 h 142405"/>
                <a:gd name="connsiteX2" fmla="*/ 96972 w 99531"/>
                <a:gd name="connsiteY2" fmla="*/ 45912 h 142405"/>
                <a:gd name="connsiteX3" fmla="*/ 80302 w 99531"/>
                <a:gd name="connsiteY3" fmla="*/ 123700 h 142405"/>
                <a:gd name="connsiteX4" fmla="*/ 24740 w 99531"/>
                <a:gd name="connsiteY4" fmla="*/ 138782 h 142405"/>
                <a:gd name="connsiteX5" fmla="*/ 133 w 99531"/>
                <a:gd name="connsiteY5" fmla="*/ 79250 h 142405"/>
                <a:gd name="connsiteX0" fmla="*/ 133 w 99531"/>
                <a:gd name="connsiteY0" fmla="*/ 79250 h 141562"/>
                <a:gd name="connsiteX1" fmla="*/ 34264 w 99531"/>
                <a:gd name="connsiteY1" fmla="*/ 668 h 141562"/>
                <a:gd name="connsiteX2" fmla="*/ 96972 w 99531"/>
                <a:gd name="connsiteY2" fmla="*/ 45912 h 141562"/>
                <a:gd name="connsiteX3" fmla="*/ 80302 w 99531"/>
                <a:gd name="connsiteY3" fmla="*/ 123700 h 141562"/>
                <a:gd name="connsiteX4" fmla="*/ 24740 w 99531"/>
                <a:gd name="connsiteY4" fmla="*/ 138782 h 141562"/>
                <a:gd name="connsiteX5" fmla="*/ 133 w 99531"/>
                <a:gd name="connsiteY5" fmla="*/ 79250 h 141562"/>
                <a:gd name="connsiteX0" fmla="*/ 61 w 99459"/>
                <a:gd name="connsiteY0" fmla="*/ 74838 h 137150"/>
                <a:gd name="connsiteX1" fmla="*/ 30837 w 99459"/>
                <a:gd name="connsiteY1" fmla="*/ 767 h 137150"/>
                <a:gd name="connsiteX2" fmla="*/ 96900 w 99459"/>
                <a:gd name="connsiteY2" fmla="*/ 41500 h 137150"/>
                <a:gd name="connsiteX3" fmla="*/ 80230 w 99459"/>
                <a:gd name="connsiteY3" fmla="*/ 119288 h 137150"/>
                <a:gd name="connsiteX4" fmla="*/ 24668 w 99459"/>
                <a:gd name="connsiteY4" fmla="*/ 134370 h 137150"/>
                <a:gd name="connsiteX5" fmla="*/ 61 w 99459"/>
                <a:gd name="connsiteY5" fmla="*/ 74838 h 137150"/>
                <a:gd name="connsiteX0" fmla="*/ 61 w 98555"/>
                <a:gd name="connsiteY0" fmla="*/ 78815 h 141127"/>
                <a:gd name="connsiteX1" fmla="*/ 30837 w 98555"/>
                <a:gd name="connsiteY1" fmla="*/ 4744 h 141127"/>
                <a:gd name="connsiteX2" fmla="*/ 76225 w 98555"/>
                <a:gd name="connsiteY2" fmla="*/ 11595 h 141127"/>
                <a:gd name="connsiteX3" fmla="*/ 96900 w 98555"/>
                <a:gd name="connsiteY3" fmla="*/ 45477 h 141127"/>
                <a:gd name="connsiteX4" fmla="*/ 80230 w 98555"/>
                <a:gd name="connsiteY4" fmla="*/ 123265 h 141127"/>
                <a:gd name="connsiteX5" fmla="*/ 24668 w 98555"/>
                <a:gd name="connsiteY5" fmla="*/ 138347 h 141127"/>
                <a:gd name="connsiteX6" fmla="*/ 61 w 98555"/>
                <a:gd name="connsiteY6" fmla="*/ 78815 h 141127"/>
                <a:gd name="connsiteX0" fmla="*/ 23 w 98517"/>
                <a:gd name="connsiteY0" fmla="*/ 75538 h 137850"/>
                <a:gd name="connsiteX1" fmla="*/ 28283 w 98517"/>
                <a:gd name="connsiteY1" fmla="*/ 5978 h 137850"/>
                <a:gd name="connsiteX2" fmla="*/ 76187 w 98517"/>
                <a:gd name="connsiteY2" fmla="*/ 8318 h 137850"/>
                <a:gd name="connsiteX3" fmla="*/ 96862 w 98517"/>
                <a:gd name="connsiteY3" fmla="*/ 42200 h 137850"/>
                <a:gd name="connsiteX4" fmla="*/ 80192 w 98517"/>
                <a:gd name="connsiteY4" fmla="*/ 119988 h 137850"/>
                <a:gd name="connsiteX5" fmla="*/ 24630 w 98517"/>
                <a:gd name="connsiteY5" fmla="*/ 135070 h 137850"/>
                <a:gd name="connsiteX6" fmla="*/ 23 w 98517"/>
                <a:gd name="connsiteY6" fmla="*/ 75538 h 137850"/>
                <a:gd name="connsiteX0" fmla="*/ 23 w 98761"/>
                <a:gd name="connsiteY0" fmla="*/ 75538 h 138652"/>
                <a:gd name="connsiteX1" fmla="*/ 28283 w 98761"/>
                <a:gd name="connsiteY1" fmla="*/ 5978 h 138652"/>
                <a:gd name="connsiteX2" fmla="*/ 76187 w 98761"/>
                <a:gd name="connsiteY2" fmla="*/ 8318 h 138652"/>
                <a:gd name="connsiteX3" fmla="*/ 96862 w 98761"/>
                <a:gd name="connsiteY3" fmla="*/ 42200 h 138652"/>
                <a:gd name="connsiteX4" fmla="*/ 81031 w 98761"/>
                <a:gd name="connsiteY4" fmla="*/ 122995 h 138652"/>
                <a:gd name="connsiteX5" fmla="*/ 24630 w 98761"/>
                <a:gd name="connsiteY5" fmla="*/ 135070 h 138652"/>
                <a:gd name="connsiteX6" fmla="*/ 23 w 98761"/>
                <a:gd name="connsiteY6" fmla="*/ 75538 h 138652"/>
                <a:gd name="connsiteX0" fmla="*/ 26 w 97086"/>
                <a:gd name="connsiteY0" fmla="*/ 71506 h 138656"/>
                <a:gd name="connsiteX1" fmla="*/ 26608 w 97086"/>
                <a:gd name="connsiteY1" fmla="*/ 5705 h 138656"/>
                <a:gd name="connsiteX2" fmla="*/ 74512 w 97086"/>
                <a:gd name="connsiteY2" fmla="*/ 8045 h 138656"/>
                <a:gd name="connsiteX3" fmla="*/ 95187 w 97086"/>
                <a:gd name="connsiteY3" fmla="*/ 41927 h 138656"/>
                <a:gd name="connsiteX4" fmla="*/ 79356 w 97086"/>
                <a:gd name="connsiteY4" fmla="*/ 122722 h 138656"/>
                <a:gd name="connsiteX5" fmla="*/ 22955 w 97086"/>
                <a:gd name="connsiteY5" fmla="*/ 134797 h 138656"/>
                <a:gd name="connsiteX6" fmla="*/ 26 w 97086"/>
                <a:gd name="connsiteY6" fmla="*/ 71506 h 13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86" h="138656">
                  <a:moveTo>
                    <a:pt x="26" y="71506"/>
                  </a:moveTo>
                  <a:cubicBezTo>
                    <a:pt x="635" y="49991"/>
                    <a:pt x="14194" y="16282"/>
                    <a:pt x="26608" y="5705"/>
                  </a:cubicBezTo>
                  <a:cubicBezTo>
                    <a:pt x="39022" y="-4872"/>
                    <a:pt x="63502" y="1256"/>
                    <a:pt x="74512" y="8045"/>
                  </a:cubicBezTo>
                  <a:cubicBezTo>
                    <a:pt x="85523" y="14834"/>
                    <a:pt x="93121" y="24192"/>
                    <a:pt x="95187" y="41927"/>
                  </a:cubicBezTo>
                  <a:cubicBezTo>
                    <a:pt x="97253" y="59662"/>
                    <a:pt x="102110" y="108435"/>
                    <a:pt x="79356" y="122722"/>
                  </a:cubicBezTo>
                  <a:cubicBezTo>
                    <a:pt x="63745" y="137009"/>
                    <a:pt x="36177" y="143333"/>
                    <a:pt x="22955" y="134797"/>
                  </a:cubicBezTo>
                  <a:cubicBezTo>
                    <a:pt x="9733" y="126261"/>
                    <a:pt x="-583" y="93021"/>
                    <a:pt x="26" y="71506"/>
                  </a:cubicBezTo>
                  <a:close/>
                </a:path>
              </a:pathLst>
            </a:custGeom>
            <a:solidFill>
              <a:srgbClr val="28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/>
          </p:nvSpPr>
          <p:spPr>
            <a:xfrm>
              <a:off x="9442633" y="13851818"/>
              <a:ext cx="75155" cy="121720"/>
            </a:xfrm>
            <a:custGeom>
              <a:avLst/>
              <a:gdLst>
                <a:gd name="connsiteX0" fmla="*/ 0 w 92075"/>
                <a:gd name="connsiteY0" fmla="*/ 80963 h 161925"/>
                <a:gd name="connsiteX1" fmla="*/ 46038 w 92075"/>
                <a:gd name="connsiteY1" fmla="*/ 0 h 161925"/>
                <a:gd name="connsiteX2" fmla="*/ 92076 w 92075"/>
                <a:gd name="connsiteY2" fmla="*/ 80963 h 161925"/>
                <a:gd name="connsiteX3" fmla="*/ 46038 w 92075"/>
                <a:gd name="connsiteY3" fmla="*/ 161926 h 161925"/>
                <a:gd name="connsiteX4" fmla="*/ 0 w 92075"/>
                <a:gd name="connsiteY4" fmla="*/ 80963 h 161925"/>
                <a:gd name="connsiteX0" fmla="*/ 2454 w 94530"/>
                <a:gd name="connsiteY0" fmla="*/ 80963 h 157164"/>
                <a:gd name="connsiteX1" fmla="*/ 48492 w 94530"/>
                <a:gd name="connsiteY1" fmla="*/ 0 h 157164"/>
                <a:gd name="connsiteX2" fmla="*/ 94530 w 94530"/>
                <a:gd name="connsiteY2" fmla="*/ 80963 h 157164"/>
                <a:gd name="connsiteX3" fmla="*/ 22298 w 94530"/>
                <a:gd name="connsiteY3" fmla="*/ 157164 h 157164"/>
                <a:gd name="connsiteX4" fmla="*/ 2454 w 94530"/>
                <a:gd name="connsiteY4" fmla="*/ 80963 h 157164"/>
                <a:gd name="connsiteX0" fmla="*/ 7 w 92083"/>
                <a:gd name="connsiteY0" fmla="*/ 80963 h 150021"/>
                <a:gd name="connsiteX1" fmla="*/ 46045 w 92083"/>
                <a:gd name="connsiteY1" fmla="*/ 0 h 150021"/>
                <a:gd name="connsiteX2" fmla="*/ 92083 w 92083"/>
                <a:gd name="connsiteY2" fmla="*/ 80963 h 150021"/>
                <a:gd name="connsiteX3" fmla="*/ 43664 w 92083"/>
                <a:gd name="connsiteY3" fmla="*/ 150021 h 150021"/>
                <a:gd name="connsiteX4" fmla="*/ 7 w 92083"/>
                <a:gd name="connsiteY4" fmla="*/ 80963 h 150021"/>
                <a:gd name="connsiteX0" fmla="*/ 7 w 92961"/>
                <a:gd name="connsiteY0" fmla="*/ 84657 h 153715"/>
                <a:gd name="connsiteX1" fmla="*/ 46045 w 92961"/>
                <a:gd name="connsiteY1" fmla="*/ 3694 h 153715"/>
                <a:gd name="connsiteX2" fmla="*/ 72782 w 92961"/>
                <a:gd name="connsiteY2" fmla="*/ 20901 h 153715"/>
                <a:gd name="connsiteX3" fmla="*/ 92083 w 92961"/>
                <a:gd name="connsiteY3" fmla="*/ 84657 h 153715"/>
                <a:gd name="connsiteX4" fmla="*/ 43664 w 92961"/>
                <a:gd name="connsiteY4" fmla="*/ 153715 h 153715"/>
                <a:gd name="connsiteX5" fmla="*/ 7 w 92961"/>
                <a:gd name="connsiteY5" fmla="*/ 84657 h 153715"/>
                <a:gd name="connsiteX0" fmla="*/ 7 w 93768"/>
                <a:gd name="connsiteY0" fmla="*/ 84196 h 153254"/>
                <a:gd name="connsiteX1" fmla="*/ 46045 w 93768"/>
                <a:gd name="connsiteY1" fmla="*/ 3233 h 153254"/>
                <a:gd name="connsiteX2" fmla="*/ 82847 w 93768"/>
                <a:gd name="connsiteY2" fmla="*/ 22696 h 153254"/>
                <a:gd name="connsiteX3" fmla="*/ 92083 w 93768"/>
                <a:gd name="connsiteY3" fmla="*/ 84196 h 153254"/>
                <a:gd name="connsiteX4" fmla="*/ 43664 w 93768"/>
                <a:gd name="connsiteY4" fmla="*/ 153254 h 153254"/>
                <a:gd name="connsiteX5" fmla="*/ 7 w 93768"/>
                <a:gd name="connsiteY5" fmla="*/ 84196 h 153254"/>
                <a:gd name="connsiteX0" fmla="*/ 95 w 93856"/>
                <a:gd name="connsiteY0" fmla="*/ 74646 h 143704"/>
                <a:gd name="connsiteX1" fmla="*/ 33552 w 93856"/>
                <a:gd name="connsiteY1" fmla="*/ 5712 h 143704"/>
                <a:gd name="connsiteX2" fmla="*/ 82935 w 93856"/>
                <a:gd name="connsiteY2" fmla="*/ 13146 h 143704"/>
                <a:gd name="connsiteX3" fmla="*/ 92171 w 93856"/>
                <a:gd name="connsiteY3" fmla="*/ 74646 h 143704"/>
                <a:gd name="connsiteX4" fmla="*/ 43752 w 93856"/>
                <a:gd name="connsiteY4" fmla="*/ 143704 h 143704"/>
                <a:gd name="connsiteX5" fmla="*/ 95 w 93856"/>
                <a:gd name="connsiteY5" fmla="*/ 74646 h 143704"/>
                <a:gd name="connsiteX0" fmla="*/ 95 w 92459"/>
                <a:gd name="connsiteY0" fmla="*/ 74646 h 144978"/>
                <a:gd name="connsiteX1" fmla="*/ 33552 w 92459"/>
                <a:gd name="connsiteY1" fmla="*/ 5712 h 144978"/>
                <a:gd name="connsiteX2" fmla="*/ 82935 w 92459"/>
                <a:gd name="connsiteY2" fmla="*/ 13146 h 144978"/>
                <a:gd name="connsiteX3" fmla="*/ 92171 w 92459"/>
                <a:gd name="connsiteY3" fmla="*/ 74646 h 144978"/>
                <a:gd name="connsiteX4" fmla="*/ 75387 w 92459"/>
                <a:gd name="connsiteY4" fmla="*/ 116146 h 144978"/>
                <a:gd name="connsiteX5" fmla="*/ 43752 w 92459"/>
                <a:gd name="connsiteY5" fmla="*/ 143704 h 144978"/>
                <a:gd name="connsiteX6" fmla="*/ 95 w 92459"/>
                <a:gd name="connsiteY6" fmla="*/ 74646 h 144978"/>
                <a:gd name="connsiteX0" fmla="*/ 95 w 92459"/>
                <a:gd name="connsiteY0" fmla="*/ 74646 h 148456"/>
                <a:gd name="connsiteX1" fmla="*/ 33552 w 92459"/>
                <a:gd name="connsiteY1" fmla="*/ 5712 h 148456"/>
                <a:gd name="connsiteX2" fmla="*/ 82935 w 92459"/>
                <a:gd name="connsiteY2" fmla="*/ 13146 h 148456"/>
                <a:gd name="connsiteX3" fmla="*/ 92171 w 92459"/>
                <a:gd name="connsiteY3" fmla="*/ 74646 h 148456"/>
                <a:gd name="connsiteX4" fmla="*/ 73709 w 92459"/>
                <a:gd name="connsiteY4" fmla="*/ 134942 h 148456"/>
                <a:gd name="connsiteX5" fmla="*/ 43752 w 92459"/>
                <a:gd name="connsiteY5" fmla="*/ 143704 h 148456"/>
                <a:gd name="connsiteX6" fmla="*/ 95 w 92459"/>
                <a:gd name="connsiteY6" fmla="*/ 74646 h 148456"/>
                <a:gd name="connsiteX0" fmla="*/ 305 w 92669"/>
                <a:gd name="connsiteY0" fmla="*/ 74646 h 139750"/>
                <a:gd name="connsiteX1" fmla="*/ 33762 w 92669"/>
                <a:gd name="connsiteY1" fmla="*/ 5712 h 139750"/>
                <a:gd name="connsiteX2" fmla="*/ 83145 w 92669"/>
                <a:gd name="connsiteY2" fmla="*/ 13146 h 139750"/>
                <a:gd name="connsiteX3" fmla="*/ 92381 w 92669"/>
                <a:gd name="connsiteY3" fmla="*/ 74646 h 139750"/>
                <a:gd name="connsiteX4" fmla="*/ 73919 w 92669"/>
                <a:gd name="connsiteY4" fmla="*/ 134942 h 139750"/>
                <a:gd name="connsiteX5" fmla="*/ 20476 w 92669"/>
                <a:gd name="connsiteY5" fmla="*/ 124908 h 139750"/>
                <a:gd name="connsiteX6" fmla="*/ 305 w 92669"/>
                <a:gd name="connsiteY6" fmla="*/ 74646 h 139750"/>
                <a:gd name="connsiteX0" fmla="*/ 330 w 92694"/>
                <a:gd name="connsiteY0" fmla="*/ 74646 h 134047"/>
                <a:gd name="connsiteX1" fmla="*/ 33787 w 92694"/>
                <a:gd name="connsiteY1" fmla="*/ 5712 h 134047"/>
                <a:gd name="connsiteX2" fmla="*/ 83170 w 92694"/>
                <a:gd name="connsiteY2" fmla="*/ 13146 h 134047"/>
                <a:gd name="connsiteX3" fmla="*/ 92406 w 92694"/>
                <a:gd name="connsiteY3" fmla="*/ 74646 h 134047"/>
                <a:gd name="connsiteX4" fmla="*/ 79816 w 92694"/>
                <a:gd name="connsiteY4" fmla="*/ 127424 h 134047"/>
                <a:gd name="connsiteX5" fmla="*/ 20501 w 92694"/>
                <a:gd name="connsiteY5" fmla="*/ 124908 h 134047"/>
                <a:gd name="connsiteX6" fmla="*/ 330 w 92694"/>
                <a:gd name="connsiteY6" fmla="*/ 74646 h 134047"/>
                <a:gd name="connsiteX0" fmla="*/ 330 w 92694"/>
                <a:gd name="connsiteY0" fmla="*/ 74646 h 134047"/>
                <a:gd name="connsiteX1" fmla="*/ 33787 w 92694"/>
                <a:gd name="connsiteY1" fmla="*/ 5712 h 134047"/>
                <a:gd name="connsiteX2" fmla="*/ 83170 w 92694"/>
                <a:gd name="connsiteY2" fmla="*/ 13146 h 134047"/>
                <a:gd name="connsiteX3" fmla="*/ 92406 w 92694"/>
                <a:gd name="connsiteY3" fmla="*/ 74646 h 134047"/>
                <a:gd name="connsiteX4" fmla="*/ 79816 w 92694"/>
                <a:gd name="connsiteY4" fmla="*/ 127424 h 134047"/>
                <a:gd name="connsiteX5" fmla="*/ 20501 w 92694"/>
                <a:gd name="connsiteY5" fmla="*/ 124908 h 134047"/>
                <a:gd name="connsiteX6" fmla="*/ 330 w 92694"/>
                <a:gd name="connsiteY6" fmla="*/ 74646 h 134047"/>
                <a:gd name="connsiteX0" fmla="*/ 330 w 92458"/>
                <a:gd name="connsiteY0" fmla="*/ 74646 h 134047"/>
                <a:gd name="connsiteX1" fmla="*/ 33787 w 92458"/>
                <a:gd name="connsiteY1" fmla="*/ 5712 h 134047"/>
                <a:gd name="connsiteX2" fmla="*/ 83170 w 92458"/>
                <a:gd name="connsiteY2" fmla="*/ 13146 h 134047"/>
                <a:gd name="connsiteX3" fmla="*/ 92406 w 92458"/>
                <a:gd name="connsiteY3" fmla="*/ 74646 h 134047"/>
                <a:gd name="connsiteX4" fmla="*/ 79816 w 92458"/>
                <a:gd name="connsiteY4" fmla="*/ 127424 h 134047"/>
                <a:gd name="connsiteX5" fmla="*/ 20501 w 92458"/>
                <a:gd name="connsiteY5" fmla="*/ 124908 h 134047"/>
                <a:gd name="connsiteX6" fmla="*/ 330 w 92458"/>
                <a:gd name="connsiteY6" fmla="*/ 74646 h 134047"/>
                <a:gd name="connsiteX0" fmla="*/ 330 w 96620"/>
                <a:gd name="connsiteY0" fmla="*/ 74646 h 134047"/>
                <a:gd name="connsiteX1" fmla="*/ 33787 w 96620"/>
                <a:gd name="connsiteY1" fmla="*/ 5712 h 134047"/>
                <a:gd name="connsiteX2" fmla="*/ 83170 w 96620"/>
                <a:gd name="connsiteY2" fmla="*/ 13146 h 134047"/>
                <a:gd name="connsiteX3" fmla="*/ 96600 w 96620"/>
                <a:gd name="connsiteY3" fmla="*/ 58106 h 134047"/>
                <a:gd name="connsiteX4" fmla="*/ 79816 w 96620"/>
                <a:gd name="connsiteY4" fmla="*/ 127424 h 134047"/>
                <a:gd name="connsiteX5" fmla="*/ 20501 w 96620"/>
                <a:gd name="connsiteY5" fmla="*/ 124908 h 134047"/>
                <a:gd name="connsiteX6" fmla="*/ 330 w 96620"/>
                <a:gd name="connsiteY6" fmla="*/ 74646 h 134047"/>
                <a:gd name="connsiteX0" fmla="*/ 330 w 96620"/>
                <a:gd name="connsiteY0" fmla="*/ 74646 h 134047"/>
                <a:gd name="connsiteX1" fmla="*/ 33787 w 96620"/>
                <a:gd name="connsiteY1" fmla="*/ 5712 h 134047"/>
                <a:gd name="connsiteX2" fmla="*/ 83170 w 96620"/>
                <a:gd name="connsiteY2" fmla="*/ 13146 h 134047"/>
                <a:gd name="connsiteX3" fmla="*/ 96600 w 96620"/>
                <a:gd name="connsiteY3" fmla="*/ 58106 h 134047"/>
                <a:gd name="connsiteX4" fmla="*/ 79816 w 96620"/>
                <a:gd name="connsiteY4" fmla="*/ 127424 h 134047"/>
                <a:gd name="connsiteX5" fmla="*/ 20501 w 96620"/>
                <a:gd name="connsiteY5" fmla="*/ 124908 h 134047"/>
                <a:gd name="connsiteX6" fmla="*/ 330 w 96620"/>
                <a:gd name="connsiteY6" fmla="*/ 74646 h 134047"/>
                <a:gd name="connsiteX0" fmla="*/ 330 w 96620"/>
                <a:gd name="connsiteY0" fmla="*/ 74646 h 135997"/>
                <a:gd name="connsiteX1" fmla="*/ 33787 w 96620"/>
                <a:gd name="connsiteY1" fmla="*/ 5712 h 135997"/>
                <a:gd name="connsiteX2" fmla="*/ 83170 w 96620"/>
                <a:gd name="connsiteY2" fmla="*/ 13146 h 135997"/>
                <a:gd name="connsiteX3" fmla="*/ 96600 w 96620"/>
                <a:gd name="connsiteY3" fmla="*/ 58106 h 135997"/>
                <a:gd name="connsiteX4" fmla="*/ 79816 w 96620"/>
                <a:gd name="connsiteY4" fmla="*/ 127424 h 135997"/>
                <a:gd name="connsiteX5" fmla="*/ 20501 w 96620"/>
                <a:gd name="connsiteY5" fmla="*/ 124908 h 135997"/>
                <a:gd name="connsiteX6" fmla="*/ 330 w 96620"/>
                <a:gd name="connsiteY6" fmla="*/ 74646 h 135997"/>
                <a:gd name="connsiteX0" fmla="*/ 342 w 96632"/>
                <a:gd name="connsiteY0" fmla="*/ 74646 h 128814"/>
                <a:gd name="connsiteX1" fmla="*/ 33799 w 96632"/>
                <a:gd name="connsiteY1" fmla="*/ 5712 h 128814"/>
                <a:gd name="connsiteX2" fmla="*/ 83182 w 96632"/>
                <a:gd name="connsiteY2" fmla="*/ 13146 h 128814"/>
                <a:gd name="connsiteX3" fmla="*/ 96612 w 96632"/>
                <a:gd name="connsiteY3" fmla="*/ 58106 h 128814"/>
                <a:gd name="connsiteX4" fmla="*/ 82345 w 96632"/>
                <a:gd name="connsiteY4" fmla="*/ 114643 h 128814"/>
                <a:gd name="connsiteX5" fmla="*/ 20513 w 96632"/>
                <a:gd name="connsiteY5" fmla="*/ 124908 h 128814"/>
                <a:gd name="connsiteX6" fmla="*/ 342 w 96632"/>
                <a:gd name="connsiteY6" fmla="*/ 74646 h 128814"/>
                <a:gd name="connsiteX0" fmla="*/ 351 w 96641"/>
                <a:gd name="connsiteY0" fmla="*/ 74646 h 128268"/>
                <a:gd name="connsiteX1" fmla="*/ 33808 w 96641"/>
                <a:gd name="connsiteY1" fmla="*/ 5712 h 128268"/>
                <a:gd name="connsiteX2" fmla="*/ 83191 w 96641"/>
                <a:gd name="connsiteY2" fmla="*/ 13146 h 128268"/>
                <a:gd name="connsiteX3" fmla="*/ 96621 w 96641"/>
                <a:gd name="connsiteY3" fmla="*/ 58106 h 128268"/>
                <a:gd name="connsiteX4" fmla="*/ 84032 w 96641"/>
                <a:gd name="connsiteY4" fmla="*/ 113139 h 128268"/>
                <a:gd name="connsiteX5" fmla="*/ 20522 w 96641"/>
                <a:gd name="connsiteY5" fmla="*/ 124908 h 128268"/>
                <a:gd name="connsiteX6" fmla="*/ 351 w 96641"/>
                <a:gd name="connsiteY6" fmla="*/ 74646 h 128268"/>
                <a:gd name="connsiteX0" fmla="*/ 351 w 96641"/>
                <a:gd name="connsiteY0" fmla="*/ 74646 h 128268"/>
                <a:gd name="connsiteX1" fmla="*/ 33808 w 96641"/>
                <a:gd name="connsiteY1" fmla="*/ 5712 h 128268"/>
                <a:gd name="connsiteX2" fmla="*/ 83191 w 96641"/>
                <a:gd name="connsiteY2" fmla="*/ 13146 h 128268"/>
                <a:gd name="connsiteX3" fmla="*/ 96621 w 96641"/>
                <a:gd name="connsiteY3" fmla="*/ 58106 h 128268"/>
                <a:gd name="connsiteX4" fmla="*/ 84032 w 96641"/>
                <a:gd name="connsiteY4" fmla="*/ 113139 h 128268"/>
                <a:gd name="connsiteX5" fmla="*/ 20522 w 96641"/>
                <a:gd name="connsiteY5" fmla="*/ 124908 h 128268"/>
                <a:gd name="connsiteX6" fmla="*/ 351 w 96641"/>
                <a:gd name="connsiteY6" fmla="*/ 74646 h 128268"/>
                <a:gd name="connsiteX0" fmla="*/ 351 w 96641"/>
                <a:gd name="connsiteY0" fmla="*/ 74646 h 128268"/>
                <a:gd name="connsiteX1" fmla="*/ 33808 w 96641"/>
                <a:gd name="connsiteY1" fmla="*/ 5712 h 128268"/>
                <a:gd name="connsiteX2" fmla="*/ 83191 w 96641"/>
                <a:gd name="connsiteY2" fmla="*/ 13146 h 128268"/>
                <a:gd name="connsiteX3" fmla="*/ 96621 w 96641"/>
                <a:gd name="connsiteY3" fmla="*/ 58106 h 128268"/>
                <a:gd name="connsiteX4" fmla="*/ 84032 w 96641"/>
                <a:gd name="connsiteY4" fmla="*/ 113139 h 128268"/>
                <a:gd name="connsiteX5" fmla="*/ 20522 w 96641"/>
                <a:gd name="connsiteY5" fmla="*/ 124908 h 128268"/>
                <a:gd name="connsiteX6" fmla="*/ 351 w 96641"/>
                <a:gd name="connsiteY6" fmla="*/ 74646 h 128268"/>
                <a:gd name="connsiteX0" fmla="*/ 351 w 96641"/>
                <a:gd name="connsiteY0" fmla="*/ 74646 h 126903"/>
                <a:gd name="connsiteX1" fmla="*/ 33808 w 96641"/>
                <a:gd name="connsiteY1" fmla="*/ 5712 h 126903"/>
                <a:gd name="connsiteX2" fmla="*/ 83191 w 96641"/>
                <a:gd name="connsiteY2" fmla="*/ 13146 h 126903"/>
                <a:gd name="connsiteX3" fmla="*/ 96621 w 96641"/>
                <a:gd name="connsiteY3" fmla="*/ 58106 h 126903"/>
                <a:gd name="connsiteX4" fmla="*/ 84032 w 96641"/>
                <a:gd name="connsiteY4" fmla="*/ 113139 h 126903"/>
                <a:gd name="connsiteX5" fmla="*/ 20522 w 96641"/>
                <a:gd name="connsiteY5" fmla="*/ 124908 h 126903"/>
                <a:gd name="connsiteX6" fmla="*/ 351 w 96641"/>
                <a:gd name="connsiteY6" fmla="*/ 74646 h 126903"/>
                <a:gd name="connsiteX0" fmla="*/ 351 w 96641"/>
                <a:gd name="connsiteY0" fmla="*/ 74646 h 130145"/>
                <a:gd name="connsiteX1" fmla="*/ 33808 w 96641"/>
                <a:gd name="connsiteY1" fmla="*/ 5712 h 130145"/>
                <a:gd name="connsiteX2" fmla="*/ 83191 w 96641"/>
                <a:gd name="connsiteY2" fmla="*/ 13146 h 130145"/>
                <a:gd name="connsiteX3" fmla="*/ 96621 w 96641"/>
                <a:gd name="connsiteY3" fmla="*/ 58106 h 130145"/>
                <a:gd name="connsiteX4" fmla="*/ 84032 w 96641"/>
                <a:gd name="connsiteY4" fmla="*/ 113139 h 130145"/>
                <a:gd name="connsiteX5" fmla="*/ 20522 w 96641"/>
                <a:gd name="connsiteY5" fmla="*/ 124908 h 130145"/>
                <a:gd name="connsiteX6" fmla="*/ 351 w 96641"/>
                <a:gd name="connsiteY6" fmla="*/ 74646 h 1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641" h="130145">
                  <a:moveTo>
                    <a:pt x="351" y="74646"/>
                  </a:moveTo>
                  <a:cubicBezTo>
                    <a:pt x="2565" y="54780"/>
                    <a:pt x="20001" y="15962"/>
                    <a:pt x="33808" y="5712"/>
                  </a:cubicBezTo>
                  <a:cubicBezTo>
                    <a:pt x="47615" y="-4538"/>
                    <a:pt x="75518" y="-348"/>
                    <a:pt x="83191" y="13146"/>
                  </a:cubicBezTo>
                  <a:cubicBezTo>
                    <a:pt x="90864" y="26640"/>
                    <a:pt x="97040" y="48457"/>
                    <a:pt x="96621" y="58106"/>
                  </a:cubicBezTo>
                  <a:cubicBezTo>
                    <a:pt x="97040" y="73018"/>
                    <a:pt x="89586" y="104636"/>
                    <a:pt x="84032" y="113139"/>
                  </a:cubicBezTo>
                  <a:cubicBezTo>
                    <a:pt x="72606" y="135926"/>
                    <a:pt x="34469" y="131323"/>
                    <a:pt x="20522" y="124908"/>
                  </a:cubicBezTo>
                  <a:cubicBezTo>
                    <a:pt x="6575" y="118493"/>
                    <a:pt x="-1863" y="94512"/>
                    <a:pt x="351" y="74646"/>
                  </a:cubicBezTo>
                  <a:close/>
                </a:path>
              </a:pathLst>
            </a:custGeom>
            <a:solidFill>
              <a:srgbClr val="28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9134625" y="14033335"/>
              <a:ext cx="516260" cy="257038"/>
            </a:xfrm>
            <a:custGeom>
              <a:avLst/>
              <a:gdLst>
                <a:gd name="connsiteX0" fmla="*/ 0 w 539517"/>
                <a:gd name="connsiteY0" fmla="*/ 116682 h 233363"/>
                <a:gd name="connsiteX1" fmla="*/ 269759 w 539517"/>
                <a:gd name="connsiteY1" fmla="*/ 0 h 233363"/>
                <a:gd name="connsiteX2" fmla="*/ 539518 w 539517"/>
                <a:gd name="connsiteY2" fmla="*/ 116682 h 233363"/>
                <a:gd name="connsiteX3" fmla="*/ 269759 w 539517"/>
                <a:gd name="connsiteY3" fmla="*/ 233364 h 233363"/>
                <a:gd name="connsiteX4" fmla="*/ 0 w 539517"/>
                <a:gd name="connsiteY4" fmla="*/ 116682 h 233363"/>
                <a:gd name="connsiteX0" fmla="*/ 0 w 527612"/>
                <a:gd name="connsiteY0" fmla="*/ 97823 h 233685"/>
                <a:gd name="connsiteX1" fmla="*/ 257853 w 527612"/>
                <a:gd name="connsiteY1" fmla="*/ 191 h 233685"/>
                <a:gd name="connsiteX2" fmla="*/ 527612 w 527612"/>
                <a:gd name="connsiteY2" fmla="*/ 116873 h 233685"/>
                <a:gd name="connsiteX3" fmla="*/ 257853 w 527612"/>
                <a:gd name="connsiteY3" fmla="*/ 233555 h 233685"/>
                <a:gd name="connsiteX4" fmla="*/ 0 w 527612"/>
                <a:gd name="connsiteY4" fmla="*/ 97823 h 233685"/>
                <a:gd name="connsiteX0" fmla="*/ 0 w 503800"/>
                <a:gd name="connsiteY0" fmla="*/ 98527 h 235304"/>
                <a:gd name="connsiteX1" fmla="*/ 257853 w 503800"/>
                <a:gd name="connsiteY1" fmla="*/ 895 h 235304"/>
                <a:gd name="connsiteX2" fmla="*/ 503800 w 503800"/>
                <a:gd name="connsiteY2" fmla="*/ 143771 h 235304"/>
                <a:gd name="connsiteX3" fmla="*/ 257853 w 503800"/>
                <a:gd name="connsiteY3" fmla="*/ 234259 h 235304"/>
                <a:gd name="connsiteX4" fmla="*/ 0 w 503800"/>
                <a:gd name="connsiteY4" fmla="*/ 98527 h 235304"/>
                <a:gd name="connsiteX0" fmla="*/ 0 w 511105"/>
                <a:gd name="connsiteY0" fmla="*/ 98527 h 234829"/>
                <a:gd name="connsiteX1" fmla="*/ 257853 w 511105"/>
                <a:gd name="connsiteY1" fmla="*/ 895 h 234829"/>
                <a:gd name="connsiteX2" fmla="*/ 429535 w 511105"/>
                <a:gd name="connsiteY2" fmla="*/ 61221 h 234829"/>
                <a:gd name="connsiteX3" fmla="*/ 503800 w 511105"/>
                <a:gd name="connsiteY3" fmla="*/ 143771 h 234829"/>
                <a:gd name="connsiteX4" fmla="*/ 257853 w 511105"/>
                <a:gd name="connsiteY4" fmla="*/ 234259 h 234829"/>
                <a:gd name="connsiteX5" fmla="*/ 0 w 511105"/>
                <a:gd name="connsiteY5" fmla="*/ 98527 h 234829"/>
                <a:gd name="connsiteX0" fmla="*/ 0 w 512243"/>
                <a:gd name="connsiteY0" fmla="*/ 102887 h 239189"/>
                <a:gd name="connsiteX1" fmla="*/ 257853 w 512243"/>
                <a:gd name="connsiteY1" fmla="*/ 5255 h 239189"/>
                <a:gd name="connsiteX2" fmla="*/ 441442 w 512243"/>
                <a:gd name="connsiteY2" fmla="*/ 27481 h 239189"/>
                <a:gd name="connsiteX3" fmla="*/ 503800 w 512243"/>
                <a:gd name="connsiteY3" fmla="*/ 148131 h 239189"/>
                <a:gd name="connsiteX4" fmla="*/ 257853 w 512243"/>
                <a:gd name="connsiteY4" fmla="*/ 238619 h 239189"/>
                <a:gd name="connsiteX5" fmla="*/ 0 w 512243"/>
                <a:gd name="connsiteY5" fmla="*/ 102887 h 239189"/>
                <a:gd name="connsiteX0" fmla="*/ 0 w 512243"/>
                <a:gd name="connsiteY0" fmla="*/ 102887 h 244667"/>
                <a:gd name="connsiteX1" fmla="*/ 257853 w 512243"/>
                <a:gd name="connsiteY1" fmla="*/ 5255 h 244667"/>
                <a:gd name="connsiteX2" fmla="*/ 441442 w 512243"/>
                <a:gd name="connsiteY2" fmla="*/ 27481 h 244667"/>
                <a:gd name="connsiteX3" fmla="*/ 503800 w 512243"/>
                <a:gd name="connsiteY3" fmla="*/ 205281 h 244667"/>
                <a:gd name="connsiteX4" fmla="*/ 257853 w 512243"/>
                <a:gd name="connsiteY4" fmla="*/ 238619 h 244667"/>
                <a:gd name="connsiteX5" fmla="*/ 0 w 512243"/>
                <a:gd name="connsiteY5" fmla="*/ 102887 h 244667"/>
                <a:gd name="connsiteX0" fmla="*/ 1322 w 513565"/>
                <a:gd name="connsiteY0" fmla="*/ 115258 h 257038"/>
                <a:gd name="connsiteX1" fmla="*/ 171069 w 513565"/>
                <a:gd name="connsiteY1" fmla="*/ 3339 h 257038"/>
                <a:gd name="connsiteX2" fmla="*/ 442764 w 513565"/>
                <a:gd name="connsiteY2" fmla="*/ 39852 h 257038"/>
                <a:gd name="connsiteX3" fmla="*/ 505122 w 513565"/>
                <a:gd name="connsiteY3" fmla="*/ 217652 h 257038"/>
                <a:gd name="connsiteX4" fmla="*/ 259175 w 513565"/>
                <a:gd name="connsiteY4" fmla="*/ 250990 h 257038"/>
                <a:gd name="connsiteX5" fmla="*/ 1322 w 513565"/>
                <a:gd name="connsiteY5" fmla="*/ 115258 h 257038"/>
                <a:gd name="connsiteX0" fmla="*/ 1322 w 516260"/>
                <a:gd name="connsiteY0" fmla="*/ 115258 h 257038"/>
                <a:gd name="connsiteX1" fmla="*/ 171069 w 516260"/>
                <a:gd name="connsiteY1" fmla="*/ 3339 h 257038"/>
                <a:gd name="connsiteX2" fmla="*/ 442764 w 516260"/>
                <a:gd name="connsiteY2" fmla="*/ 39852 h 257038"/>
                <a:gd name="connsiteX3" fmla="*/ 505122 w 516260"/>
                <a:gd name="connsiteY3" fmla="*/ 217652 h 257038"/>
                <a:gd name="connsiteX4" fmla="*/ 259175 w 516260"/>
                <a:gd name="connsiteY4" fmla="*/ 250990 h 257038"/>
                <a:gd name="connsiteX5" fmla="*/ 1322 w 516260"/>
                <a:gd name="connsiteY5" fmla="*/ 115258 h 257038"/>
                <a:gd name="connsiteX0" fmla="*/ 1322 w 516260"/>
                <a:gd name="connsiteY0" fmla="*/ 115258 h 257038"/>
                <a:gd name="connsiteX1" fmla="*/ 171069 w 516260"/>
                <a:gd name="connsiteY1" fmla="*/ 3339 h 257038"/>
                <a:gd name="connsiteX2" fmla="*/ 442764 w 516260"/>
                <a:gd name="connsiteY2" fmla="*/ 39852 h 257038"/>
                <a:gd name="connsiteX3" fmla="*/ 505122 w 516260"/>
                <a:gd name="connsiteY3" fmla="*/ 217652 h 257038"/>
                <a:gd name="connsiteX4" fmla="*/ 259175 w 516260"/>
                <a:gd name="connsiteY4" fmla="*/ 250990 h 257038"/>
                <a:gd name="connsiteX5" fmla="*/ 1322 w 516260"/>
                <a:gd name="connsiteY5" fmla="*/ 115258 h 25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260" h="257038">
                  <a:moveTo>
                    <a:pt x="1322" y="115258"/>
                  </a:moveTo>
                  <a:cubicBezTo>
                    <a:pt x="-13362" y="73983"/>
                    <a:pt x="97495" y="15907"/>
                    <a:pt x="171069" y="3339"/>
                  </a:cubicBezTo>
                  <a:cubicBezTo>
                    <a:pt x="244643" y="-9229"/>
                    <a:pt x="401773" y="16039"/>
                    <a:pt x="442764" y="39852"/>
                  </a:cubicBezTo>
                  <a:cubicBezTo>
                    <a:pt x="505187" y="49377"/>
                    <a:pt x="533736" y="188812"/>
                    <a:pt x="505122" y="217652"/>
                  </a:cubicBezTo>
                  <a:cubicBezTo>
                    <a:pt x="476508" y="246492"/>
                    <a:pt x="343142" y="268056"/>
                    <a:pt x="259175" y="250990"/>
                  </a:cubicBezTo>
                  <a:cubicBezTo>
                    <a:pt x="175208" y="233924"/>
                    <a:pt x="16006" y="156533"/>
                    <a:pt x="1322" y="115258"/>
                  </a:cubicBezTo>
                  <a:close/>
                </a:path>
              </a:pathLst>
            </a:custGeom>
            <a:solidFill>
              <a:srgbClr val="28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弧形 124"/>
            <p:cNvSpPr/>
            <p:nvPr/>
          </p:nvSpPr>
          <p:spPr>
            <a:xfrm>
              <a:off x="9058818" y="14382750"/>
              <a:ext cx="491449" cy="235744"/>
            </a:xfrm>
            <a:prstGeom prst="arc">
              <a:avLst/>
            </a:prstGeom>
            <a:ln w="19050">
              <a:solidFill>
                <a:srgbClr val="28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3" name="群組 142"/>
          <p:cNvGrpSpPr/>
          <p:nvPr/>
        </p:nvGrpSpPr>
        <p:grpSpPr>
          <a:xfrm>
            <a:off x="12844375" y="23155824"/>
            <a:ext cx="3347046" cy="3978938"/>
            <a:chOff x="11186245" y="22207464"/>
            <a:chExt cx="6069662" cy="7215560"/>
          </a:xfrm>
        </p:grpSpPr>
        <p:sp>
          <p:nvSpPr>
            <p:cNvPr id="136" name="菱形 135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菱形 138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菱形 139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菱形 140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14063575" y="23155824"/>
            <a:ext cx="3347046" cy="3978938"/>
            <a:chOff x="11186245" y="22207464"/>
            <a:chExt cx="6069662" cy="7215560"/>
          </a:xfrm>
        </p:grpSpPr>
        <p:sp>
          <p:nvSpPr>
            <p:cNvPr id="150" name="菱形 149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菱形 150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菱形 151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菱形 152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7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188" y="10743407"/>
            <a:ext cx="13011151" cy="73152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666274" y="8434107"/>
            <a:ext cx="1032387" cy="766916"/>
          </a:xfrm>
          <a:prstGeom prst="roundRect">
            <a:avLst/>
          </a:prstGeom>
          <a:solidFill>
            <a:srgbClr val="ED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9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768</Words>
  <Application>Microsoft Office PowerPoint</Application>
  <PresentationFormat>自訂</PresentationFormat>
  <Paragraphs>52</Paragraphs>
  <Slides>6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Noto Sans CJK TC Regular</vt:lpstr>
      <vt:lpstr>Noto Sans CJK TC Thin</vt:lpstr>
      <vt:lpstr>新細明體</vt:lpstr>
      <vt:lpstr>Arial</vt:lpstr>
      <vt:lpstr>Calibri</vt:lpstr>
      <vt:lpstr>Calibri Light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18</cp:revision>
  <dcterms:created xsi:type="dcterms:W3CDTF">2018-01-10T08:26:15Z</dcterms:created>
  <dcterms:modified xsi:type="dcterms:W3CDTF">2018-01-11T13:00:54Z</dcterms:modified>
</cp:coreProperties>
</file>