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738"/>
    <a:srgbClr val="F39123"/>
    <a:srgbClr val="50B8B0"/>
    <a:srgbClr val="F0C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73125" y="1996440"/>
            <a:ext cx="9428480" cy="2861310"/>
            <a:chOff x="1375" y="3144"/>
            <a:chExt cx="14848" cy="450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5" y="3150"/>
              <a:ext cx="4500" cy="4500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5875" y="3144"/>
              <a:ext cx="10348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PH" altLang="en-US" sz="6000">
                  <a:solidFill>
                    <a:srgbClr val="F39123"/>
                  </a:solidFill>
                  <a:latin typeface="Matura MT Script Capitals" panose="03020802060602070202" charset="0"/>
                  <a:cs typeface="Matura MT Script Capitals" panose="03020802060602070202" charset="0"/>
                </a:rPr>
                <a:t>C</a:t>
              </a:r>
              <a:r>
                <a:rPr lang="en-PH" altLang="en-US" sz="6000">
                  <a:solidFill>
                    <a:srgbClr val="085738"/>
                  </a:solidFill>
                  <a:latin typeface="Matura MT Script Capitals" panose="03020802060602070202" charset="0"/>
                  <a:cs typeface="Matura MT Script Capitals" panose="03020802060602070202" charset="0"/>
                </a:rPr>
                <a:t>ity</a:t>
              </a:r>
              <a:endParaRPr lang="en-PH" altLang="en-US" sz="6000">
                <a:solidFill>
                  <a:srgbClr val="FF0000"/>
                </a:solidFill>
                <a:latin typeface="Matura MT Script Capitals" panose="03020802060602070202" charset="0"/>
                <a:cs typeface="Matura MT Script Capitals" panose="03020802060602070202" charset="0"/>
              </a:endParaRPr>
            </a:p>
            <a:p>
              <a:r>
                <a:rPr lang="en-PH" altLang="en-US" sz="6000">
                  <a:solidFill>
                    <a:srgbClr val="F39123"/>
                  </a:solidFill>
                  <a:latin typeface="Matura MT Script Capitals" panose="03020802060602070202" charset="0"/>
                  <a:cs typeface="Matura MT Script Capitals" panose="03020802060602070202" charset="0"/>
                </a:rPr>
                <a:t>Ag</a:t>
              </a:r>
              <a:r>
                <a:rPr lang="en-PH" altLang="en-US" sz="6000">
                  <a:solidFill>
                    <a:srgbClr val="085738"/>
                  </a:solidFill>
                  <a:latin typeface="Matura MT Script Capitals" panose="03020802060602070202" charset="0"/>
                  <a:cs typeface="Matura MT Script Capitals" panose="03020802060602070202" charset="0"/>
                </a:rPr>
                <a:t>riculture</a:t>
              </a:r>
              <a:endParaRPr lang="en-PH" altLang="en-US" sz="6000">
                <a:solidFill>
                  <a:srgbClr val="50B8B0"/>
                </a:solidFill>
                <a:latin typeface="Matura MT Script Capitals" panose="03020802060602070202" charset="0"/>
                <a:cs typeface="Matura MT Script Capitals" panose="03020802060602070202" charset="0"/>
              </a:endParaRPr>
            </a:p>
            <a:p>
              <a:r>
                <a:rPr lang="en-PH" altLang="en-US" sz="6000">
                  <a:solidFill>
                    <a:srgbClr val="F39123"/>
                  </a:solidFill>
                  <a:latin typeface="Matura MT Script Capitals" panose="03020802060602070202" charset="0"/>
                  <a:cs typeface="Matura MT Script Capitals" panose="03020802060602070202" charset="0"/>
                </a:rPr>
                <a:t>O</a:t>
              </a:r>
              <a:r>
                <a:rPr lang="en-PH" altLang="en-US" sz="6000">
                  <a:solidFill>
                    <a:srgbClr val="085738"/>
                  </a:solidFill>
                  <a:latin typeface="Matura MT Script Capitals" panose="03020802060602070202" charset="0"/>
                  <a:cs typeface="Matura MT Script Capitals" panose="03020802060602070202" charset="0"/>
                </a:rPr>
                <a:t>ffice</a:t>
              </a:r>
              <a:endParaRPr lang="en-PH" altLang="en-US" sz="6000">
                <a:solidFill>
                  <a:srgbClr val="085738"/>
                </a:solidFill>
                <a:latin typeface="Matura MT Script Capitals" panose="03020802060602070202" charset="0"/>
                <a:cs typeface="Matura MT Script Capitals" panose="03020802060602070202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000250"/>
            <a:ext cx="2857500" cy="2857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30625" y="1996440"/>
            <a:ext cx="65709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6000">
                <a:solidFill>
                  <a:srgbClr val="F39123"/>
                </a:solidFill>
                <a:latin typeface="Matura MT Script Capitals" panose="03020802060602070202" charset="0"/>
                <a:cs typeface="Matura MT Script Capitals" panose="03020802060602070202" charset="0"/>
              </a:rPr>
              <a:t>C</a:t>
            </a:r>
            <a:r>
              <a:rPr lang="en-PH" altLang="en-US" sz="6000">
                <a:solidFill>
                  <a:srgbClr val="085738"/>
                </a:solidFill>
                <a:latin typeface="Matura MT Script Capitals" panose="03020802060602070202" charset="0"/>
                <a:cs typeface="Matura MT Script Capitals" panose="03020802060602070202" charset="0"/>
              </a:rPr>
              <a:t>ity</a:t>
            </a:r>
            <a:endParaRPr lang="en-PH" altLang="en-US" sz="6000">
              <a:solidFill>
                <a:srgbClr val="FF0000"/>
              </a:solidFill>
              <a:latin typeface="Matura MT Script Capitals" panose="03020802060602070202" charset="0"/>
              <a:cs typeface="Matura MT Script Capitals" panose="03020802060602070202" charset="0"/>
            </a:endParaRPr>
          </a:p>
          <a:p>
            <a:r>
              <a:rPr lang="en-PH" altLang="en-US" sz="6000">
                <a:solidFill>
                  <a:srgbClr val="F39123"/>
                </a:solidFill>
                <a:latin typeface="Matura MT Script Capitals" panose="03020802060602070202" charset="0"/>
                <a:cs typeface="Matura MT Script Capitals" panose="03020802060602070202" charset="0"/>
              </a:rPr>
              <a:t>Ag</a:t>
            </a:r>
            <a:r>
              <a:rPr lang="en-PH" altLang="en-US" sz="6000">
                <a:solidFill>
                  <a:srgbClr val="085738"/>
                </a:solidFill>
                <a:latin typeface="Matura MT Script Capitals" panose="03020802060602070202" charset="0"/>
                <a:cs typeface="Matura MT Script Capitals" panose="03020802060602070202" charset="0"/>
              </a:rPr>
              <a:t>riculture</a:t>
            </a:r>
            <a:endParaRPr lang="en-PH" altLang="en-US" sz="6000">
              <a:solidFill>
                <a:srgbClr val="50B8B0"/>
              </a:solidFill>
              <a:latin typeface="Matura MT Script Capitals" panose="03020802060602070202" charset="0"/>
              <a:cs typeface="Matura MT Script Capitals" panose="03020802060602070202" charset="0"/>
            </a:endParaRPr>
          </a:p>
          <a:p>
            <a:r>
              <a:rPr lang="en-PH" altLang="en-US" sz="6000">
                <a:solidFill>
                  <a:srgbClr val="F39123"/>
                </a:solidFill>
                <a:latin typeface="Matura MT Script Capitals" panose="03020802060602070202" charset="0"/>
                <a:cs typeface="Matura MT Script Capitals" panose="03020802060602070202" charset="0"/>
              </a:rPr>
              <a:t>O</a:t>
            </a:r>
            <a:r>
              <a:rPr lang="en-PH" altLang="en-US" sz="6000">
                <a:solidFill>
                  <a:srgbClr val="085738"/>
                </a:solidFill>
                <a:latin typeface="Matura MT Script Capitals" panose="03020802060602070202" charset="0"/>
                <a:cs typeface="Matura MT Script Capitals" panose="03020802060602070202" charset="0"/>
              </a:rPr>
              <a:t>ffice</a:t>
            </a:r>
            <a:endParaRPr lang="en-PH" altLang="en-US" sz="6000">
              <a:solidFill>
                <a:srgbClr val="085738"/>
              </a:solidFill>
              <a:latin typeface="Matura MT Script Capitals" panose="03020802060602070202" charset="0"/>
              <a:cs typeface="Matura MT Script Capitals" panose="0302080206060207020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Arial Narrow</vt:lpstr>
      <vt:lpstr>Arial Rounded MT Bold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Condensed</vt:lpstr>
      <vt:lpstr>Bahnschrift SemiBold SemiCondensed</vt:lpstr>
      <vt:lpstr>Bauhaus 93</vt:lpstr>
      <vt:lpstr>Baskerville Old Face</vt:lpstr>
      <vt:lpstr>Berlin Sans FB</vt:lpstr>
      <vt:lpstr>Berlin Sans FB Demi</vt:lpstr>
      <vt:lpstr>Bahnschrift Light SemiCondensed</vt:lpstr>
      <vt:lpstr>Bahnschrift SemiLight SemiCondensed</vt:lpstr>
      <vt:lpstr>Bernard MT Condensed</vt:lpstr>
      <vt:lpstr>Book Antiqua</vt:lpstr>
      <vt:lpstr>Bodoni MT</vt:lpstr>
      <vt:lpstr>Britannic Bold</vt:lpstr>
      <vt:lpstr>Broadway</vt:lpstr>
      <vt:lpstr>Brush Script MT</vt:lpstr>
      <vt:lpstr>Cambria Math</vt:lpstr>
      <vt:lpstr>Cambria</vt:lpstr>
      <vt:lpstr>Cascadia Code SemiLight</vt:lpstr>
      <vt:lpstr>Cascadia Code SemiBold</vt:lpstr>
      <vt:lpstr>Cascadia Mono SemiLight</vt:lpstr>
      <vt:lpstr>Cascadia Mono SemiBold</vt:lpstr>
      <vt:lpstr>Centaur</vt:lpstr>
      <vt:lpstr>Century Gothic</vt:lpstr>
      <vt:lpstr>Century Schoolbook</vt:lpstr>
      <vt:lpstr>Colonna MT</vt:lpstr>
      <vt:lpstr>Comic Sans MS</vt:lpstr>
      <vt:lpstr>Constantia</vt:lpstr>
      <vt:lpstr>Cooper Black</vt:lpstr>
      <vt:lpstr>Corbel Light</vt:lpstr>
      <vt:lpstr>Copperplate Gothic Light</vt:lpstr>
      <vt:lpstr>Copperplate Gothic Bold</vt:lpstr>
      <vt:lpstr>Elephant</vt:lpstr>
      <vt:lpstr>Engravers MT</vt:lpstr>
      <vt:lpstr>Edwardian Script ITC</vt:lpstr>
      <vt:lpstr>Eras Bold ITC</vt:lpstr>
      <vt:lpstr>Eras Demi ITC</vt:lpstr>
      <vt:lpstr>Franklin Gothic Demi</vt:lpstr>
      <vt:lpstr>Franklin Gothic Demi Cond</vt:lpstr>
      <vt:lpstr>Franklin Gothic Medium</vt:lpstr>
      <vt:lpstr>Franklin Gothic Heavy</vt:lpstr>
      <vt:lpstr>Franklin Gothic Medium Cond</vt:lpstr>
      <vt:lpstr>Gill Sans Ultra Bold</vt:lpstr>
      <vt:lpstr>Gill Sans MT Ext Condensed Bold</vt:lpstr>
      <vt:lpstr>Gloucester MT Extra Condensed</vt:lpstr>
      <vt:lpstr>Gill Sans Ultra Bold Condensed</vt:lpstr>
      <vt:lpstr>Goudy Stout</vt:lpstr>
      <vt:lpstr>Harlow Solid Italic</vt:lpstr>
      <vt:lpstr>Haettenschweiler</vt:lpstr>
      <vt:lpstr>Imprint MT Shadow</vt:lpstr>
      <vt:lpstr>Impact</vt:lpstr>
      <vt:lpstr>Javanese Text</vt:lpstr>
      <vt:lpstr>Jokerman</vt:lpstr>
      <vt:lpstr>Kunstler Script</vt:lpstr>
      <vt:lpstr>Kristen ITC</vt:lpstr>
      <vt:lpstr>Magneto</vt:lpstr>
      <vt:lpstr>Maiandra GD</vt:lpstr>
      <vt:lpstr>Matura MT Script Capitals</vt:lpstr>
      <vt:lpstr>Microsoft JhengHei Light</vt:lpstr>
      <vt:lpstr>Microsoft Himalaya</vt:lpstr>
      <vt:lpstr>FZShuTi</vt:lpstr>
      <vt:lpstr>Garamond</vt:lpstr>
      <vt:lpstr>HoloLens MDL2 Assets</vt:lpstr>
      <vt:lpstr>Microsoft New Tai Lue</vt:lpstr>
      <vt:lpstr>Microsoft YaHei UI</vt:lpstr>
      <vt:lpstr>Bahnschrift SemiCondensed</vt:lpstr>
      <vt:lpstr>MV Boli</vt:lpstr>
      <vt:lpstr>Niagara Engraved</vt:lpstr>
      <vt:lpstr>Niagara Solid</vt:lpstr>
      <vt:lpstr>OCR A Extended</vt:lpstr>
      <vt:lpstr>Old English Text MT</vt:lpstr>
      <vt:lpstr>Palace Script MT</vt:lpstr>
      <vt:lpstr>Palatino Linotype</vt:lpstr>
      <vt:lpstr>Parchment</vt:lpstr>
      <vt:lpstr>Perpetua Titling MT</vt:lpstr>
      <vt:lpstr>Playbill</vt:lpstr>
      <vt:lpstr>Poor Richard</vt:lpstr>
      <vt:lpstr>Pristina</vt:lpstr>
      <vt:lpstr>Ravie</vt:lpstr>
      <vt:lpstr>Script MT Bold</vt:lpstr>
      <vt:lpstr>Rockwell Extra Bold</vt:lpstr>
      <vt:lpstr>Rockwell Condensed</vt:lpstr>
      <vt:lpstr>Segoe UI Black</vt:lpstr>
      <vt:lpstr>Segoe UI Light</vt:lpstr>
      <vt:lpstr>Segoe UI Variable Display Light</vt:lpstr>
      <vt:lpstr>Showcard Gothic</vt:lpstr>
      <vt:lpstr>Snap ITC</vt:lpstr>
      <vt:lpstr>STHupo</vt:lpstr>
      <vt:lpstr>STXihei</vt:lpstr>
      <vt:lpstr>Verdana</vt:lpstr>
      <vt:lpstr>Tw Cen MT Condensed Extra Bold</vt:lpstr>
      <vt:lpstr>Wide Latin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Klark</cp:lastModifiedBy>
  <cp:revision>1</cp:revision>
  <dcterms:created xsi:type="dcterms:W3CDTF">2022-12-23T08:58:45Z</dcterms:created>
  <dcterms:modified xsi:type="dcterms:W3CDTF">2022-12-23T08:58:45Z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CD05A767C66143E49FE774D693CADC42</vt:lpwstr>
  </property>
  <property fmtid="{D5CDD505-2E9C-101B-9397-08002B2CF9AE}" pid="3" name="KSOProductBuildVer">
    <vt:lpwstr>1033-11.2.0.11440</vt:lpwstr>
  </property>
</Properties>
</file>