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6bd7329b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6bd7329b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6bd7329b8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6bd7329b8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6bd7329b8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6bd7329b8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6bd7329b8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6bd7329b8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uca.edu/go/63625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to Python</a:t>
            </a:r>
            <a:endParaRPr/>
          </a:p>
        </p:txBody>
      </p:sp>
      <p:sp>
        <p:nvSpPr>
          <p:cNvPr id="86" name="Google Shape;86;p13"/>
          <p:cNvSpPr txBox="1"/>
          <p:nvPr>
            <p:ph idx="1" type="subTitle"/>
          </p:nvPr>
        </p:nvSpPr>
        <p:spPr>
          <a:xfrm>
            <a:off x="598100" y="2715954"/>
            <a:ext cx="8222100" cy="147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Stephen R. Addison, PhD</a:t>
            </a:r>
            <a:endParaRPr/>
          </a:p>
          <a:p>
            <a:pPr indent="0" lvl="0" marL="0" rtl="0" algn="l">
              <a:spcBef>
                <a:spcPts val="0"/>
              </a:spcBef>
              <a:spcAft>
                <a:spcPts val="0"/>
              </a:spcAft>
              <a:buNone/>
            </a:pPr>
            <a:r>
              <a:rPr lang="en"/>
              <a:t>Dean, College of Natural Science and Mathematics</a:t>
            </a:r>
            <a:endParaRPr/>
          </a:p>
          <a:p>
            <a:pPr indent="0" lvl="0" marL="0" rtl="0" algn="l">
              <a:spcBef>
                <a:spcPts val="0"/>
              </a:spcBef>
              <a:spcAft>
                <a:spcPts val="0"/>
              </a:spcAft>
              <a:buNone/>
            </a:pPr>
            <a:r>
              <a:rPr lang="en"/>
              <a:t>University of Central Arkansas</a:t>
            </a:r>
            <a:endParaRPr/>
          </a:p>
          <a:p>
            <a:pPr indent="0" lvl="0" marL="0" rtl="0" algn="l">
              <a:spcBef>
                <a:spcPts val="0"/>
              </a:spcBef>
              <a:spcAft>
                <a:spcPts val="0"/>
              </a:spcAft>
              <a:buNone/>
            </a:pPr>
            <a:r>
              <a:rPr lang="en"/>
              <a:t>ASRI Summer Research Workshop, June 6 2023</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Stephen Addison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Professor of Physics and Dean of the College of Natural Science and Mathematics at the University of Central Arkansas.</a:t>
            </a:r>
            <a:endParaRPr/>
          </a:p>
          <a:p>
            <a:pPr indent="0" lvl="0" marL="0" rtl="0" algn="l">
              <a:spcBef>
                <a:spcPts val="1200"/>
              </a:spcBef>
              <a:spcAft>
                <a:spcPts val="1200"/>
              </a:spcAft>
              <a:buNone/>
            </a:pPr>
            <a:r>
              <a:rPr lang="en"/>
              <a:t>Education co-lead on the DART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Python?</a:t>
            </a:r>
            <a:endParaRPr/>
          </a:p>
        </p:txBody>
      </p:sp>
      <p:sp>
        <p:nvSpPr>
          <p:cNvPr id="98" name="Google Shape;98;p15"/>
          <p:cNvSpPr txBox="1"/>
          <p:nvPr>
            <p:ph idx="1" type="body"/>
          </p:nvPr>
        </p:nvSpPr>
        <p:spPr>
          <a:xfrm>
            <a:off x="311700" y="1027275"/>
            <a:ext cx="8520600" cy="3552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Python is a general purpose programming language, development began by Guido van Rossum in 1989.  He has done most of the work in developing the core environment to date and was given the title </a:t>
            </a:r>
            <a:r>
              <a:rPr i="1" lang="en"/>
              <a:t>Benevolent Dictator for Life</a:t>
            </a:r>
            <a:r>
              <a:rPr lang="en"/>
              <a:t> by the Python Community - though he has in fact stepped down from the management of the project.</a:t>
            </a:r>
            <a:endParaRPr/>
          </a:p>
          <a:p>
            <a:pPr indent="0" lvl="0" marL="0" rtl="0" algn="l">
              <a:spcBef>
                <a:spcPts val="1200"/>
              </a:spcBef>
              <a:spcAft>
                <a:spcPts val="0"/>
              </a:spcAft>
              <a:buNone/>
            </a:pPr>
            <a:r>
              <a:rPr lang="en"/>
              <a:t>Named after </a:t>
            </a:r>
            <a:r>
              <a:rPr i="1" lang="en"/>
              <a:t>Monty Python’s Flying Circus</a:t>
            </a:r>
            <a:r>
              <a:rPr lang="en"/>
              <a:t> an old BBC television comedy.</a:t>
            </a:r>
            <a:endParaRPr/>
          </a:p>
          <a:p>
            <a:pPr indent="0" lvl="0" marL="0" rtl="0" algn="l">
              <a:spcBef>
                <a:spcPts val="1200"/>
              </a:spcBef>
              <a:spcAft>
                <a:spcPts val="0"/>
              </a:spcAft>
              <a:buNone/>
            </a:pPr>
            <a:r>
              <a:rPr lang="en"/>
              <a:t>Version 1.0  January 1994</a:t>
            </a:r>
            <a:endParaRPr/>
          </a:p>
          <a:p>
            <a:pPr indent="0" lvl="0" marL="0" rtl="0" algn="l">
              <a:spcBef>
                <a:spcPts val="1200"/>
              </a:spcBef>
              <a:spcAft>
                <a:spcPts val="0"/>
              </a:spcAft>
              <a:buNone/>
            </a:pPr>
            <a:r>
              <a:rPr lang="en"/>
              <a:t>Version 2.0 October 2000</a:t>
            </a:r>
            <a:endParaRPr/>
          </a:p>
          <a:p>
            <a:pPr indent="0" lvl="0" marL="0" rtl="0" algn="l">
              <a:spcBef>
                <a:spcPts val="1200"/>
              </a:spcBef>
              <a:spcAft>
                <a:spcPts val="0"/>
              </a:spcAft>
              <a:buNone/>
            </a:pPr>
            <a:r>
              <a:rPr lang="en"/>
              <a:t>Version 3.0 December 2008</a:t>
            </a:r>
            <a:endParaRPr/>
          </a:p>
          <a:p>
            <a:pPr indent="0" lvl="0" marL="0" rtl="0" algn="l">
              <a:spcBef>
                <a:spcPts val="1200"/>
              </a:spcBef>
              <a:spcAft>
                <a:spcPts val="1200"/>
              </a:spcAft>
              <a:buNone/>
            </a:pPr>
            <a:r>
              <a:rPr lang="en"/>
              <a:t>Python is an interpreted language rather than a compiled language.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Personal History with Python</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Learned about it at the first Gordon Conference on Physics Research and Education in June 2000.  Thus, I’ve gone through the transition from Python 1 to Python 2, and the transition from Python 2 to Python 3.  The old versions stay around for a long time.  Support was only recently dropped for 2.6 and 2.7.  You could (and still can) use the features of Python 3 in Python 2.  They designed backward compatibility in by allowing a command in 2.7 that was </a:t>
            </a:r>
            <a:endParaRPr/>
          </a:p>
          <a:p>
            <a:pPr indent="0" lvl="0" marL="0" rtl="0" algn="l">
              <a:spcBef>
                <a:spcPts val="1200"/>
              </a:spcBef>
              <a:spcAft>
                <a:spcPts val="0"/>
              </a:spcAft>
              <a:buNone/>
            </a:pPr>
            <a:r>
              <a:rPr lang="en"/>
              <a:t>from __future__ import division (division is just an example)</a:t>
            </a:r>
            <a:endParaRPr/>
          </a:p>
          <a:p>
            <a:pPr indent="0" lvl="0" marL="0" rtl="0" algn="l">
              <a:spcBef>
                <a:spcPts val="1200"/>
              </a:spcBef>
              <a:spcAft>
                <a:spcPts val="0"/>
              </a:spcAft>
              <a:buNone/>
            </a:pPr>
            <a:r>
              <a:rPr lang="en"/>
              <a:t>The result - there is still a lot of legacy Python 2 code out there! </a:t>
            </a:r>
            <a:endParaRPr/>
          </a:p>
          <a:p>
            <a:pPr indent="0" lvl="0" marL="0" rtl="0" algn="l">
              <a:spcBef>
                <a:spcPts val="1200"/>
              </a:spcBef>
              <a:spcAft>
                <a:spcPts val="1200"/>
              </a:spcAft>
              <a:buNone/>
            </a:pPr>
            <a:r>
              <a:rPr lang="en"/>
              <a:t>You can read more about my journey with Python </a:t>
            </a:r>
            <a:r>
              <a:rPr lang="en" u="sng">
                <a:solidFill>
                  <a:schemeClr val="hlink"/>
                </a:solidFill>
                <a:hlinkClick r:id="rId3"/>
              </a:rPr>
              <a:t>here</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Differences Between Python 2 and 3</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Division, in Python 3 if you divide two integers and the answer isn’t exact, you get a floating point number as a result, in Python 2 you get an integer</a:t>
            </a:r>
            <a:endParaRPr/>
          </a:p>
          <a:p>
            <a:pPr indent="-342900" lvl="0" marL="457200" rtl="0" algn="l">
              <a:spcBef>
                <a:spcPts val="0"/>
              </a:spcBef>
              <a:spcAft>
                <a:spcPts val="0"/>
              </a:spcAft>
              <a:buSzPts val="1800"/>
              <a:buAutoNum type="arabicPeriod"/>
            </a:pPr>
            <a:r>
              <a:rPr lang="en"/>
              <a:t>Python 3 has only one statement for user input input(), it behaves as raw_ input did in in Python 2. </a:t>
            </a:r>
            <a:endParaRPr/>
          </a:p>
          <a:p>
            <a:pPr indent="-342900" lvl="0" marL="457200" rtl="0" algn="l">
              <a:spcBef>
                <a:spcPts val="0"/>
              </a:spcBef>
              <a:spcAft>
                <a:spcPts val="0"/>
              </a:spcAft>
              <a:buSzPts val="1800"/>
              <a:buAutoNum type="arabicPeriod"/>
            </a:pPr>
            <a:r>
              <a:rPr lang="en"/>
              <a:t>In Python 3 print is a function so you need brackets so print “Hello, World!” will yield a syntax error while print(“Hello, World!”) will achieve the desired result</a:t>
            </a:r>
            <a:endParaRPr/>
          </a:p>
          <a:p>
            <a:pPr indent="-342900" lvl="0" marL="457200" rtl="0" algn="l">
              <a:spcBef>
                <a:spcPts val="0"/>
              </a:spcBef>
              <a:spcAft>
                <a:spcPts val="0"/>
              </a:spcAft>
              <a:buSzPts val="1800"/>
              <a:buAutoNum type="arabicPeriod"/>
            </a:pPr>
            <a:r>
              <a:rPr lang="en"/>
              <a:t>That’s it - but it caused many problems.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