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2" r:id="rId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E15DB1D9-B32E-4C29-A40A-E1D5A77200B0}" type="datetimeFigureOut">
              <a:rPr lang="nl-NL" smtClean="0"/>
              <a:t>30-10-2015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9536DFC6-D934-4F02-BA75-19D2680E7CFE}" type="slidenum">
              <a:rPr lang="nl-NL" smtClean="0"/>
              <a:t>‹nr.›</a:t>
            </a:fld>
            <a:endParaRPr lang="nl-NL"/>
          </a:p>
        </p:txBody>
      </p:sp>
    </p:spTree>
    <p:extLst>
      <p:ext uri="{BB962C8B-B14F-4D97-AF65-F5344CB8AC3E}">
        <p14:creationId xmlns:p14="http://schemas.microsoft.com/office/powerpoint/2010/main" val="212212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E15DB1D9-B32E-4C29-A40A-E1D5A77200B0}" type="datetimeFigureOut">
              <a:rPr lang="nl-NL" smtClean="0"/>
              <a:t>30-10-2015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9536DFC6-D934-4F02-BA75-19D2680E7CFE}" type="slidenum">
              <a:rPr lang="nl-NL" smtClean="0"/>
              <a:t>‹nr.›</a:t>
            </a:fld>
            <a:endParaRPr lang="nl-NL"/>
          </a:p>
        </p:txBody>
      </p:sp>
    </p:spTree>
    <p:extLst>
      <p:ext uri="{BB962C8B-B14F-4D97-AF65-F5344CB8AC3E}">
        <p14:creationId xmlns:p14="http://schemas.microsoft.com/office/powerpoint/2010/main" val="3820773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E15DB1D9-B32E-4C29-A40A-E1D5A77200B0}" type="datetimeFigureOut">
              <a:rPr lang="nl-NL" smtClean="0"/>
              <a:t>30-10-2015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9536DFC6-D934-4F02-BA75-19D2680E7CFE}" type="slidenum">
              <a:rPr lang="nl-NL" smtClean="0"/>
              <a:t>‹nr.›</a:t>
            </a:fld>
            <a:endParaRPr lang="nl-NL"/>
          </a:p>
        </p:txBody>
      </p:sp>
    </p:spTree>
    <p:extLst>
      <p:ext uri="{BB962C8B-B14F-4D97-AF65-F5344CB8AC3E}">
        <p14:creationId xmlns:p14="http://schemas.microsoft.com/office/powerpoint/2010/main" val="3188754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E15DB1D9-B32E-4C29-A40A-E1D5A77200B0}" type="datetimeFigureOut">
              <a:rPr lang="nl-NL" smtClean="0"/>
              <a:t>30-10-2015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9536DFC6-D934-4F02-BA75-19D2680E7CFE}" type="slidenum">
              <a:rPr lang="nl-NL" smtClean="0"/>
              <a:t>‹nr.›</a:t>
            </a:fld>
            <a:endParaRPr lang="nl-NL"/>
          </a:p>
        </p:txBody>
      </p:sp>
    </p:spTree>
    <p:extLst>
      <p:ext uri="{BB962C8B-B14F-4D97-AF65-F5344CB8AC3E}">
        <p14:creationId xmlns:p14="http://schemas.microsoft.com/office/powerpoint/2010/main" val="278377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Klik om de modelstijlen te bewerken</a:t>
            </a:r>
          </a:p>
        </p:txBody>
      </p:sp>
      <p:sp>
        <p:nvSpPr>
          <p:cNvPr id="4" name="Tijdelijke aanduiding voor datum 3"/>
          <p:cNvSpPr>
            <a:spLocks noGrp="1"/>
          </p:cNvSpPr>
          <p:nvPr>
            <p:ph type="dt" sz="half" idx="10"/>
          </p:nvPr>
        </p:nvSpPr>
        <p:spPr/>
        <p:txBody>
          <a:bodyPr/>
          <a:lstStyle/>
          <a:p>
            <a:fld id="{E15DB1D9-B32E-4C29-A40A-E1D5A77200B0}" type="datetimeFigureOut">
              <a:rPr lang="nl-NL" smtClean="0"/>
              <a:t>30-10-2015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9536DFC6-D934-4F02-BA75-19D2680E7CFE}" type="slidenum">
              <a:rPr lang="nl-NL" smtClean="0"/>
              <a:t>‹nr.›</a:t>
            </a:fld>
            <a:endParaRPr lang="nl-NL"/>
          </a:p>
        </p:txBody>
      </p:sp>
    </p:spTree>
    <p:extLst>
      <p:ext uri="{BB962C8B-B14F-4D97-AF65-F5344CB8AC3E}">
        <p14:creationId xmlns:p14="http://schemas.microsoft.com/office/powerpoint/2010/main" val="239429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E15DB1D9-B32E-4C29-A40A-E1D5A77200B0}" type="datetimeFigureOut">
              <a:rPr lang="nl-NL" smtClean="0"/>
              <a:t>30-10-2015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9536DFC6-D934-4F02-BA75-19D2680E7CFE}" type="slidenum">
              <a:rPr lang="nl-NL" smtClean="0"/>
              <a:t>‹nr.›</a:t>
            </a:fld>
            <a:endParaRPr lang="nl-NL"/>
          </a:p>
        </p:txBody>
      </p:sp>
    </p:spTree>
    <p:extLst>
      <p:ext uri="{BB962C8B-B14F-4D97-AF65-F5344CB8AC3E}">
        <p14:creationId xmlns:p14="http://schemas.microsoft.com/office/powerpoint/2010/main" val="718722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E15DB1D9-B32E-4C29-A40A-E1D5A77200B0}" type="datetimeFigureOut">
              <a:rPr lang="nl-NL" smtClean="0"/>
              <a:t>30-10-2015</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9536DFC6-D934-4F02-BA75-19D2680E7CFE}" type="slidenum">
              <a:rPr lang="nl-NL" smtClean="0"/>
              <a:t>‹nr.›</a:t>
            </a:fld>
            <a:endParaRPr lang="nl-NL"/>
          </a:p>
        </p:txBody>
      </p:sp>
    </p:spTree>
    <p:extLst>
      <p:ext uri="{BB962C8B-B14F-4D97-AF65-F5344CB8AC3E}">
        <p14:creationId xmlns:p14="http://schemas.microsoft.com/office/powerpoint/2010/main" val="3988014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E15DB1D9-B32E-4C29-A40A-E1D5A77200B0}" type="datetimeFigureOut">
              <a:rPr lang="nl-NL" smtClean="0"/>
              <a:t>30-10-2015</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9536DFC6-D934-4F02-BA75-19D2680E7CFE}" type="slidenum">
              <a:rPr lang="nl-NL" smtClean="0"/>
              <a:t>‹nr.›</a:t>
            </a:fld>
            <a:endParaRPr lang="nl-NL"/>
          </a:p>
        </p:txBody>
      </p:sp>
    </p:spTree>
    <p:extLst>
      <p:ext uri="{BB962C8B-B14F-4D97-AF65-F5344CB8AC3E}">
        <p14:creationId xmlns:p14="http://schemas.microsoft.com/office/powerpoint/2010/main" val="3088314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E15DB1D9-B32E-4C29-A40A-E1D5A77200B0}" type="datetimeFigureOut">
              <a:rPr lang="nl-NL" smtClean="0"/>
              <a:t>30-10-2015</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9536DFC6-D934-4F02-BA75-19D2680E7CFE}" type="slidenum">
              <a:rPr lang="nl-NL" smtClean="0"/>
              <a:t>‹nr.›</a:t>
            </a:fld>
            <a:endParaRPr lang="nl-NL"/>
          </a:p>
        </p:txBody>
      </p:sp>
    </p:spTree>
    <p:extLst>
      <p:ext uri="{BB962C8B-B14F-4D97-AF65-F5344CB8AC3E}">
        <p14:creationId xmlns:p14="http://schemas.microsoft.com/office/powerpoint/2010/main" val="2640887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E15DB1D9-B32E-4C29-A40A-E1D5A77200B0}" type="datetimeFigureOut">
              <a:rPr lang="nl-NL" smtClean="0"/>
              <a:t>30-10-2015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9536DFC6-D934-4F02-BA75-19D2680E7CFE}" type="slidenum">
              <a:rPr lang="nl-NL" smtClean="0"/>
              <a:t>‹nr.›</a:t>
            </a:fld>
            <a:endParaRPr lang="nl-NL"/>
          </a:p>
        </p:txBody>
      </p:sp>
    </p:spTree>
    <p:extLst>
      <p:ext uri="{BB962C8B-B14F-4D97-AF65-F5344CB8AC3E}">
        <p14:creationId xmlns:p14="http://schemas.microsoft.com/office/powerpoint/2010/main" val="3819461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Klik om de modelstijlen te bewerken</a:t>
            </a:r>
          </a:p>
        </p:txBody>
      </p:sp>
      <p:sp>
        <p:nvSpPr>
          <p:cNvPr id="5" name="Tijdelijke aanduiding voor datum 4"/>
          <p:cNvSpPr>
            <a:spLocks noGrp="1"/>
          </p:cNvSpPr>
          <p:nvPr>
            <p:ph type="dt" sz="half" idx="10"/>
          </p:nvPr>
        </p:nvSpPr>
        <p:spPr/>
        <p:txBody>
          <a:bodyPr/>
          <a:lstStyle/>
          <a:p>
            <a:fld id="{E15DB1D9-B32E-4C29-A40A-E1D5A77200B0}" type="datetimeFigureOut">
              <a:rPr lang="nl-NL" smtClean="0"/>
              <a:t>30-10-2015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9536DFC6-D934-4F02-BA75-19D2680E7CFE}" type="slidenum">
              <a:rPr lang="nl-NL" smtClean="0"/>
              <a:t>‹nr.›</a:t>
            </a:fld>
            <a:endParaRPr lang="nl-NL"/>
          </a:p>
        </p:txBody>
      </p:sp>
    </p:spTree>
    <p:extLst>
      <p:ext uri="{BB962C8B-B14F-4D97-AF65-F5344CB8AC3E}">
        <p14:creationId xmlns:p14="http://schemas.microsoft.com/office/powerpoint/2010/main" val="2038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5DB1D9-B32E-4C29-A40A-E1D5A77200B0}" type="datetimeFigureOut">
              <a:rPr lang="nl-NL" smtClean="0"/>
              <a:t>30-10-2015</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6DFC6-D934-4F02-BA75-19D2680E7CFE}" type="slidenum">
              <a:rPr lang="nl-NL" smtClean="0"/>
              <a:t>‹nr.›</a:t>
            </a:fld>
            <a:endParaRPr lang="nl-NL"/>
          </a:p>
        </p:txBody>
      </p:sp>
    </p:spTree>
    <p:extLst>
      <p:ext uri="{BB962C8B-B14F-4D97-AF65-F5344CB8AC3E}">
        <p14:creationId xmlns:p14="http://schemas.microsoft.com/office/powerpoint/2010/main" val="4230001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solidFill>
            <a:schemeClr val="accent4"/>
          </a:solidFill>
        </p:spPr>
        <p:txBody>
          <a:bodyPr/>
          <a:lstStyle/>
          <a:p>
            <a:r>
              <a:rPr lang="nl-NL" dirty="0" smtClean="0">
                <a:solidFill>
                  <a:schemeClr val="tx2">
                    <a:lumMod val="75000"/>
                  </a:schemeClr>
                </a:solidFill>
                <a:latin typeface="Cambria" panose="02040503050406030204" pitchFamily="18" charset="0"/>
              </a:rPr>
              <a:t>Screencast NS</a:t>
            </a:r>
            <a:endParaRPr lang="nl-NL" dirty="0">
              <a:solidFill>
                <a:schemeClr val="tx2">
                  <a:lumMod val="75000"/>
                </a:schemeClr>
              </a:solidFill>
              <a:latin typeface="Cambria" panose="02040503050406030204" pitchFamily="18" charset="0"/>
            </a:endParaRPr>
          </a:p>
        </p:txBody>
      </p:sp>
      <p:sp>
        <p:nvSpPr>
          <p:cNvPr id="3" name="Ondertitel 2"/>
          <p:cNvSpPr>
            <a:spLocks noGrp="1"/>
          </p:cNvSpPr>
          <p:nvPr>
            <p:ph type="subTitle" idx="1"/>
          </p:nvPr>
        </p:nvSpPr>
        <p:spPr/>
        <p:txBody>
          <a:bodyPr/>
          <a:lstStyle/>
          <a:p>
            <a:r>
              <a:rPr lang="nl-NL" dirty="0" err="1" smtClean="0"/>
              <a:t>Akshay</a:t>
            </a:r>
            <a:r>
              <a:rPr lang="nl-NL" dirty="0" smtClean="0"/>
              <a:t> – Martijn – Youri – </a:t>
            </a:r>
            <a:r>
              <a:rPr lang="nl-NL" dirty="0" err="1" smtClean="0"/>
              <a:t>Marcelo</a:t>
            </a:r>
            <a:r>
              <a:rPr lang="nl-NL" dirty="0" smtClean="0"/>
              <a:t> - Trever</a:t>
            </a:r>
            <a:endParaRPr lang="nl-NL" dirty="0"/>
          </a:p>
        </p:txBody>
      </p:sp>
      <p:pic>
        <p:nvPicPr>
          <p:cNvPr id="1026" name="Picture 2" descr="https://upload.wikimedia.org/wikipedia/en/thumb/d/dd/Nederlandse_spoorwegen_logo.svg/1280px-Nederlandse_spoorwegen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37999" y="253512"/>
            <a:ext cx="1700439" cy="664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4249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Ondertitel 2"/>
          <p:cNvSpPr>
            <a:spLocks noGrp="1"/>
          </p:cNvSpPr>
          <p:nvPr>
            <p:ph type="subTitle" idx="1"/>
          </p:nvPr>
        </p:nvSpPr>
        <p:spPr>
          <a:xfrm>
            <a:off x="7175198" y="1289685"/>
            <a:ext cx="4838611" cy="3605872"/>
          </a:xfrm>
        </p:spPr>
        <p:txBody>
          <a:bodyPr>
            <a:normAutofit lnSpcReduction="10000"/>
          </a:bodyPr>
          <a:lstStyle/>
          <a:p>
            <a:pPr algn="l"/>
            <a:r>
              <a:rPr lang="nl-NL" dirty="0" smtClean="0"/>
              <a:t>Het startscherm en hoofdmenu van de NS Automaat programma. De gebruiker kan kiezen tussen 5 mogelijkheden.</a:t>
            </a:r>
          </a:p>
          <a:p>
            <a:pPr algn="l"/>
            <a:r>
              <a:rPr lang="nl-NL" sz="1800" dirty="0" smtClean="0"/>
              <a:t>- Ik wil naar Amsterdam</a:t>
            </a:r>
            <a:br>
              <a:rPr lang="nl-NL" sz="1800" dirty="0" smtClean="0"/>
            </a:br>
            <a:r>
              <a:rPr lang="nl-NL" sz="1800" dirty="0" smtClean="0"/>
              <a:t>- Kopen los kaartje </a:t>
            </a:r>
            <a:br>
              <a:rPr lang="nl-NL" sz="1800" dirty="0" smtClean="0"/>
            </a:br>
            <a:r>
              <a:rPr lang="nl-NL" sz="1800" dirty="0" smtClean="0"/>
              <a:t>- Kopen OV-Chipkaart</a:t>
            </a:r>
            <a:r>
              <a:rPr lang="nl-NL" sz="1800" dirty="0"/>
              <a:t/>
            </a:r>
            <a:br>
              <a:rPr lang="nl-NL" sz="1800" dirty="0"/>
            </a:br>
            <a:r>
              <a:rPr lang="nl-NL" sz="1800" dirty="0" smtClean="0"/>
              <a:t>- Ik wil naar het buitenland</a:t>
            </a:r>
            <a:br>
              <a:rPr lang="nl-NL" sz="1800" dirty="0" smtClean="0"/>
            </a:br>
            <a:r>
              <a:rPr lang="nl-NL" sz="1800" dirty="0" smtClean="0"/>
              <a:t>- Actuele vertrektijden</a:t>
            </a:r>
          </a:p>
          <a:p>
            <a:pPr algn="l"/>
            <a:r>
              <a:rPr lang="nl-NL" dirty="0" smtClean="0"/>
              <a:t>Onderaan het scherm kan de gebruiker nog kiezen tussen twee talen: Nederlands en Engels.</a:t>
            </a:r>
          </a:p>
        </p:txBody>
      </p:sp>
      <p:pic>
        <p:nvPicPr>
          <p:cNvPr id="1026" name="Picture 2" descr="https://upload.wikimedia.org/wikipedia/en/thumb/d/dd/Nederlandse_spoorwegen_logo.svg/1280px-Nederlandse_spoorwegen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09863" y="183174"/>
            <a:ext cx="1700439" cy="66423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193667" y="515291"/>
            <a:ext cx="6657975" cy="5010150"/>
          </a:xfrm>
          <a:prstGeom prst="rect">
            <a:avLst/>
          </a:prstGeom>
        </p:spPr>
      </p:pic>
    </p:spTree>
    <p:extLst>
      <p:ext uri="{BB962C8B-B14F-4D97-AF65-F5344CB8AC3E}">
        <p14:creationId xmlns:p14="http://schemas.microsoft.com/office/powerpoint/2010/main" val="415581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1026" name="Picture 2" descr="https://upload.wikimedia.org/wikipedia/en/thumb/d/dd/Nederlandse_spoorwegen_logo.svg/1280px-Nederlandse_spoorwegen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073" y="366054"/>
            <a:ext cx="1700439" cy="664234"/>
          </a:xfrm>
          <a:prstGeom prst="rect">
            <a:avLst/>
          </a:prstGeom>
          <a:noFill/>
          <a:extLst>
            <a:ext uri="{909E8E84-426E-40DD-AFC4-6F175D3DCCD1}">
              <a14:hiddenFill xmlns:a14="http://schemas.microsoft.com/office/drawing/2010/main">
                <a:solidFill>
                  <a:srgbClr val="FFFFFF"/>
                </a:solidFill>
              </a14:hiddenFill>
            </a:ext>
          </a:extLst>
        </p:spPr>
      </p:pic>
      <p:pic>
        <p:nvPicPr>
          <p:cNvPr id="7" name="Afbeelding 6"/>
          <p:cNvPicPr>
            <a:picLocks noChangeAspect="1"/>
          </p:cNvPicPr>
          <p:nvPr/>
        </p:nvPicPr>
        <p:blipFill>
          <a:blip r:embed="rId3"/>
          <a:stretch>
            <a:fillRect/>
          </a:stretch>
        </p:blipFill>
        <p:spPr>
          <a:xfrm>
            <a:off x="278074" y="1500029"/>
            <a:ext cx="5802230" cy="4366199"/>
          </a:xfrm>
          <a:prstGeom prst="rect">
            <a:avLst/>
          </a:prstGeom>
        </p:spPr>
      </p:pic>
      <p:pic>
        <p:nvPicPr>
          <p:cNvPr id="6" name="Afbeelding 5"/>
          <p:cNvPicPr>
            <a:picLocks noChangeAspect="1"/>
          </p:cNvPicPr>
          <p:nvPr/>
        </p:nvPicPr>
        <p:blipFill>
          <a:blip r:embed="rId4"/>
          <a:stretch>
            <a:fillRect/>
          </a:stretch>
        </p:blipFill>
        <p:spPr>
          <a:xfrm>
            <a:off x="6246276" y="1500029"/>
            <a:ext cx="5807790" cy="4366199"/>
          </a:xfrm>
          <a:prstGeom prst="rect">
            <a:avLst/>
          </a:prstGeom>
        </p:spPr>
      </p:pic>
      <p:sp>
        <p:nvSpPr>
          <p:cNvPr id="8" name="Tekstvak 7"/>
          <p:cNvSpPr txBox="1"/>
          <p:nvPr/>
        </p:nvSpPr>
        <p:spPr>
          <a:xfrm>
            <a:off x="1978512" y="6105136"/>
            <a:ext cx="2013939" cy="461665"/>
          </a:xfrm>
          <a:prstGeom prst="rect">
            <a:avLst/>
          </a:prstGeom>
          <a:noFill/>
        </p:spPr>
        <p:txBody>
          <a:bodyPr wrap="square" rtlCol="0">
            <a:spAutoFit/>
          </a:bodyPr>
          <a:lstStyle/>
          <a:p>
            <a:r>
              <a:rPr lang="nl-NL" sz="2400" dirty="0" smtClean="0"/>
              <a:t>“Nederlands”</a:t>
            </a:r>
            <a:endParaRPr lang="nl-NL" sz="2400" dirty="0"/>
          </a:p>
        </p:txBody>
      </p:sp>
      <p:sp>
        <p:nvSpPr>
          <p:cNvPr id="10" name="Tekstvak 9"/>
          <p:cNvSpPr txBox="1"/>
          <p:nvPr/>
        </p:nvSpPr>
        <p:spPr>
          <a:xfrm>
            <a:off x="8686259" y="6105135"/>
            <a:ext cx="2013939" cy="461665"/>
          </a:xfrm>
          <a:prstGeom prst="rect">
            <a:avLst/>
          </a:prstGeom>
          <a:noFill/>
        </p:spPr>
        <p:txBody>
          <a:bodyPr wrap="square" rtlCol="0">
            <a:spAutoFit/>
          </a:bodyPr>
          <a:lstStyle/>
          <a:p>
            <a:r>
              <a:rPr lang="nl-NL" sz="2400" dirty="0" smtClean="0"/>
              <a:t>“Engels”</a:t>
            </a:r>
            <a:endParaRPr lang="nl-NL" sz="2400" dirty="0"/>
          </a:p>
        </p:txBody>
      </p:sp>
    </p:spTree>
    <p:extLst>
      <p:ext uri="{BB962C8B-B14F-4D97-AF65-F5344CB8AC3E}">
        <p14:creationId xmlns:p14="http://schemas.microsoft.com/office/powerpoint/2010/main" val="1923695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Ondertitel 2"/>
          <p:cNvSpPr>
            <a:spLocks noGrp="1"/>
          </p:cNvSpPr>
          <p:nvPr>
            <p:ph type="subTitle" idx="1"/>
          </p:nvPr>
        </p:nvSpPr>
        <p:spPr>
          <a:xfrm>
            <a:off x="2245216" y="366054"/>
            <a:ext cx="9144000" cy="767287"/>
          </a:xfrm>
        </p:spPr>
        <p:txBody>
          <a:bodyPr/>
          <a:lstStyle/>
          <a:p>
            <a:pPr algn="l"/>
            <a:r>
              <a:rPr lang="nl-NL" dirty="0" smtClean="0"/>
              <a:t>Wanneer de gebruiker klikt op “Actuele vertrektijden krijgt de gebruiker het volgende scherm te zien:</a:t>
            </a:r>
            <a:endParaRPr lang="nl-NL" dirty="0" smtClean="0"/>
          </a:p>
        </p:txBody>
      </p:sp>
      <p:pic>
        <p:nvPicPr>
          <p:cNvPr id="1026" name="Picture 2" descr="https://upload.wikimedia.org/wikipedia/en/thumb/d/dd/Nederlandse_spoorwegen_logo.svg/1280px-Nederlandse_spoorwegen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073" y="366054"/>
            <a:ext cx="1700439" cy="664234"/>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3"/>
          <a:stretch>
            <a:fillRect/>
          </a:stretch>
        </p:blipFill>
        <p:spPr>
          <a:xfrm>
            <a:off x="278073" y="1530640"/>
            <a:ext cx="6648450" cy="4981575"/>
          </a:xfrm>
          <a:prstGeom prst="rect">
            <a:avLst/>
          </a:prstGeom>
        </p:spPr>
      </p:pic>
      <p:sp>
        <p:nvSpPr>
          <p:cNvPr id="6" name="Tekstvak 5"/>
          <p:cNvSpPr txBox="1"/>
          <p:nvPr/>
        </p:nvSpPr>
        <p:spPr>
          <a:xfrm>
            <a:off x="7328079" y="1429555"/>
            <a:ext cx="4172755" cy="2585323"/>
          </a:xfrm>
          <a:prstGeom prst="rect">
            <a:avLst/>
          </a:prstGeom>
          <a:noFill/>
        </p:spPr>
        <p:txBody>
          <a:bodyPr wrap="square" rtlCol="0">
            <a:spAutoFit/>
          </a:bodyPr>
          <a:lstStyle/>
          <a:p>
            <a:r>
              <a:rPr lang="nl-NL" dirty="0" smtClean="0"/>
              <a:t>Hier kan de gebruiker kiezen welke Actuele vertrektijden voor station na keuze wil weten. De NS Automaat bevind zich op Utrecht Centraal dus ziet de gebruiker Utrecht Centraal als snel knop.</a:t>
            </a:r>
          </a:p>
          <a:p>
            <a:endParaRPr lang="nl-NL" dirty="0"/>
          </a:p>
          <a:p>
            <a:r>
              <a:rPr lang="nl-NL" dirty="0" smtClean="0"/>
              <a:t>Wilt de gebruiker de vertrektijden weten van een ander station, dan kan de gebruiker op ‘’Ander station drukken”</a:t>
            </a:r>
            <a:endParaRPr lang="nl-NL" dirty="0"/>
          </a:p>
        </p:txBody>
      </p:sp>
    </p:spTree>
    <p:extLst>
      <p:ext uri="{BB962C8B-B14F-4D97-AF65-F5344CB8AC3E}">
        <p14:creationId xmlns:p14="http://schemas.microsoft.com/office/powerpoint/2010/main" val="4227532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Ondertitel 2"/>
          <p:cNvSpPr>
            <a:spLocks noGrp="1"/>
          </p:cNvSpPr>
          <p:nvPr>
            <p:ph type="subTitle" idx="1"/>
          </p:nvPr>
        </p:nvSpPr>
        <p:spPr>
          <a:xfrm>
            <a:off x="2245216" y="366054"/>
            <a:ext cx="9144000" cy="767287"/>
          </a:xfrm>
        </p:spPr>
        <p:txBody>
          <a:bodyPr/>
          <a:lstStyle/>
          <a:p>
            <a:pPr algn="l"/>
            <a:r>
              <a:rPr lang="nl-NL" dirty="0" smtClean="0"/>
              <a:t>Wanneer de gebruiker klikt op “Utrecht Centraal” krijgt de gebruiker het volgende scherm te zien:</a:t>
            </a:r>
            <a:endParaRPr lang="nl-NL" dirty="0" smtClean="0"/>
          </a:p>
        </p:txBody>
      </p:sp>
      <p:pic>
        <p:nvPicPr>
          <p:cNvPr id="1026" name="Picture 2" descr="https://upload.wikimedia.org/wikipedia/en/thumb/d/dd/Nederlandse_spoorwegen_logo.svg/1280px-Nederlandse_spoorwegen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073" y="366054"/>
            <a:ext cx="1700439" cy="664234"/>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p:cNvSpPr txBox="1"/>
          <p:nvPr/>
        </p:nvSpPr>
        <p:spPr>
          <a:xfrm>
            <a:off x="7328079" y="1429555"/>
            <a:ext cx="4172755" cy="4801314"/>
          </a:xfrm>
          <a:prstGeom prst="rect">
            <a:avLst/>
          </a:prstGeom>
          <a:noFill/>
        </p:spPr>
        <p:txBody>
          <a:bodyPr wrap="square" rtlCol="0">
            <a:spAutoFit/>
          </a:bodyPr>
          <a:lstStyle/>
          <a:p>
            <a:r>
              <a:rPr lang="nl-NL" dirty="0" smtClean="0"/>
              <a:t>Hier ziet de gebruiker een overzicht van alle vertrekkende treinen rond het tijdstip van het moment wanneer de gebruiker gebruikt maakt van de NS Automaat.</a:t>
            </a:r>
          </a:p>
          <a:p>
            <a:r>
              <a:rPr lang="nl-NL" dirty="0"/>
              <a:t/>
            </a:r>
            <a:br>
              <a:rPr lang="nl-NL" dirty="0"/>
            </a:br>
            <a:r>
              <a:rPr lang="nl-NL" dirty="0" smtClean="0"/>
              <a:t>In het 1</a:t>
            </a:r>
            <a:r>
              <a:rPr lang="nl-NL" baseline="30000" dirty="0" smtClean="0"/>
              <a:t>e</a:t>
            </a:r>
            <a:r>
              <a:rPr lang="nl-NL" dirty="0" smtClean="0"/>
              <a:t> kolom wordt de vertrektijd aangeduid, het 2</a:t>
            </a:r>
            <a:r>
              <a:rPr lang="nl-NL" baseline="30000" dirty="0" smtClean="0"/>
              <a:t>e</a:t>
            </a:r>
            <a:r>
              <a:rPr lang="nl-NL" dirty="0" smtClean="0"/>
              <a:t> kolom waar de trein heen zal gaan, het 3</a:t>
            </a:r>
            <a:r>
              <a:rPr lang="nl-NL" baseline="30000" dirty="0" smtClean="0"/>
              <a:t>e</a:t>
            </a:r>
            <a:r>
              <a:rPr lang="nl-NL" dirty="0" smtClean="0"/>
              <a:t> kolom is het vertrekkende spoor, het 4</a:t>
            </a:r>
            <a:r>
              <a:rPr lang="nl-NL" baseline="30000" dirty="0" smtClean="0"/>
              <a:t>e</a:t>
            </a:r>
            <a:r>
              <a:rPr lang="nl-NL" dirty="0" smtClean="0"/>
              <a:t> kolom is welke stations deze trein langs zal gaan en het 5</a:t>
            </a:r>
            <a:r>
              <a:rPr lang="nl-NL" baseline="30000" dirty="0" smtClean="0"/>
              <a:t>e</a:t>
            </a:r>
            <a:r>
              <a:rPr lang="nl-NL" dirty="0" smtClean="0"/>
              <a:t> kolom zijn de reis details.</a:t>
            </a:r>
          </a:p>
          <a:p>
            <a:endParaRPr lang="nl-NL" dirty="0"/>
          </a:p>
          <a:p>
            <a:r>
              <a:rPr lang="nl-NL" dirty="0" smtClean="0"/>
              <a:t>Verder heeft het scherm een terug knop wat de gebruiker terug brengt naar het vorige scherm, ‘’terug naar het hoofdmenu” keert de gebruiker terug naar het startscherm.</a:t>
            </a:r>
            <a:endParaRPr lang="nl-NL" dirty="0"/>
          </a:p>
        </p:txBody>
      </p:sp>
      <p:pic>
        <p:nvPicPr>
          <p:cNvPr id="2" name="Afbeelding 1"/>
          <p:cNvPicPr>
            <a:picLocks noChangeAspect="1"/>
          </p:cNvPicPr>
          <p:nvPr/>
        </p:nvPicPr>
        <p:blipFill>
          <a:blip r:embed="rId3"/>
          <a:stretch>
            <a:fillRect/>
          </a:stretch>
        </p:blipFill>
        <p:spPr>
          <a:xfrm>
            <a:off x="278073" y="1429555"/>
            <a:ext cx="6657975" cy="4991100"/>
          </a:xfrm>
          <a:prstGeom prst="rect">
            <a:avLst/>
          </a:prstGeom>
        </p:spPr>
      </p:pic>
    </p:spTree>
    <p:extLst>
      <p:ext uri="{BB962C8B-B14F-4D97-AF65-F5344CB8AC3E}">
        <p14:creationId xmlns:p14="http://schemas.microsoft.com/office/powerpoint/2010/main" val="2171548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Ondertitel 2"/>
          <p:cNvSpPr>
            <a:spLocks noGrp="1"/>
          </p:cNvSpPr>
          <p:nvPr>
            <p:ph type="subTitle" idx="1"/>
          </p:nvPr>
        </p:nvSpPr>
        <p:spPr>
          <a:xfrm>
            <a:off x="2245216" y="366054"/>
            <a:ext cx="9144000" cy="767287"/>
          </a:xfrm>
        </p:spPr>
        <p:txBody>
          <a:bodyPr/>
          <a:lstStyle/>
          <a:p>
            <a:pPr algn="l"/>
            <a:r>
              <a:rPr lang="nl-NL" dirty="0" smtClean="0"/>
              <a:t>Wanneer de gebruiker klikt op “Ander Station” krijgt de gebruiker het volgende scherm te zien:</a:t>
            </a:r>
            <a:endParaRPr lang="nl-NL" dirty="0" smtClean="0"/>
          </a:p>
        </p:txBody>
      </p:sp>
      <p:pic>
        <p:nvPicPr>
          <p:cNvPr id="1026" name="Picture 2" descr="https://upload.wikimedia.org/wikipedia/en/thumb/d/dd/Nederlandse_spoorwegen_logo.svg/1280px-Nederlandse_spoorwegen_logo.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073" y="366054"/>
            <a:ext cx="1700439" cy="664234"/>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p:cNvSpPr txBox="1"/>
          <p:nvPr/>
        </p:nvSpPr>
        <p:spPr>
          <a:xfrm>
            <a:off x="7328079" y="1287887"/>
            <a:ext cx="4172755" cy="2031325"/>
          </a:xfrm>
          <a:prstGeom prst="rect">
            <a:avLst/>
          </a:prstGeom>
          <a:noFill/>
        </p:spPr>
        <p:txBody>
          <a:bodyPr wrap="square" rtlCol="0">
            <a:spAutoFit/>
          </a:bodyPr>
          <a:lstStyle/>
          <a:p>
            <a:r>
              <a:rPr lang="nl-NL" dirty="0" smtClean="0"/>
              <a:t>Hier ziet de gebruiker een </a:t>
            </a:r>
            <a:r>
              <a:rPr lang="nl-NL" dirty="0" err="1" smtClean="0"/>
              <a:t>tekstvak</a:t>
            </a:r>
            <a:r>
              <a:rPr lang="nl-NL" dirty="0" smtClean="0"/>
              <a:t> verschijnen, hier kan de gebruiker het station intypen waar ze de vertrektijden van willen weten. </a:t>
            </a:r>
            <a:r>
              <a:rPr lang="nl-NL" dirty="0" smtClean="0"/>
              <a:t>Vervolgens drukken ze op ‘’OK’’</a:t>
            </a:r>
          </a:p>
          <a:p>
            <a:endParaRPr lang="nl-NL" dirty="0" smtClean="0"/>
          </a:p>
          <a:p>
            <a:endParaRPr lang="nl-NL" dirty="0"/>
          </a:p>
        </p:txBody>
      </p:sp>
      <p:pic>
        <p:nvPicPr>
          <p:cNvPr id="4" name="Afbeelding 3"/>
          <p:cNvPicPr>
            <a:picLocks noChangeAspect="1"/>
          </p:cNvPicPr>
          <p:nvPr/>
        </p:nvPicPr>
        <p:blipFill>
          <a:blip r:embed="rId3"/>
          <a:stretch>
            <a:fillRect/>
          </a:stretch>
        </p:blipFill>
        <p:spPr>
          <a:xfrm>
            <a:off x="278073" y="1429555"/>
            <a:ext cx="4438335" cy="3284113"/>
          </a:xfrm>
          <a:prstGeom prst="rect">
            <a:avLst/>
          </a:prstGeom>
        </p:spPr>
      </p:pic>
      <p:cxnSp>
        <p:nvCxnSpPr>
          <p:cNvPr id="7" name="Rechte verbindingslijn met pijl 6"/>
          <p:cNvCxnSpPr/>
          <p:nvPr/>
        </p:nvCxnSpPr>
        <p:spPr>
          <a:xfrm flipH="1" flipV="1">
            <a:off x="5228823" y="2009104"/>
            <a:ext cx="2099256" cy="1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Afbeelding 7"/>
          <p:cNvPicPr>
            <a:picLocks noChangeAspect="1"/>
          </p:cNvPicPr>
          <p:nvPr/>
        </p:nvPicPr>
        <p:blipFill>
          <a:blip r:embed="rId4"/>
          <a:stretch>
            <a:fillRect/>
          </a:stretch>
        </p:blipFill>
        <p:spPr>
          <a:xfrm>
            <a:off x="6633754" y="2940560"/>
            <a:ext cx="4755462" cy="3546216"/>
          </a:xfrm>
          <a:prstGeom prst="rect">
            <a:avLst/>
          </a:prstGeom>
        </p:spPr>
      </p:pic>
      <p:sp>
        <p:nvSpPr>
          <p:cNvPr id="9" name="Tekstvak 8"/>
          <p:cNvSpPr txBox="1"/>
          <p:nvPr/>
        </p:nvSpPr>
        <p:spPr>
          <a:xfrm>
            <a:off x="278073" y="5267459"/>
            <a:ext cx="4950750" cy="923330"/>
          </a:xfrm>
          <a:prstGeom prst="rect">
            <a:avLst/>
          </a:prstGeom>
          <a:noFill/>
        </p:spPr>
        <p:txBody>
          <a:bodyPr wrap="square" rtlCol="0">
            <a:spAutoFit/>
          </a:bodyPr>
          <a:lstStyle/>
          <a:p>
            <a:r>
              <a:rPr lang="nl-NL" dirty="0" smtClean="0"/>
              <a:t>Wanneer de gebruiker het stations naam niet correct invult krijgt de gebruiker een foutmelding te zien.</a:t>
            </a:r>
            <a:endParaRPr lang="nl-NL" dirty="0"/>
          </a:p>
        </p:txBody>
      </p:sp>
      <p:cxnSp>
        <p:nvCxnSpPr>
          <p:cNvPr id="11" name="Rechte verbindingslijn met pijl 10"/>
          <p:cNvCxnSpPr>
            <a:stCxn id="9" idx="3"/>
          </p:cNvCxnSpPr>
          <p:nvPr/>
        </p:nvCxnSpPr>
        <p:spPr>
          <a:xfrm>
            <a:off x="5228823" y="5729124"/>
            <a:ext cx="1223492" cy="14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9590825"/>
      </p:ext>
    </p:extLst>
  </p:cSld>
  <p:clrMapOvr>
    <a:masterClrMapping/>
  </p:clrMapOvr>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220</Words>
  <Application>Microsoft Office PowerPoint</Application>
  <PresentationFormat>Breedbeeld</PresentationFormat>
  <Paragraphs>19</Paragraphs>
  <Slides>6</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6</vt:i4>
      </vt:variant>
    </vt:vector>
  </HeadingPairs>
  <TitlesOfParts>
    <vt:vector size="11" baseType="lpstr">
      <vt:lpstr>Arial</vt:lpstr>
      <vt:lpstr>Calibri</vt:lpstr>
      <vt:lpstr>Calibri Light</vt:lpstr>
      <vt:lpstr>Cambria</vt:lpstr>
      <vt:lpstr>Kantoorthema</vt:lpstr>
      <vt:lpstr>Screencast NS</vt:lpstr>
      <vt:lpstr>PowerPoint-presentatie</vt:lpstr>
      <vt:lpstr>PowerPoint-presentatie</vt:lpstr>
      <vt:lpstr>PowerPoint-presentatie</vt:lpstr>
      <vt:lpstr>PowerPoint-presentatie</vt:lpstr>
      <vt:lpstr>PowerPoint-presentatie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Screencast NS</dc:title>
  <dc:creator>Trever B</dc:creator>
  <cp:lastModifiedBy>Trever B</cp:lastModifiedBy>
  <cp:revision>6</cp:revision>
  <dcterms:created xsi:type="dcterms:W3CDTF">2015-10-30T14:26:44Z</dcterms:created>
  <dcterms:modified xsi:type="dcterms:W3CDTF">2015-10-30T14:49:23Z</dcterms:modified>
</cp:coreProperties>
</file>