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34" r:id="rId8"/>
    <p:sldId id="327" r:id="rId9"/>
    <p:sldId id="328" r:id="rId10"/>
    <p:sldId id="329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40588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39813" y="2055387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 Custom Handlers, Handler Factories</a:t>
            </a:r>
            <a:endParaRPr lang="en-US" i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 Custom Handlers, Handler Factories</a:t>
            </a:r>
            <a:endParaRPr lang="en-US" i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 – Selecting the Handler</a:t>
            </a:r>
          </a:p>
        </p:txBody>
      </p: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1152474"/>
            <a:ext cx="8520600" cy="38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161804" y="3132155"/>
            <a:ext cx="1464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8010645" y="3117638"/>
            <a:ext cx="1464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(discussed later)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1032</Words>
  <Application>Microsoft Office PowerPoint</Application>
  <PresentationFormat>On-screen Show (16:9)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Open Sans</vt:lpstr>
      <vt:lpstr>Roboto Slab Regular</vt:lpstr>
      <vt:lpstr>Roboto Slab</vt:lpstr>
      <vt:lpstr>Wingdings</vt:lpstr>
      <vt:lpstr>Consolas</vt:lpstr>
      <vt:lpstr>Arial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Handlers – Selecting the Handler</vt:lpstr>
      <vt:lpstr>The ASP.NET Lifecycles</vt:lpstr>
      <vt:lpstr>The ASP.NET Lifecycles</vt:lpstr>
      <vt:lpstr>Modules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180</cp:revision>
  <dcterms:created xsi:type="dcterms:W3CDTF">2021-03-10T08:08:09Z</dcterms:created>
  <dcterms:modified xsi:type="dcterms:W3CDTF">2021-04-27T10:26:18Z</dcterms:modified>
</cp:coreProperties>
</file>