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15"/>
  </p:notesMasterIdLst>
  <p:sldIdLst>
    <p:sldId id="258" r:id="rId2"/>
    <p:sldId id="323" r:id="rId3"/>
    <p:sldId id="324" r:id="rId4"/>
    <p:sldId id="326" r:id="rId5"/>
    <p:sldId id="330" r:id="rId6"/>
    <p:sldId id="331" r:id="rId7"/>
    <p:sldId id="327" r:id="rId8"/>
    <p:sldId id="328" r:id="rId9"/>
    <p:sldId id="329" r:id="rId10"/>
    <p:sldId id="334" r:id="rId11"/>
    <p:sldId id="332" r:id="rId12"/>
    <p:sldId id="333" r:id="rId13"/>
    <p:sldId id="309" r:id="rId1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Roboto Slab" panose="020B0604020202020204" charset="0"/>
      <p:regular r:id="rId24"/>
      <p:bold r:id="rId25"/>
    </p:embeddedFont>
    <p:embeddedFont>
      <p:font typeface="Roboto Slab Regular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EAB6F0-CF2F-4845-A9D2-E7E9F4DB69FD}">
  <a:tblStyle styleId="{AFEAB6F0-CF2F-4845-A9D2-E7E9F4DB69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58"/>
  </p:normalViewPr>
  <p:slideViewPr>
    <p:cSldViewPr snapToGrid="0" snapToObjects="1">
      <p:cViewPr varScale="1">
        <p:scale>
          <a:sx n="95" d="100"/>
          <a:sy n="95" d="100"/>
        </p:scale>
        <p:origin x="64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a67883dbe9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a67883dbe9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853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423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7c2bd6569c_1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7c2bd6569c_1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36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079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864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970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206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086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250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0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blue wav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1817286"/>
            <a:ext cx="9144384" cy="3326272"/>
          </a:xfrm>
          <a:custGeom>
            <a:avLst/>
            <a:gdLst/>
            <a:ahLst/>
            <a:cxnLst/>
            <a:rect l="l" t="t" r="r" b="b"/>
            <a:pathLst>
              <a:path w="285762" h="103946" extrusionOk="0">
                <a:moveTo>
                  <a:pt x="285762" y="0"/>
                </a:moveTo>
                <a:lnTo>
                  <a:pt x="281214" y="2048"/>
                </a:lnTo>
                <a:lnTo>
                  <a:pt x="272057" y="6025"/>
                </a:lnTo>
                <a:lnTo>
                  <a:pt x="262842" y="9883"/>
                </a:lnTo>
                <a:lnTo>
                  <a:pt x="253554" y="13610"/>
                </a:lnTo>
                <a:lnTo>
                  <a:pt x="244207" y="17193"/>
                </a:lnTo>
                <a:lnTo>
                  <a:pt x="234813" y="20658"/>
                </a:lnTo>
                <a:lnTo>
                  <a:pt x="225383" y="23980"/>
                </a:lnTo>
                <a:lnTo>
                  <a:pt x="215929" y="27183"/>
                </a:lnTo>
                <a:lnTo>
                  <a:pt x="206463" y="30243"/>
                </a:lnTo>
                <a:lnTo>
                  <a:pt x="196973" y="33172"/>
                </a:lnTo>
                <a:lnTo>
                  <a:pt x="187484" y="35970"/>
                </a:lnTo>
                <a:lnTo>
                  <a:pt x="178006" y="38637"/>
                </a:lnTo>
                <a:lnTo>
                  <a:pt x="168552" y="41162"/>
                </a:lnTo>
                <a:lnTo>
                  <a:pt x="159110" y="43555"/>
                </a:lnTo>
                <a:lnTo>
                  <a:pt x="149704" y="45805"/>
                </a:lnTo>
                <a:lnTo>
                  <a:pt x="140345" y="47925"/>
                </a:lnTo>
                <a:lnTo>
                  <a:pt x="131034" y="49913"/>
                </a:lnTo>
                <a:lnTo>
                  <a:pt x="121794" y="51759"/>
                </a:lnTo>
                <a:lnTo>
                  <a:pt x="112614" y="53461"/>
                </a:lnTo>
                <a:lnTo>
                  <a:pt x="103517" y="55033"/>
                </a:lnTo>
                <a:lnTo>
                  <a:pt x="94504" y="56474"/>
                </a:lnTo>
                <a:lnTo>
                  <a:pt x="85586" y="57760"/>
                </a:lnTo>
                <a:lnTo>
                  <a:pt x="76775" y="58915"/>
                </a:lnTo>
                <a:lnTo>
                  <a:pt x="68071" y="59927"/>
                </a:lnTo>
                <a:lnTo>
                  <a:pt x="59498" y="60796"/>
                </a:lnTo>
                <a:lnTo>
                  <a:pt x="51056" y="61522"/>
                </a:lnTo>
                <a:lnTo>
                  <a:pt x="42757" y="62106"/>
                </a:lnTo>
                <a:lnTo>
                  <a:pt x="34613" y="62558"/>
                </a:lnTo>
                <a:lnTo>
                  <a:pt x="26612" y="62856"/>
                </a:lnTo>
                <a:lnTo>
                  <a:pt x="18789" y="63011"/>
                </a:lnTo>
                <a:lnTo>
                  <a:pt x="11145" y="63034"/>
                </a:lnTo>
                <a:lnTo>
                  <a:pt x="3679" y="62903"/>
                </a:lnTo>
                <a:lnTo>
                  <a:pt x="24" y="62772"/>
                </a:lnTo>
                <a:lnTo>
                  <a:pt x="24" y="61582"/>
                </a:lnTo>
                <a:lnTo>
                  <a:pt x="0" y="61582"/>
                </a:lnTo>
                <a:lnTo>
                  <a:pt x="0" y="103946"/>
                </a:lnTo>
                <a:lnTo>
                  <a:pt x="285762" y="103946"/>
                </a:lnTo>
                <a:lnTo>
                  <a:pt x="285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9144219" cy="3831349"/>
          </a:xfrm>
          <a:custGeom>
            <a:avLst/>
            <a:gdLst/>
            <a:ahLst/>
            <a:cxnLst/>
            <a:rect l="l" t="t" r="r" b="b"/>
            <a:pathLst>
              <a:path w="286025" h="119842" extrusionOk="0">
                <a:moveTo>
                  <a:pt x="1" y="0"/>
                </a:moveTo>
                <a:lnTo>
                  <a:pt x="1" y="119842"/>
                </a:lnTo>
                <a:lnTo>
                  <a:pt x="3811" y="119842"/>
                </a:lnTo>
                <a:lnTo>
                  <a:pt x="11527" y="119794"/>
                </a:lnTo>
                <a:lnTo>
                  <a:pt x="19337" y="119687"/>
                </a:lnTo>
                <a:lnTo>
                  <a:pt x="27255" y="119508"/>
                </a:lnTo>
                <a:lnTo>
                  <a:pt x="35281" y="119258"/>
                </a:lnTo>
                <a:lnTo>
                  <a:pt x="43389" y="118949"/>
                </a:lnTo>
                <a:lnTo>
                  <a:pt x="51605" y="118568"/>
                </a:lnTo>
                <a:lnTo>
                  <a:pt x="59904" y="118127"/>
                </a:lnTo>
                <a:lnTo>
                  <a:pt x="68298" y="117603"/>
                </a:lnTo>
                <a:lnTo>
                  <a:pt x="76788" y="117008"/>
                </a:lnTo>
                <a:lnTo>
                  <a:pt x="85348" y="116341"/>
                </a:lnTo>
                <a:lnTo>
                  <a:pt x="94005" y="115603"/>
                </a:lnTo>
                <a:lnTo>
                  <a:pt x="102732" y="114793"/>
                </a:lnTo>
                <a:lnTo>
                  <a:pt x="111543" y="113900"/>
                </a:lnTo>
                <a:lnTo>
                  <a:pt x="120438" y="112936"/>
                </a:lnTo>
                <a:lnTo>
                  <a:pt x="129403" y="111900"/>
                </a:lnTo>
                <a:lnTo>
                  <a:pt x="138441" y="110769"/>
                </a:lnTo>
                <a:lnTo>
                  <a:pt x="147549" y="109566"/>
                </a:lnTo>
                <a:lnTo>
                  <a:pt x="156718" y="108292"/>
                </a:lnTo>
                <a:lnTo>
                  <a:pt x="165957" y="106923"/>
                </a:lnTo>
                <a:lnTo>
                  <a:pt x="175256" y="105470"/>
                </a:lnTo>
                <a:lnTo>
                  <a:pt x="184627" y="103946"/>
                </a:lnTo>
                <a:lnTo>
                  <a:pt x="194045" y="102327"/>
                </a:lnTo>
                <a:lnTo>
                  <a:pt x="203523" y="100624"/>
                </a:lnTo>
                <a:lnTo>
                  <a:pt x="213048" y="98838"/>
                </a:lnTo>
                <a:lnTo>
                  <a:pt x="222633" y="96957"/>
                </a:lnTo>
                <a:lnTo>
                  <a:pt x="232266" y="94992"/>
                </a:lnTo>
                <a:lnTo>
                  <a:pt x="241946" y="92944"/>
                </a:lnTo>
                <a:lnTo>
                  <a:pt x="251662" y="90801"/>
                </a:lnTo>
                <a:lnTo>
                  <a:pt x="261437" y="88563"/>
                </a:lnTo>
                <a:lnTo>
                  <a:pt x="271237" y="86229"/>
                </a:lnTo>
                <a:lnTo>
                  <a:pt x="281083" y="83800"/>
                </a:lnTo>
                <a:lnTo>
                  <a:pt x="286025" y="82550"/>
                </a:lnTo>
                <a:lnTo>
                  <a:pt x="286025" y="0"/>
                </a:lnTo>
                <a:close/>
              </a:path>
            </a:pathLst>
          </a:custGeom>
          <a:solidFill>
            <a:srgbClr val="173463">
              <a:alpha val="72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219" cy="3830965"/>
          </a:xfrm>
          <a:custGeom>
            <a:avLst/>
            <a:gdLst/>
            <a:ahLst/>
            <a:cxnLst/>
            <a:rect l="l" t="t" r="r" b="b"/>
            <a:pathLst>
              <a:path w="286025" h="119830" extrusionOk="0">
                <a:moveTo>
                  <a:pt x="1" y="0"/>
                </a:moveTo>
                <a:lnTo>
                  <a:pt x="1608" y="119675"/>
                </a:lnTo>
                <a:lnTo>
                  <a:pt x="5216" y="119758"/>
                </a:lnTo>
                <a:lnTo>
                  <a:pt x="12539" y="119830"/>
                </a:lnTo>
                <a:lnTo>
                  <a:pt x="20004" y="119806"/>
                </a:lnTo>
                <a:lnTo>
                  <a:pt x="27601" y="119675"/>
                </a:lnTo>
                <a:lnTo>
                  <a:pt x="35328" y="119437"/>
                </a:lnTo>
                <a:lnTo>
                  <a:pt x="43187" y="119091"/>
                </a:lnTo>
                <a:lnTo>
                  <a:pt x="51176" y="118639"/>
                </a:lnTo>
                <a:lnTo>
                  <a:pt x="59273" y="118091"/>
                </a:lnTo>
                <a:lnTo>
                  <a:pt x="67500" y="117424"/>
                </a:lnTo>
                <a:lnTo>
                  <a:pt x="75835" y="116662"/>
                </a:lnTo>
                <a:lnTo>
                  <a:pt x="84277" y="115781"/>
                </a:lnTo>
                <a:lnTo>
                  <a:pt x="92838" y="114793"/>
                </a:lnTo>
                <a:lnTo>
                  <a:pt x="101494" y="113698"/>
                </a:lnTo>
                <a:lnTo>
                  <a:pt x="110257" y="112507"/>
                </a:lnTo>
                <a:lnTo>
                  <a:pt x="119104" y="111185"/>
                </a:lnTo>
                <a:lnTo>
                  <a:pt x="128058" y="109768"/>
                </a:lnTo>
                <a:lnTo>
                  <a:pt x="137095" y="108244"/>
                </a:lnTo>
                <a:lnTo>
                  <a:pt x="146216" y="106601"/>
                </a:lnTo>
                <a:lnTo>
                  <a:pt x="155420" y="104851"/>
                </a:lnTo>
                <a:lnTo>
                  <a:pt x="164707" y="102994"/>
                </a:lnTo>
                <a:lnTo>
                  <a:pt x="174078" y="101017"/>
                </a:lnTo>
                <a:lnTo>
                  <a:pt x="183508" y="98933"/>
                </a:lnTo>
                <a:lnTo>
                  <a:pt x="193009" y="96731"/>
                </a:lnTo>
                <a:lnTo>
                  <a:pt x="202570" y="94421"/>
                </a:lnTo>
                <a:lnTo>
                  <a:pt x="212203" y="92004"/>
                </a:lnTo>
                <a:lnTo>
                  <a:pt x="221883" y="89467"/>
                </a:lnTo>
                <a:lnTo>
                  <a:pt x="231623" y="86812"/>
                </a:lnTo>
                <a:lnTo>
                  <a:pt x="241422" y="84050"/>
                </a:lnTo>
                <a:lnTo>
                  <a:pt x="251257" y="81168"/>
                </a:lnTo>
                <a:lnTo>
                  <a:pt x="261140" y="78180"/>
                </a:lnTo>
                <a:lnTo>
                  <a:pt x="271070" y="75072"/>
                </a:lnTo>
                <a:lnTo>
                  <a:pt x="281024" y="71845"/>
                </a:lnTo>
                <a:lnTo>
                  <a:pt x="286025" y="70190"/>
                </a:lnTo>
                <a:lnTo>
                  <a:pt x="286025" y="0"/>
                </a:lnTo>
                <a:close/>
              </a:path>
            </a:pathLst>
          </a:custGeom>
          <a:solidFill>
            <a:srgbClr val="173463">
              <a:alpha val="71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9144219" cy="3827928"/>
          </a:xfrm>
          <a:custGeom>
            <a:avLst/>
            <a:gdLst/>
            <a:ahLst/>
            <a:cxnLst/>
            <a:rect l="l" t="t" r="r" b="b"/>
            <a:pathLst>
              <a:path w="286025" h="119735" extrusionOk="0">
                <a:moveTo>
                  <a:pt x="1" y="0"/>
                </a:moveTo>
                <a:lnTo>
                  <a:pt x="1" y="119484"/>
                </a:lnTo>
                <a:lnTo>
                  <a:pt x="3656" y="119603"/>
                </a:lnTo>
                <a:lnTo>
                  <a:pt x="11134" y="119734"/>
                </a:lnTo>
                <a:lnTo>
                  <a:pt x="18790" y="119722"/>
                </a:lnTo>
                <a:lnTo>
                  <a:pt x="26624" y="119556"/>
                </a:lnTo>
                <a:lnTo>
                  <a:pt x="34626" y="119258"/>
                </a:lnTo>
                <a:lnTo>
                  <a:pt x="42782" y="118806"/>
                </a:lnTo>
                <a:lnTo>
                  <a:pt x="51093" y="118222"/>
                </a:lnTo>
                <a:lnTo>
                  <a:pt x="59547" y="117496"/>
                </a:lnTo>
                <a:lnTo>
                  <a:pt x="68131" y="116615"/>
                </a:lnTo>
                <a:lnTo>
                  <a:pt x="76835" y="115603"/>
                </a:lnTo>
                <a:lnTo>
                  <a:pt x="85658" y="114448"/>
                </a:lnTo>
                <a:lnTo>
                  <a:pt x="94576" y="113150"/>
                </a:lnTo>
                <a:lnTo>
                  <a:pt x="103602" y="111721"/>
                </a:lnTo>
                <a:lnTo>
                  <a:pt x="112710" y="110149"/>
                </a:lnTo>
                <a:lnTo>
                  <a:pt x="121902" y="108435"/>
                </a:lnTo>
                <a:lnTo>
                  <a:pt x="131154" y="106589"/>
                </a:lnTo>
                <a:lnTo>
                  <a:pt x="140477" y="104601"/>
                </a:lnTo>
                <a:lnTo>
                  <a:pt x="149847" y="102482"/>
                </a:lnTo>
                <a:lnTo>
                  <a:pt x="159254" y="100219"/>
                </a:lnTo>
                <a:lnTo>
                  <a:pt x="168708" y="97814"/>
                </a:lnTo>
                <a:lnTo>
                  <a:pt x="178173" y="95290"/>
                </a:lnTo>
                <a:lnTo>
                  <a:pt x="187663" y="92623"/>
                </a:lnTo>
                <a:lnTo>
                  <a:pt x="197165" y="89813"/>
                </a:lnTo>
                <a:lnTo>
                  <a:pt x="206654" y="86884"/>
                </a:lnTo>
                <a:lnTo>
                  <a:pt x="216144" y="83812"/>
                </a:lnTo>
                <a:lnTo>
                  <a:pt x="225598" y="80609"/>
                </a:lnTo>
                <a:lnTo>
                  <a:pt x="235040" y="77275"/>
                </a:lnTo>
                <a:lnTo>
                  <a:pt x="244435" y="73810"/>
                </a:lnTo>
                <a:lnTo>
                  <a:pt x="253781" y="70202"/>
                </a:lnTo>
                <a:lnTo>
                  <a:pt x="263080" y="66476"/>
                </a:lnTo>
                <a:lnTo>
                  <a:pt x="272320" y="62618"/>
                </a:lnTo>
                <a:lnTo>
                  <a:pt x="281476" y="58629"/>
                </a:lnTo>
                <a:lnTo>
                  <a:pt x="286025" y="56581"/>
                </a:lnTo>
                <a:lnTo>
                  <a:pt x="28602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2" y="2646759"/>
            <a:ext cx="9144032" cy="2496800"/>
          </a:xfrm>
          <a:custGeom>
            <a:avLst/>
            <a:gdLst/>
            <a:ahLst/>
            <a:cxnLst/>
            <a:rect l="l" t="t" r="r" b="b"/>
            <a:pathLst>
              <a:path w="285751" h="78025" extrusionOk="0">
                <a:moveTo>
                  <a:pt x="285751" y="0"/>
                </a:moveTo>
                <a:lnTo>
                  <a:pt x="280822" y="1250"/>
                </a:lnTo>
                <a:lnTo>
                  <a:pt x="270987" y="3667"/>
                </a:lnTo>
                <a:lnTo>
                  <a:pt x="261187" y="5989"/>
                </a:lnTo>
                <a:lnTo>
                  <a:pt x="251436" y="8228"/>
                </a:lnTo>
                <a:lnTo>
                  <a:pt x="241720" y="10371"/>
                </a:lnTo>
                <a:lnTo>
                  <a:pt x="232040" y="12419"/>
                </a:lnTo>
                <a:lnTo>
                  <a:pt x="222419" y="14383"/>
                </a:lnTo>
                <a:lnTo>
                  <a:pt x="212846" y="16253"/>
                </a:lnTo>
                <a:lnTo>
                  <a:pt x="203321" y="18039"/>
                </a:lnTo>
                <a:lnTo>
                  <a:pt x="193855" y="19741"/>
                </a:lnTo>
                <a:lnTo>
                  <a:pt x="184448" y="21349"/>
                </a:lnTo>
                <a:lnTo>
                  <a:pt x="175090" y="22885"/>
                </a:lnTo>
                <a:lnTo>
                  <a:pt x="165802" y="24326"/>
                </a:lnTo>
                <a:lnTo>
                  <a:pt x="156563" y="25683"/>
                </a:lnTo>
                <a:lnTo>
                  <a:pt x="147406" y="26969"/>
                </a:lnTo>
                <a:lnTo>
                  <a:pt x="138310" y="28171"/>
                </a:lnTo>
                <a:lnTo>
                  <a:pt x="129272" y="29291"/>
                </a:lnTo>
                <a:lnTo>
                  <a:pt x="120319" y="30327"/>
                </a:lnTo>
                <a:lnTo>
                  <a:pt x="111436" y="31291"/>
                </a:lnTo>
                <a:lnTo>
                  <a:pt x="102637" y="32184"/>
                </a:lnTo>
                <a:lnTo>
                  <a:pt x="93909" y="32994"/>
                </a:lnTo>
                <a:lnTo>
                  <a:pt x="85265" y="33732"/>
                </a:lnTo>
                <a:lnTo>
                  <a:pt x="76704" y="34399"/>
                </a:lnTo>
                <a:lnTo>
                  <a:pt x="68238" y="34982"/>
                </a:lnTo>
                <a:lnTo>
                  <a:pt x="59844" y="35506"/>
                </a:lnTo>
                <a:lnTo>
                  <a:pt x="51557" y="35958"/>
                </a:lnTo>
                <a:lnTo>
                  <a:pt x="43353" y="36328"/>
                </a:lnTo>
                <a:lnTo>
                  <a:pt x="35245" y="36637"/>
                </a:lnTo>
                <a:lnTo>
                  <a:pt x="27232" y="36887"/>
                </a:lnTo>
                <a:lnTo>
                  <a:pt x="19326" y="37066"/>
                </a:lnTo>
                <a:lnTo>
                  <a:pt x="11515" y="37173"/>
                </a:lnTo>
                <a:lnTo>
                  <a:pt x="3811" y="37221"/>
                </a:lnTo>
                <a:lnTo>
                  <a:pt x="1" y="37209"/>
                </a:lnTo>
                <a:lnTo>
                  <a:pt x="1" y="78025"/>
                </a:lnTo>
                <a:lnTo>
                  <a:pt x="285751" y="78025"/>
                </a:lnTo>
                <a:lnTo>
                  <a:pt x="2857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797900"/>
            <a:ext cx="1168399" cy="27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6500" y="4051413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45550" y="1436225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blue with blue wave and pattern">
  <p:cSld name="TITLE_3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4500" y="1821561"/>
            <a:ext cx="9144384" cy="3326272"/>
          </a:xfrm>
          <a:custGeom>
            <a:avLst/>
            <a:gdLst/>
            <a:ahLst/>
            <a:cxnLst/>
            <a:rect l="l" t="t" r="r" b="b"/>
            <a:pathLst>
              <a:path w="285762" h="103946" extrusionOk="0">
                <a:moveTo>
                  <a:pt x="285762" y="0"/>
                </a:moveTo>
                <a:lnTo>
                  <a:pt x="281214" y="2048"/>
                </a:lnTo>
                <a:lnTo>
                  <a:pt x="272057" y="6025"/>
                </a:lnTo>
                <a:lnTo>
                  <a:pt x="262842" y="9883"/>
                </a:lnTo>
                <a:lnTo>
                  <a:pt x="253554" y="13610"/>
                </a:lnTo>
                <a:lnTo>
                  <a:pt x="244207" y="17193"/>
                </a:lnTo>
                <a:lnTo>
                  <a:pt x="234813" y="20658"/>
                </a:lnTo>
                <a:lnTo>
                  <a:pt x="225383" y="23980"/>
                </a:lnTo>
                <a:lnTo>
                  <a:pt x="215929" y="27183"/>
                </a:lnTo>
                <a:lnTo>
                  <a:pt x="206463" y="30243"/>
                </a:lnTo>
                <a:lnTo>
                  <a:pt x="196973" y="33172"/>
                </a:lnTo>
                <a:lnTo>
                  <a:pt x="187484" y="35970"/>
                </a:lnTo>
                <a:lnTo>
                  <a:pt x="178006" y="38637"/>
                </a:lnTo>
                <a:lnTo>
                  <a:pt x="168552" y="41162"/>
                </a:lnTo>
                <a:lnTo>
                  <a:pt x="159110" y="43555"/>
                </a:lnTo>
                <a:lnTo>
                  <a:pt x="149704" y="45805"/>
                </a:lnTo>
                <a:lnTo>
                  <a:pt x="140345" y="47925"/>
                </a:lnTo>
                <a:lnTo>
                  <a:pt x="131034" y="49913"/>
                </a:lnTo>
                <a:lnTo>
                  <a:pt x="121794" y="51759"/>
                </a:lnTo>
                <a:lnTo>
                  <a:pt x="112614" y="53461"/>
                </a:lnTo>
                <a:lnTo>
                  <a:pt x="103517" y="55033"/>
                </a:lnTo>
                <a:lnTo>
                  <a:pt x="94504" y="56474"/>
                </a:lnTo>
                <a:lnTo>
                  <a:pt x="85586" y="57760"/>
                </a:lnTo>
                <a:lnTo>
                  <a:pt x="76775" y="58915"/>
                </a:lnTo>
                <a:lnTo>
                  <a:pt x="68071" y="59927"/>
                </a:lnTo>
                <a:lnTo>
                  <a:pt x="59498" y="60796"/>
                </a:lnTo>
                <a:lnTo>
                  <a:pt x="51056" y="61522"/>
                </a:lnTo>
                <a:lnTo>
                  <a:pt x="42757" y="62106"/>
                </a:lnTo>
                <a:lnTo>
                  <a:pt x="34613" y="62558"/>
                </a:lnTo>
                <a:lnTo>
                  <a:pt x="26612" y="62856"/>
                </a:lnTo>
                <a:lnTo>
                  <a:pt x="18789" y="63011"/>
                </a:lnTo>
                <a:lnTo>
                  <a:pt x="11145" y="63034"/>
                </a:lnTo>
                <a:lnTo>
                  <a:pt x="3679" y="62903"/>
                </a:lnTo>
                <a:lnTo>
                  <a:pt x="24" y="62772"/>
                </a:lnTo>
                <a:lnTo>
                  <a:pt x="24" y="61582"/>
                </a:lnTo>
                <a:lnTo>
                  <a:pt x="0" y="61582"/>
                </a:lnTo>
                <a:lnTo>
                  <a:pt x="0" y="103946"/>
                </a:lnTo>
                <a:lnTo>
                  <a:pt x="285762" y="103946"/>
                </a:lnTo>
                <a:lnTo>
                  <a:pt x="285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500" y="4275"/>
            <a:ext cx="9144219" cy="3831349"/>
          </a:xfrm>
          <a:custGeom>
            <a:avLst/>
            <a:gdLst/>
            <a:ahLst/>
            <a:cxnLst/>
            <a:rect l="l" t="t" r="r" b="b"/>
            <a:pathLst>
              <a:path w="286025" h="119842" extrusionOk="0">
                <a:moveTo>
                  <a:pt x="1" y="0"/>
                </a:moveTo>
                <a:lnTo>
                  <a:pt x="1" y="119842"/>
                </a:lnTo>
                <a:lnTo>
                  <a:pt x="3811" y="119842"/>
                </a:lnTo>
                <a:lnTo>
                  <a:pt x="11527" y="119794"/>
                </a:lnTo>
                <a:lnTo>
                  <a:pt x="19337" y="119687"/>
                </a:lnTo>
                <a:lnTo>
                  <a:pt x="27255" y="119508"/>
                </a:lnTo>
                <a:lnTo>
                  <a:pt x="35281" y="119258"/>
                </a:lnTo>
                <a:lnTo>
                  <a:pt x="43389" y="118949"/>
                </a:lnTo>
                <a:lnTo>
                  <a:pt x="51605" y="118568"/>
                </a:lnTo>
                <a:lnTo>
                  <a:pt x="59904" y="118127"/>
                </a:lnTo>
                <a:lnTo>
                  <a:pt x="68298" y="117603"/>
                </a:lnTo>
                <a:lnTo>
                  <a:pt x="76788" y="117008"/>
                </a:lnTo>
                <a:lnTo>
                  <a:pt x="85348" y="116341"/>
                </a:lnTo>
                <a:lnTo>
                  <a:pt x="94005" y="115603"/>
                </a:lnTo>
                <a:lnTo>
                  <a:pt x="102732" y="114793"/>
                </a:lnTo>
                <a:lnTo>
                  <a:pt x="111543" y="113900"/>
                </a:lnTo>
                <a:lnTo>
                  <a:pt x="120438" y="112936"/>
                </a:lnTo>
                <a:lnTo>
                  <a:pt x="129403" y="111900"/>
                </a:lnTo>
                <a:lnTo>
                  <a:pt x="138441" y="110769"/>
                </a:lnTo>
                <a:lnTo>
                  <a:pt x="147549" y="109566"/>
                </a:lnTo>
                <a:lnTo>
                  <a:pt x="156718" y="108292"/>
                </a:lnTo>
                <a:lnTo>
                  <a:pt x="165957" y="106923"/>
                </a:lnTo>
                <a:lnTo>
                  <a:pt x="175256" y="105470"/>
                </a:lnTo>
                <a:lnTo>
                  <a:pt x="184627" y="103946"/>
                </a:lnTo>
                <a:lnTo>
                  <a:pt x="194045" y="102327"/>
                </a:lnTo>
                <a:lnTo>
                  <a:pt x="203523" y="100624"/>
                </a:lnTo>
                <a:lnTo>
                  <a:pt x="213048" y="98838"/>
                </a:lnTo>
                <a:lnTo>
                  <a:pt x="222633" y="96957"/>
                </a:lnTo>
                <a:lnTo>
                  <a:pt x="232266" y="94992"/>
                </a:lnTo>
                <a:lnTo>
                  <a:pt x="241946" y="92944"/>
                </a:lnTo>
                <a:lnTo>
                  <a:pt x="251662" y="90801"/>
                </a:lnTo>
                <a:lnTo>
                  <a:pt x="261437" y="88563"/>
                </a:lnTo>
                <a:lnTo>
                  <a:pt x="271237" y="86229"/>
                </a:lnTo>
                <a:lnTo>
                  <a:pt x="281083" y="83800"/>
                </a:lnTo>
                <a:lnTo>
                  <a:pt x="286025" y="82550"/>
                </a:lnTo>
                <a:lnTo>
                  <a:pt x="286025" y="0"/>
                </a:lnTo>
                <a:close/>
              </a:path>
            </a:pathLst>
          </a:custGeom>
          <a:solidFill>
            <a:srgbClr val="0EA3D1">
              <a:alpha val="3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4500" y="4275"/>
            <a:ext cx="9144219" cy="3830965"/>
          </a:xfrm>
          <a:custGeom>
            <a:avLst/>
            <a:gdLst/>
            <a:ahLst/>
            <a:cxnLst/>
            <a:rect l="l" t="t" r="r" b="b"/>
            <a:pathLst>
              <a:path w="286025" h="119830" extrusionOk="0">
                <a:moveTo>
                  <a:pt x="1" y="0"/>
                </a:moveTo>
                <a:lnTo>
                  <a:pt x="1608" y="119675"/>
                </a:lnTo>
                <a:lnTo>
                  <a:pt x="5216" y="119758"/>
                </a:lnTo>
                <a:lnTo>
                  <a:pt x="12539" y="119830"/>
                </a:lnTo>
                <a:lnTo>
                  <a:pt x="20004" y="119806"/>
                </a:lnTo>
                <a:lnTo>
                  <a:pt x="27601" y="119675"/>
                </a:lnTo>
                <a:lnTo>
                  <a:pt x="35328" y="119437"/>
                </a:lnTo>
                <a:lnTo>
                  <a:pt x="43187" y="119091"/>
                </a:lnTo>
                <a:lnTo>
                  <a:pt x="51176" y="118639"/>
                </a:lnTo>
                <a:lnTo>
                  <a:pt x="59273" y="118091"/>
                </a:lnTo>
                <a:lnTo>
                  <a:pt x="67500" y="117424"/>
                </a:lnTo>
                <a:lnTo>
                  <a:pt x="75835" y="116662"/>
                </a:lnTo>
                <a:lnTo>
                  <a:pt x="84277" y="115781"/>
                </a:lnTo>
                <a:lnTo>
                  <a:pt x="92838" y="114793"/>
                </a:lnTo>
                <a:lnTo>
                  <a:pt x="101494" y="113698"/>
                </a:lnTo>
                <a:lnTo>
                  <a:pt x="110257" y="112507"/>
                </a:lnTo>
                <a:lnTo>
                  <a:pt x="119104" y="111185"/>
                </a:lnTo>
                <a:lnTo>
                  <a:pt x="128058" y="109768"/>
                </a:lnTo>
                <a:lnTo>
                  <a:pt x="137095" y="108244"/>
                </a:lnTo>
                <a:lnTo>
                  <a:pt x="146216" y="106601"/>
                </a:lnTo>
                <a:lnTo>
                  <a:pt x="155420" y="104851"/>
                </a:lnTo>
                <a:lnTo>
                  <a:pt x="164707" y="102994"/>
                </a:lnTo>
                <a:lnTo>
                  <a:pt x="174078" y="101017"/>
                </a:lnTo>
                <a:lnTo>
                  <a:pt x="183508" y="98933"/>
                </a:lnTo>
                <a:lnTo>
                  <a:pt x="193009" y="96731"/>
                </a:lnTo>
                <a:lnTo>
                  <a:pt x="202570" y="94421"/>
                </a:lnTo>
                <a:lnTo>
                  <a:pt x="212203" y="92004"/>
                </a:lnTo>
                <a:lnTo>
                  <a:pt x="221883" y="89467"/>
                </a:lnTo>
                <a:lnTo>
                  <a:pt x="231623" y="86812"/>
                </a:lnTo>
                <a:lnTo>
                  <a:pt x="241422" y="84050"/>
                </a:lnTo>
                <a:lnTo>
                  <a:pt x="251257" y="81168"/>
                </a:lnTo>
                <a:lnTo>
                  <a:pt x="261140" y="78180"/>
                </a:lnTo>
                <a:lnTo>
                  <a:pt x="271070" y="75072"/>
                </a:lnTo>
                <a:lnTo>
                  <a:pt x="281024" y="71845"/>
                </a:lnTo>
                <a:lnTo>
                  <a:pt x="286025" y="70190"/>
                </a:lnTo>
                <a:lnTo>
                  <a:pt x="286025" y="0"/>
                </a:lnTo>
                <a:close/>
              </a:path>
            </a:pathLst>
          </a:custGeom>
          <a:solidFill>
            <a:srgbClr val="0EA3D1">
              <a:alpha val="545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4500" y="4275"/>
            <a:ext cx="9144219" cy="3827928"/>
          </a:xfrm>
          <a:custGeom>
            <a:avLst/>
            <a:gdLst/>
            <a:ahLst/>
            <a:cxnLst/>
            <a:rect l="l" t="t" r="r" b="b"/>
            <a:pathLst>
              <a:path w="286025" h="119735" extrusionOk="0">
                <a:moveTo>
                  <a:pt x="1" y="0"/>
                </a:moveTo>
                <a:lnTo>
                  <a:pt x="1" y="119484"/>
                </a:lnTo>
                <a:lnTo>
                  <a:pt x="3656" y="119603"/>
                </a:lnTo>
                <a:lnTo>
                  <a:pt x="11134" y="119734"/>
                </a:lnTo>
                <a:lnTo>
                  <a:pt x="18790" y="119722"/>
                </a:lnTo>
                <a:lnTo>
                  <a:pt x="26624" y="119556"/>
                </a:lnTo>
                <a:lnTo>
                  <a:pt x="34626" y="119258"/>
                </a:lnTo>
                <a:lnTo>
                  <a:pt x="42782" y="118806"/>
                </a:lnTo>
                <a:lnTo>
                  <a:pt x="51093" y="118222"/>
                </a:lnTo>
                <a:lnTo>
                  <a:pt x="59547" y="117496"/>
                </a:lnTo>
                <a:lnTo>
                  <a:pt x="68131" y="116615"/>
                </a:lnTo>
                <a:lnTo>
                  <a:pt x="76835" y="115603"/>
                </a:lnTo>
                <a:lnTo>
                  <a:pt x="85658" y="114448"/>
                </a:lnTo>
                <a:lnTo>
                  <a:pt x="94576" y="113150"/>
                </a:lnTo>
                <a:lnTo>
                  <a:pt x="103602" y="111721"/>
                </a:lnTo>
                <a:lnTo>
                  <a:pt x="112710" y="110149"/>
                </a:lnTo>
                <a:lnTo>
                  <a:pt x="121902" y="108435"/>
                </a:lnTo>
                <a:lnTo>
                  <a:pt x="131154" y="106589"/>
                </a:lnTo>
                <a:lnTo>
                  <a:pt x="140477" y="104601"/>
                </a:lnTo>
                <a:lnTo>
                  <a:pt x="149847" y="102482"/>
                </a:lnTo>
                <a:lnTo>
                  <a:pt x="159254" y="100219"/>
                </a:lnTo>
                <a:lnTo>
                  <a:pt x="168708" y="97814"/>
                </a:lnTo>
                <a:lnTo>
                  <a:pt x="178173" y="95290"/>
                </a:lnTo>
                <a:lnTo>
                  <a:pt x="187663" y="92623"/>
                </a:lnTo>
                <a:lnTo>
                  <a:pt x="197165" y="89813"/>
                </a:lnTo>
                <a:lnTo>
                  <a:pt x="206654" y="86884"/>
                </a:lnTo>
                <a:lnTo>
                  <a:pt x="216144" y="83812"/>
                </a:lnTo>
                <a:lnTo>
                  <a:pt x="225598" y="80609"/>
                </a:lnTo>
                <a:lnTo>
                  <a:pt x="235040" y="77275"/>
                </a:lnTo>
                <a:lnTo>
                  <a:pt x="244435" y="73810"/>
                </a:lnTo>
                <a:lnTo>
                  <a:pt x="253781" y="70202"/>
                </a:lnTo>
                <a:lnTo>
                  <a:pt x="263080" y="66476"/>
                </a:lnTo>
                <a:lnTo>
                  <a:pt x="272320" y="62618"/>
                </a:lnTo>
                <a:lnTo>
                  <a:pt x="281476" y="58629"/>
                </a:lnTo>
                <a:lnTo>
                  <a:pt x="286025" y="56581"/>
                </a:lnTo>
                <a:lnTo>
                  <a:pt x="286025" y="0"/>
                </a:lnTo>
                <a:close/>
              </a:path>
            </a:pathLst>
          </a:custGeom>
          <a:solidFill>
            <a:srgbClr val="0EA3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883875"/>
            <a:ext cx="800401" cy="1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3">
            <a:alphaModFix amt="50000"/>
          </a:blip>
          <a:srcRect b="25512"/>
          <a:stretch/>
        </p:blipFill>
        <p:spPr>
          <a:xfrm>
            <a:off x="4500" y="-4325"/>
            <a:ext cx="9144000" cy="383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-12" y="2651034"/>
            <a:ext cx="9144032" cy="2496800"/>
          </a:xfrm>
          <a:custGeom>
            <a:avLst/>
            <a:gdLst/>
            <a:ahLst/>
            <a:cxnLst/>
            <a:rect l="l" t="t" r="r" b="b"/>
            <a:pathLst>
              <a:path w="285751" h="78025" extrusionOk="0">
                <a:moveTo>
                  <a:pt x="285751" y="0"/>
                </a:moveTo>
                <a:lnTo>
                  <a:pt x="280822" y="1250"/>
                </a:lnTo>
                <a:lnTo>
                  <a:pt x="270987" y="3667"/>
                </a:lnTo>
                <a:lnTo>
                  <a:pt x="261187" y="5989"/>
                </a:lnTo>
                <a:lnTo>
                  <a:pt x="251436" y="8228"/>
                </a:lnTo>
                <a:lnTo>
                  <a:pt x="241720" y="10371"/>
                </a:lnTo>
                <a:lnTo>
                  <a:pt x="232040" y="12419"/>
                </a:lnTo>
                <a:lnTo>
                  <a:pt x="222419" y="14383"/>
                </a:lnTo>
                <a:lnTo>
                  <a:pt x="212846" y="16253"/>
                </a:lnTo>
                <a:lnTo>
                  <a:pt x="203321" y="18039"/>
                </a:lnTo>
                <a:lnTo>
                  <a:pt x="193855" y="19741"/>
                </a:lnTo>
                <a:lnTo>
                  <a:pt x="184448" y="21349"/>
                </a:lnTo>
                <a:lnTo>
                  <a:pt x="175090" y="22885"/>
                </a:lnTo>
                <a:lnTo>
                  <a:pt x="165802" y="24326"/>
                </a:lnTo>
                <a:lnTo>
                  <a:pt x="156563" y="25683"/>
                </a:lnTo>
                <a:lnTo>
                  <a:pt x="147406" y="26969"/>
                </a:lnTo>
                <a:lnTo>
                  <a:pt x="138310" y="28171"/>
                </a:lnTo>
                <a:lnTo>
                  <a:pt x="129272" y="29291"/>
                </a:lnTo>
                <a:lnTo>
                  <a:pt x="120319" y="30327"/>
                </a:lnTo>
                <a:lnTo>
                  <a:pt x="111436" y="31291"/>
                </a:lnTo>
                <a:lnTo>
                  <a:pt x="102637" y="32184"/>
                </a:lnTo>
                <a:lnTo>
                  <a:pt x="93909" y="32994"/>
                </a:lnTo>
                <a:lnTo>
                  <a:pt x="85265" y="33732"/>
                </a:lnTo>
                <a:lnTo>
                  <a:pt x="76704" y="34399"/>
                </a:lnTo>
                <a:lnTo>
                  <a:pt x="68238" y="34982"/>
                </a:lnTo>
                <a:lnTo>
                  <a:pt x="59844" y="35506"/>
                </a:lnTo>
                <a:lnTo>
                  <a:pt x="51557" y="35958"/>
                </a:lnTo>
                <a:lnTo>
                  <a:pt x="43353" y="36328"/>
                </a:lnTo>
                <a:lnTo>
                  <a:pt x="35245" y="36637"/>
                </a:lnTo>
                <a:lnTo>
                  <a:pt x="27232" y="36887"/>
                </a:lnTo>
                <a:lnTo>
                  <a:pt x="19326" y="37066"/>
                </a:lnTo>
                <a:lnTo>
                  <a:pt x="11515" y="37173"/>
                </a:lnTo>
                <a:lnTo>
                  <a:pt x="3811" y="37221"/>
                </a:lnTo>
                <a:lnTo>
                  <a:pt x="1" y="37209"/>
                </a:lnTo>
                <a:lnTo>
                  <a:pt x="1" y="78025"/>
                </a:lnTo>
                <a:lnTo>
                  <a:pt x="285751" y="78025"/>
                </a:lnTo>
                <a:lnTo>
                  <a:pt x="2857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797900"/>
            <a:ext cx="1168399" cy="27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316500" y="4051413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545550" y="1436225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purple with pattern">
  <p:cSld name="TITLE_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165" y="7"/>
            <a:ext cx="9143670" cy="4278482"/>
            <a:chOff x="238125" y="848375"/>
            <a:chExt cx="7144050" cy="3342825"/>
          </a:xfrm>
        </p:grpSpPr>
        <p:sp>
          <p:nvSpPr>
            <p:cNvPr id="30" name="Google Shape;30;p4"/>
            <p:cNvSpPr/>
            <p:nvPr/>
          </p:nvSpPr>
          <p:spPr>
            <a:xfrm>
              <a:off x="242575" y="848375"/>
              <a:ext cx="7135150" cy="3342825"/>
            </a:xfrm>
            <a:custGeom>
              <a:avLst/>
              <a:gdLst/>
              <a:ahLst/>
              <a:cxnLst/>
              <a:rect l="l" t="t" r="r" b="b"/>
              <a:pathLst>
                <a:path w="285406" h="133713" extrusionOk="0">
                  <a:moveTo>
                    <a:pt x="96" y="0"/>
                  </a:moveTo>
                  <a:lnTo>
                    <a:pt x="1" y="94385"/>
                  </a:lnTo>
                  <a:lnTo>
                    <a:pt x="274" y="94551"/>
                  </a:lnTo>
                  <a:lnTo>
                    <a:pt x="3525" y="96445"/>
                  </a:lnTo>
                  <a:lnTo>
                    <a:pt x="8073" y="98897"/>
                  </a:lnTo>
                  <a:lnTo>
                    <a:pt x="11931" y="100886"/>
                  </a:lnTo>
                  <a:lnTo>
                    <a:pt x="16503" y="103136"/>
                  </a:lnTo>
                  <a:lnTo>
                    <a:pt x="21730" y="105577"/>
                  </a:lnTo>
                  <a:lnTo>
                    <a:pt x="27600" y="108173"/>
                  </a:lnTo>
                  <a:lnTo>
                    <a:pt x="34090" y="110876"/>
                  </a:lnTo>
                  <a:lnTo>
                    <a:pt x="41162" y="113638"/>
                  </a:lnTo>
                  <a:lnTo>
                    <a:pt x="48794" y="116412"/>
                  </a:lnTo>
                  <a:lnTo>
                    <a:pt x="54891" y="118460"/>
                  </a:lnTo>
                  <a:lnTo>
                    <a:pt x="59106" y="119806"/>
                  </a:lnTo>
                  <a:lnTo>
                    <a:pt x="63452" y="121115"/>
                  </a:lnTo>
                  <a:lnTo>
                    <a:pt x="67917" y="122401"/>
                  </a:lnTo>
                  <a:lnTo>
                    <a:pt x="72501" y="123651"/>
                  </a:lnTo>
                  <a:lnTo>
                    <a:pt x="77192" y="124854"/>
                  </a:lnTo>
                  <a:lnTo>
                    <a:pt x="82002" y="126009"/>
                  </a:lnTo>
                  <a:lnTo>
                    <a:pt x="86920" y="127104"/>
                  </a:lnTo>
                  <a:lnTo>
                    <a:pt x="91944" y="128140"/>
                  </a:lnTo>
                  <a:lnTo>
                    <a:pt x="97076" y="129105"/>
                  </a:lnTo>
                  <a:lnTo>
                    <a:pt x="102303" y="129998"/>
                  </a:lnTo>
                  <a:lnTo>
                    <a:pt x="107626" y="130807"/>
                  </a:lnTo>
                  <a:lnTo>
                    <a:pt x="113031" y="131534"/>
                  </a:lnTo>
                  <a:lnTo>
                    <a:pt x="118544" y="132165"/>
                  </a:lnTo>
                  <a:lnTo>
                    <a:pt x="124128" y="132701"/>
                  </a:lnTo>
                  <a:lnTo>
                    <a:pt x="129796" y="133129"/>
                  </a:lnTo>
                  <a:lnTo>
                    <a:pt x="135547" y="133439"/>
                  </a:lnTo>
                  <a:lnTo>
                    <a:pt x="141381" y="133641"/>
                  </a:lnTo>
                  <a:lnTo>
                    <a:pt x="147275" y="133713"/>
                  </a:lnTo>
                  <a:lnTo>
                    <a:pt x="153240" y="133665"/>
                  </a:lnTo>
                  <a:lnTo>
                    <a:pt x="159277" y="133474"/>
                  </a:lnTo>
                  <a:lnTo>
                    <a:pt x="165373" y="133141"/>
                  </a:lnTo>
                  <a:lnTo>
                    <a:pt x="171541" y="132665"/>
                  </a:lnTo>
                  <a:lnTo>
                    <a:pt x="177745" y="132022"/>
                  </a:lnTo>
                  <a:lnTo>
                    <a:pt x="184019" y="131236"/>
                  </a:lnTo>
                  <a:lnTo>
                    <a:pt x="190330" y="130272"/>
                  </a:lnTo>
                  <a:lnTo>
                    <a:pt x="196688" y="129140"/>
                  </a:lnTo>
                  <a:lnTo>
                    <a:pt x="203094" y="127831"/>
                  </a:lnTo>
                  <a:lnTo>
                    <a:pt x="209536" y="126330"/>
                  </a:lnTo>
                  <a:lnTo>
                    <a:pt x="216013" y="124652"/>
                  </a:lnTo>
                  <a:lnTo>
                    <a:pt x="222526" y="122770"/>
                  </a:lnTo>
                  <a:lnTo>
                    <a:pt x="229074" y="120675"/>
                  </a:lnTo>
                  <a:lnTo>
                    <a:pt x="235647" y="118389"/>
                  </a:lnTo>
                  <a:lnTo>
                    <a:pt x="242231" y="115876"/>
                  </a:lnTo>
                  <a:lnTo>
                    <a:pt x="248840" y="113138"/>
                  </a:lnTo>
                  <a:lnTo>
                    <a:pt x="255472" y="110185"/>
                  </a:lnTo>
                  <a:lnTo>
                    <a:pt x="262116" y="106994"/>
                  </a:lnTo>
                  <a:lnTo>
                    <a:pt x="268760" y="103565"/>
                  </a:lnTo>
                  <a:lnTo>
                    <a:pt x="275416" y="99886"/>
                  </a:lnTo>
                  <a:lnTo>
                    <a:pt x="282083" y="95956"/>
                  </a:lnTo>
                  <a:lnTo>
                    <a:pt x="285405" y="93885"/>
                  </a:lnTo>
                  <a:lnTo>
                    <a:pt x="285000" y="0"/>
                  </a:lnTo>
                  <a:close/>
                </a:path>
              </a:pathLst>
            </a:custGeom>
            <a:solidFill>
              <a:srgbClr val="7F3F98">
                <a:alpha val="72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38125" y="848375"/>
              <a:ext cx="7144050" cy="3086250"/>
            </a:xfrm>
            <a:custGeom>
              <a:avLst/>
              <a:gdLst/>
              <a:ahLst/>
              <a:cxnLst/>
              <a:rect l="l" t="t" r="r" b="b"/>
              <a:pathLst>
                <a:path w="285762" h="123450" extrusionOk="0">
                  <a:moveTo>
                    <a:pt x="285762" y="0"/>
                  </a:moveTo>
                  <a:lnTo>
                    <a:pt x="167" y="214"/>
                  </a:lnTo>
                  <a:lnTo>
                    <a:pt x="0" y="92599"/>
                  </a:lnTo>
                  <a:lnTo>
                    <a:pt x="286" y="92730"/>
                  </a:lnTo>
                  <a:lnTo>
                    <a:pt x="3536" y="94206"/>
                  </a:lnTo>
                  <a:lnTo>
                    <a:pt x="8073" y="96135"/>
                  </a:lnTo>
                  <a:lnTo>
                    <a:pt x="11954" y="97707"/>
                  </a:lnTo>
                  <a:lnTo>
                    <a:pt x="16515" y="99469"/>
                  </a:lnTo>
                  <a:lnTo>
                    <a:pt x="21754" y="101386"/>
                  </a:lnTo>
                  <a:lnTo>
                    <a:pt x="27624" y="103422"/>
                  </a:lnTo>
                  <a:lnTo>
                    <a:pt x="34113" y="105541"/>
                  </a:lnTo>
                  <a:lnTo>
                    <a:pt x="41197" y="107708"/>
                  </a:lnTo>
                  <a:lnTo>
                    <a:pt x="48841" y="109887"/>
                  </a:lnTo>
                  <a:lnTo>
                    <a:pt x="57021" y="112030"/>
                  </a:lnTo>
                  <a:lnTo>
                    <a:pt x="65701" y="114090"/>
                  </a:lnTo>
                  <a:lnTo>
                    <a:pt x="72560" y="115567"/>
                  </a:lnTo>
                  <a:lnTo>
                    <a:pt x="77251" y="116507"/>
                  </a:lnTo>
                  <a:lnTo>
                    <a:pt x="82073" y="117412"/>
                  </a:lnTo>
                  <a:lnTo>
                    <a:pt x="86991" y="118282"/>
                  </a:lnTo>
                  <a:lnTo>
                    <a:pt x="92015" y="119091"/>
                  </a:lnTo>
                  <a:lnTo>
                    <a:pt x="97147" y="119853"/>
                  </a:lnTo>
                  <a:lnTo>
                    <a:pt x="102374" y="120544"/>
                  </a:lnTo>
                  <a:lnTo>
                    <a:pt x="107708" y="121187"/>
                  </a:lnTo>
                  <a:lnTo>
                    <a:pt x="113126" y="121746"/>
                  </a:lnTo>
                  <a:lnTo>
                    <a:pt x="118627" y="122246"/>
                  </a:lnTo>
                  <a:lnTo>
                    <a:pt x="124223" y="122663"/>
                  </a:lnTo>
                  <a:lnTo>
                    <a:pt x="129903" y="122997"/>
                  </a:lnTo>
                  <a:lnTo>
                    <a:pt x="135654" y="123235"/>
                  </a:lnTo>
                  <a:lnTo>
                    <a:pt x="141488" y="123389"/>
                  </a:lnTo>
                  <a:lnTo>
                    <a:pt x="147382" y="123449"/>
                  </a:lnTo>
                  <a:lnTo>
                    <a:pt x="153359" y="123401"/>
                  </a:lnTo>
                  <a:lnTo>
                    <a:pt x="159396" y="123259"/>
                  </a:lnTo>
                  <a:lnTo>
                    <a:pt x="165492" y="122997"/>
                  </a:lnTo>
                  <a:lnTo>
                    <a:pt x="171660" y="122616"/>
                  </a:lnTo>
                  <a:lnTo>
                    <a:pt x="177875" y="122115"/>
                  </a:lnTo>
                  <a:lnTo>
                    <a:pt x="184150" y="121484"/>
                  </a:lnTo>
                  <a:lnTo>
                    <a:pt x="190460" y="120722"/>
                  </a:lnTo>
                  <a:lnTo>
                    <a:pt x="196830" y="119841"/>
                  </a:lnTo>
                  <a:lnTo>
                    <a:pt x="203236" y="118805"/>
                  </a:lnTo>
                  <a:lnTo>
                    <a:pt x="209678" y="117627"/>
                  </a:lnTo>
                  <a:lnTo>
                    <a:pt x="216167" y="116293"/>
                  </a:lnTo>
                  <a:lnTo>
                    <a:pt x="222680" y="114817"/>
                  </a:lnTo>
                  <a:lnTo>
                    <a:pt x="229229" y="113174"/>
                  </a:lnTo>
                  <a:lnTo>
                    <a:pt x="235801" y="111364"/>
                  </a:lnTo>
                  <a:lnTo>
                    <a:pt x="242398" y="109387"/>
                  </a:lnTo>
                  <a:lnTo>
                    <a:pt x="249006" y="107244"/>
                  </a:lnTo>
                  <a:lnTo>
                    <a:pt x="255638" y="104910"/>
                  </a:lnTo>
                  <a:lnTo>
                    <a:pt x="262282" y="102398"/>
                  </a:lnTo>
                  <a:lnTo>
                    <a:pt x="268938" y="99707"/>
                  </a:lnTo>
                  <a:lnTo>
                    <a:pt x="275594" y="96814"/>
                  </a:lnTo>
                  <a:lnTo>
                    <a:pt x="282261" y="93718"/>
                  </a:lnTo>
                  <a:lnTo>
                    <a:pt x="285595" y="92087"/>
                  </a:lnTo>
                  <a:lnTo>
                    <a:pt x="285762" y="0"/>
                  </a:lnTo>
                  <a:close/>
                </a:path>
              </a:pathLst>
            </a:custGeom>
            <a:solidFill>
              <a:srgbClr val="7F3F98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241975" y="848375"/>
              <a:ext cx="7136350" cy="2835000"/>
            </a:xfrm>
            <a:custGeom>
              <a:avLst/>
              <a:gdLst/>
              <a:ahLst/>
              <a:cxnLst/>
              <a:rect l="l" t="t" r="r" b="b"/>
              <a:pathLst>
                <a:path w="285454" h="113400" extrusionOk="0">
                  <a:moveTo>
                    <a:pt x="285429" y="0"/>
                  </a:moveTo>
                  <a:lnTo>
                    <a:pt x="48" y="214"/>
                  </a:lnTo>
                  <a:lnTo>
                    <a:pt x="1" y="90586"/>
                  </a:lnTo>
                  <a:lnTo>
                    <a:pt x="1120" y="90991"/>
                  </a:lnTo>
                  <a:lnTo>
                    <a:pt x="9788" y="93754"/>
                  </a:lnTo>
                  <a:lnTo>
                    <a:pt x="16432" y="95671"/>
                  </a:lnTo>
                  <a:lnTo>
                    <a:pt x="21635" y="97099"/>
                  </a:lnTo>
                  <a:lnTo>
                    <a:pt x="27482" y="98612"/>
                  </a:lnTo>
                  <a:lnTo>
                    <a:pt x="33947" y="100183"/>
                  </a:lnTo>
                  <a:lnTo>
                    <a:pt x="40996" y="101791"/>
                  </a:lnTo>
                  <a:lnTo>
                    <a:pt x="48604" y="103398"/>
                  </a:lnTo>
                  <a:lnTo>
                    <a:pt x="56748" y="104982"/>
                  </a:lnTo>
                  <a:lnTo>
                    <a:pt x="65405" y="106506"/>
                  </a:lnTo>
                  <a:lnTo>
                    <a:pt x="74549" y="107958"/>
                  </a:lnTo>
                  <a:lnTo>
                    <a:pt x="84146" y="109292"/>
                  </a:lnTo>
                  <a:lnTo>
                    <a:pt x="94171" y="110494"/>
                  </a:lnTo>
                  <a:lnTo>
                    <a:pt x="101982" y="111280"/>
                  </a:lnTo>
                  <a:lnTo>
                    <a:pt x="107292" y="111745"/>
                  </a:lnTo>
                  <a:lnTo>
                    <a:pt x="112698" y="112161"/>
                  </a:lnTo>
                  <a:lnTo>
                    <a:pt x="118199" y="112531"/>
                  </a:lnTo>
                  <a:lnTo>
                    <a:pt x="123783" y="112828"/>
                  </a:lnTo>
                  <a:lnTo>
                    <a:pt x="129451" y="113078"/>
                  </a:lnTo>
                  <a:lnTo>
                    <a:pt x="135202" y="113257"/>
                  </a:lnTo>
                  <a:lnTo>
                    <a:pt x="141024" y="113364"/>
                  </a:lnTo>
                  <a:lnTo>
                    <a:pt x="146930" y="113400"/>
                  </a:lnTo>
                  <a:lnTo>
                    <a:pt x="152895" y="113364"/>
                  </a:lnTo>
                  <a:lnTo>
                    <a:pt x="158932" y="113245"/>
                  </a:lnTo>
                  <a:lnTo>
                    <a:pt x="165028" y="113054"/>
                  </a:lnTo>
                  <a:lnTo>
                    <a:pt x="171196" y="112769"/>
                  </a:lnTo>
                  <a:lnTo>
                    <a:pt x="177411" y="112388"/>
                  </a:lnTo>
                  <a:lnTo>
                    <a:pt x="183686" y="111923"/>
                  </a:lnTo>
                  <a:lnTo>
                    <a:pt x="190009" y="111352"/>
                  </a:lnTo>
                  <a:lnTo>
                    <a:pt x="196391" y="110685"/>
                  </a:lnTo>
                  <a:lnTo>
                    <a:pt x="202808" y="109911"/>
                  </a:lnTo>
                  <a:lnTo>
                    <a:pt x="209262" y="109030"/>
                  </a:lnTo>
                  <a:lnTo>
                    <a:pt x="215763" y="108042"/>
                  </a:lnTo>
                  <a:lnTo>
                    <a:pt x="222288" y="106934"/>
                  </a:lnTo>
                  <a:lnTo>
                    <a:pt x="228848" y="105720"/>
                  </a:lnTo>
                  <a:lnTo>
                    <a:pt x="235445" y="104374"/>
                  </a:lnTo>
                  <a:lnTo>
                    <a:pt x="242065" y="102898"/>
                  </a:lnTo>
                  <a:lnTo>
                    <a:pt x="248697" y="101302"/>
                  </a:lnTo>
                  <a:lnTo>
                    <a:pt x="255353" y="99564"/>
                  </a:lnTo>
                  <a:lnTo>
                    <a:pt x="262021" y="97695"/>
                  </a:lnTo>
                  <a:lnTo>
                    <a:pt x="268712" y="95683"/>
                  </a:lnTo>
                  <a:lnTo>
                    <a:pt x="275404" y="93527"/>
                  </a:lnTo>
                  <a:lnTo>
                    <a:pt x="282095" y="91229"/>
                  </a:lnTo>
                  <a:lnTo>
                    <a:pt x="285453" y="90015"/>
                  </a:lnTo>
                  <a:lnTo>
                    <a:pt x="285429" y="0"/>
                  </a:lnTo>
                  <a:close/>
                </a:path>
              </a:pathLst>
            </a:custGeom>
            <a:solidFill>
              <a:srgbClr val="7F3F98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" name="Google Shape;33;p4"/>
          <p:cNvPicPr preferRelativeResize="0"/>
          <p:nvPr/>
        </p:nvPicPr>
        <p:blipFill rotWithShape="1">
          <a:blip r:embed="rId2">
            <a:alphaModFix amt="30000"/>
          </a:blip>
          <a:srcRect b="16819"/>
          <a:stretch/>
        </p:blipFill>
        <p:spPr>
          <a:xfrm>
            <a:off x="0" y="13"/>
            <a:ext cx="9144000" cy="427847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/>
          <p:nvPr/>
        </p:nvSpPr>
        <p:spPr>
          <a:xfrm>
            <a:off x="130" y="2906600"/>
            <a:ext cx="9143740" cy="2236120"/>
          </a:xfrm>
          <a:custGeom>
            <a:avLst/>
            <a:gdLst/>
            <a:ahLst/>
            <a:cxnLst/>
            <a:rect l="l" t="t" r="r" b="b"/>
            <a:pathLst>
              <a:path w="285608" h="69846" extrusionOk="0">
                <a:moveTo>
                  <a:pt x="0" y="0"/>
                </a:moveTo>
                <a:lnTo>
                  <a:pt x="0" y="69845"/>
                </a:lnTo>
                <a:lnTo>
                  <a:pt x="285607" y="69845"/>
                </a:lnTo>
                <a:lnTo>
                  <a:pt x="285607" y="0"/>
                </a:lnTo>
                <a:lnTo>
                  <a:pt x="285571" y="0"/>
                </a:lnTo>
                <a:lnTo>
                  <a:pt x="285583" y="2525"/>
                </a:lnTo>
                <a:lnTo>
                  <a:pt x="282261" y="4596"/>
                </a:lnTo>
                <a:lnTo>
                  <a:pt x="275594" y="8526"/>
                </a:lnTo>
                <a:lnTo>
                  <a:pt x="268938" y="12205"/>
                </a:lnTo>
                <a:lnTo>
                  <a:pt x="262294" y="15634"/>
                </a:lnTo>
                <a:lnTo>
                  <a:pt x="255650" y="18825"/>
                </a:lnTo>
                <a:lnTo>
                  <a:pt x="249018" y="21778"/>
                </a:lnTo>
                <a:lnTo>
                  <a:pt x="242409" y="24516"/>
                </a:lnTo>
                <a:lnTo>
                  <a:pt x="235825" y="27029"/>
                </a:lnTo>
                <a:lnTo>
                  <a:pt x="229252" y="29315"/>
                </a:lnTo>
                <a:lnTo>
                  <a:pt x="222704" y="31410"/>
                </a:lnTo>
                <a:lnTo>
                  <a:pt x="216191" y="33292"/>
                </a:lnTo>
                <a:lnTo>
                  <a:pt x="209714" y="34970"/>
                </a:lnTo>
                <a:lnTo>
                  <a:pt x="203272" y="36471"/>
                </a:lnTo>
                <a:lnTo>
                  <a:pt x="196866" y="37780"/>
                </a:lnTo>
                <a:lnTo>
                  <a:pt x="190508" y="38912"/>
                </a:lnTo>
                <a:lnTo>
                  <a:pt x="184197" y="39876"/>
                </a:lnTo>
                <a:lnTo>
                  <a:pt x="177923" y="40662"/>
                </a:lnTo>
                <a:lnTo>
                  <a:pt x="171719" y="41305"/>
                </a:lnTo>
                <a:lnTo>
                  <a:pt x="165551" y="41781"/>
                </a:lnTo>
                <a:lnTo>
                  <a:pt x="159455" y="42114"/>
                </a:lnTo>
                <a:lnTo>
                  <a:pt x="153418" y="42305"/>
                </a:lnTo>
                <a:lnTo>
                  <a:pt x="147453" y="42353"/>
                </a:lnTo>
                <a:lnTo>
                  <a:pt x="141559" y="42281"/>
                </a:lnTo>
                <a:lnTo>
                  <a:pt x="135725" y="42079"/>
                </a:lnTo>
                <a:lnTo>
                  <a:pt x="129974" y="41769"/>
                </a:lnTo>
                <a:lnTo>
                  <a:pt x="124306" y="41341"/>
                </a:lnTo>
                <a:lnTo>
                  <a:pt x="118722" y="40805"/>
                </a:lnTo>
                <a:lnTo>
                  <a:pt x="113209" y="40174"/>
                </a:lnTo>
                <a:lnTo>
                  <a:pt x="107804" y="39447"/>
                </a:lnTo>
                <a:lnTo>
                  <a:pt x="102481" y="38638"/>
                </a:lnTo>
                <a:lnTo>
                  <a:pt x="97254" y="37745"/>
                </a:lnTo>
                <a:lnTo>
                  <a:pt x="92122" y="36780"/>
                </a:lnTo>
                <a:lnTo>
                  <a:pt x="87098" y="35744"/>
                </a:lnTo>
                <a:lnTo>
                  <a:pt x="82180" y="34649"/>
                </a:lnTo>
                <a:lnTo>
                  <a:pt x="77370" y="33494"/>
                </a:lnTo>
                <a:lnTo>
                  <a:pt x="72679" y="32291"/>
                </a:lnTo>
                <a:lnTo>
                  <a:pt x="68095" y="31041"/>
                </a:lnTo>
                <a:lnTo>
                  <a:pt x="63630" y="29755"/>
                </a:lnTo>
                <a:lnTo>
                  <a:pt x="59284" y="28446"/>
                </a:lnTo>
                <a:lnTo>
                  <a:pt x="55069" y="27100"/>
                </a:lnTo>
                <a:lnTo>
                  <a:pt x="48972" y="25052"/>
                </a:lnTo>
                <a:lnTo>
                  <a:pt x="41340" y="22278"/>
                </a:lnTo>
                <a:lnTo>
                  <a:pt x="34268" y="19516"/>
                </a:lnTo>
                <a:lnTo>
                  <a:pt x="27778" y="16813"/>
                </a:lnTo>
                <a:lnTo>
                  <a:pt x="21908" y="14217"/>
                </a:lnTo>
                <a:lnTo>
                  <a:pt x="16681" y="11776"/>
                </a:lnTo>
                <a:lnTo>
                  <a:pt x="12109" y="9526"/>
                </a:lnTo>
                <a:lnTo>
                  <a:pt x="8251" y="7537"/>
                </a:lnTo>
                <a:lnTo>
                  <a:pt x="3703" y="5085"/>
                </a:lnTo>
                <a:lnTo>
                  <a:pt x="452" y="3191"/>
                </a:lnTo>
                <a:lnTo>
                  <a:pt x="179" y="3025"/>
                </a:lnTo>
                <a:lnTo>
                  <a:pt x="1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ctrTitle"/>
          </p:nvPr>
        </p:nvSpPr>
        <p:spPr>
          <a:xfrm>
            <a:off x="545550" y="1912550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1"/>
          </p:nvPr>
        </p:nvSpPr>
        <p:spPr>
          <a:xfrm>
            <a:off x="316488" y="4442388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7" name="Google Shape;3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908" y="878412"/>
            <a:ext cx="2264183" cy="5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purple">
  <p:cSld name="TITLE_2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130" y="2906600"/>
            <a:ext cx="9143740" cy="2236120"/>
          </a:xfrm>
          <a:custGeom>
            <a:avLst/>
            <a:gdLst/>
            <a:ahLst/>
            <a:cxnLst/>
            <a:rect l="l" t="t" r="r" b="b"/>
            <a:pathLst>
              <a:path w="285608" h="69846" extrusionOk="0">
                <a:moveTo>
                  <a:pt x="0" y="0"/>
                </a:moveTo>
                <a:lnTo>
                  <a:pt x="0" y="69845"/>
                </a:lnTo>
                <a:lnTo>
                  <a:pt x="285607" y="69845"/>
                </a:lnTo>
                <a:lnTo>
                  <a:pt x="285607" y="0"/>
                </a:lnTo>
                <a:lnTo>
                  <a:pt x="285571" y="0"/>
                </a:lnTo>
                <a:lnTo>
                  <a:pt x="285583" y="2525"/>
                </a:lnTo>
                <a:lnTo>
                  <a:pt x="282261" y="4596"/>
                </a:lnTo>
                <a:lnTo>
                  <a:pt x="275594" y="8526"/>
                </a:lnTo>
                <a:lnTo>
                  <a:pt x="268938" y="12205"/>
                </a:lnTo>
                <a:lnTo>
                  <a:pt x="262294" y="15634"/>
                </a:lnTo>
                <a:lnTo>
                  <a:pt x="255650" y="18825"/>
                </a:lnTo>
                <a:lnTo>
                  <a:pt x="249018" y="21778"/>
                </a:lnTo>
                <a:lnTo>
                  <a:pt x="242409" y="24516"/>
                </a:lnTo>
                <a:lnTo>
                  <a:pt x="235825" y="27029"/>
                </a:lnTo>
                <a:lnTo>
                  <a:pt x="229252" y="29315"/>
                </a:lnTo>
                <a:lnTo>
                  <a:pt x="222704" y="31410"/>
                </a:lnTo>
                <a:lnTo>
                  <a:pt x="216191" y="33292"/>
                </a:lnTo>
                <a:lnTo>
                  <a:pt x="209714" y="34970"/>
                </a:lnTo>
                <a:lnTo>
                  <a:pt x="203272" y="36471"/>
                </a:lnTo>
                <a:lnTo>
                  <a:pt x="196866" y="37780"/>
                </a:lnTo>
                <a:lnTo>
                  <a:pt x="190508" y="38912"/>
                </a:lnTo>
                <a:lnTo>
                  <a:pt x="184197" y="39876"/>
                </a:lnTo>
                <a:lnTo>
                  <a:pt x="177923" y="40662"/>
                </a:lnTo>
                <a:lnTo>
                  <a:pt x="171719" y="41305"/>
                </a:lnTo>
                <a:lnTo>
                  <a:pt x="165551" y="41781"/>
                </a:lnTo>
                <a:lnTo>
                  <a:pt x="159455" y="42114"/>
                </a:lnTo>
                <a:lnTo>
                  <a:pt x="153418" y="42305"/>
                </a:lnTo>
                <a:lnTo>
                  <a:pt x="147453" y="42353"/>
                </a:lnTo>
                <a:lnTo>
                  <a:pt x="141559" y="42281"/>
                </a:lnTo>
                <a:lnTo>
                  <a:pt x="135725" y="42079"/>
                </a:lnTo>
                <a:lnTo>
                  <a:pt x="129974" y="41769"/>
                </a:lnTo>
                <a:lnTo>
                  <a:pt x="124306" y="41341"/>
                </a:lnTo>
                <a:lnTo>
                  <a:pt x="118722" y="40805"/>
                </a:lnTo>
                <a:lnTo>
                  <a:pt x="113209" y="40174"/>
                </a:lnTo>
                <a:lnTo>
                  <a:pt x="107804" y="39447"/>
                </a:lnTo>
                <a:lnTo>
                  <a:pt x="102481" y="38638"/>
                </a:lnTo>
                <a:lnTo>
                  <a:pt x="97254" y="37745"/>
                </a:lnTo>
                <a:lnTo>
                  <a:pt x="92122" y="36780"/>
                </a:lnTo>
                <a:lnTo>
                  <a:pt x="87098" y="35744"/>
                </a:lnTo>
                <a:lnTo>
                  <a:pt x="82180" y="34649"/>
                </a:lnTo>
                <a:lnTo>
                  <a:pt x="77370" y="33494"/>
                </a:lnTo>
                <a:lnTo>
                  <a:pt x="72679" y="32291"/>
                </a:lnTo>
                <a:lnTo>
                  <a:pt x="68095" y="31041"/>
                </a:lnTo>
                <a:lnTo>
                  <a:pt x="63630" y="29755"/>
                </a:lnTo>
                <a:lnTo>
                  <a:pt x="59284" y="28446"/>
                </a:lnTo>
                <a:lnTo>
                  <a:pt x="55069" y="27100"/>
                </a:lnTo>
                <a:lnTo>
                  <a:pt x="48972" y="25052"/>
                </a:lnTo>
                <a:lnTo>
                  <a:pt x="41340" y="22278"/>
                </a:lnTo>
                <a:lnTo>
                  <a:pt x="34268" y="19516"/>
                </a:lnTo>
                <a:lnTo>
                  <a:pt x="27778" y="16813"/>
                </a:lnTo>
                <a:lnTo>
                  <a:pt x="21908" y="14217"/>
                </a:lnTo>
                <a:lnTo>
                  <a:pt x="16681" y="11776"/>
                </a:lnTo>
                <a:lnTo>
                  <a:pt x="12109" y="9526"/>
                </a:lnTo>
                <a:lnTo>
                  <a:pt x="8251" y="7537"/>
                </a:lnTo>
                <a:lnTo>
                  <a:pt x="3703" y="5085"/>
                </a:lnTo>
                <a:lnTo>
                  <a:pt x="452" y="3191"/>
                </a:lnTo>
                <a:lnTo>
                  <a:pt x="179" y="3025"/>
                </a:lnTo>
                <a:lnTo>
                  <a:pt x="1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" name="Google Shape;4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39905" y="485101"/>
            <a:ext cx="2264189" cy="530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" name="Google Shape;41;p5"/>
          <p:cNvGrpSpPr/>
          <p:nvPr/>
        </p:nvGrpSpPr>
        <p:grpSpPr>
          <a:xfrm>
            <a:off x="165" y="794"/>
            <a:ext cx="9143670" cy="4278482"/>
            <a:chOff x="238125" y="848375"/>
            <a:chExt cx="7144050" cy="3342825"/>
          </a:xfrm>
        </p:grpSpPr>
        <p:sp>
          <p:nvSpPr>
            <p:cNvPr id="42" name="Google Shape;42;p5"/>
            <p:cNvSpPr/>
            <p:nvPr/>
          </p:nvSpPr>
          <p:spPr>
            <a:xfrm>
              <a:off x="242575" y="848375"/>
              <a:ext cx="7135150" cy="3342825"/>
            </a:xfrm>
            <a:custGeom>
              <a:avLst/>
              <a:gdLst/>
              <a:ahLst/>
              <a:cxnLst/>
              <a:rect l="l" t="t" r="r" b="b"/>
              <a:pathLst>
                <a:path w="285406" h="133713" extrusionOk="0">
                  <a:moveTo>
                    <a:pt x="96" y="0"/>
                  </a:moveTo>
                  <a:lnTo>
                    <a:pt x="1" y="94385"/>
                  </a:lnTo>
                  <a:lnTo>
                    <a:pt x="274" y="94551"/>
                  </a:lnTo>
                  <a:lnTo>
                    <a:pt x="3525" y="96445"/>
                  </a:lnTo>
                  <a:lnTo>
                    <a:pt x="8073" y="98897"/>
                  </a:lnTo>
                  <a:lnTo>
                    <a:pt x="11931" y="100886"/>
                  </a:lnTo>
                  <a:lnTo>
                    <a:pt x="16503" y="103136"/>
                  </a:lnTo>
                  <a:lnTo>
                    <a:pt x="21730" y="105577"/>
                  </a:lnTo>
                  <a:lnTo>
                    <a:pt x="27600" y="108173"/>
                  </a:lnTo>
                  <a:lnTo>
                    <a:pt x="34090" y="110876"/>
                  </a:lnTo>
                  <a:lnTo>
                    <a:pt x="41162" y="113638"/>
                  </a:lnTo>
                  <a:lnTo>
                    <a:pt x="48794" y="116412"/>
                  </a:lnTo>
                  <a:lnTo>
                    <a:pt x="54891" y="118460"/>
                  </a:lnTo>
                  <a:lnTo>
                    <a:pt x="59106" y="119806"/>
                  </a:lnTo>
                  <a:lnTo>
                    <a:pt x="63452" y="121115"/>
                  </a:lnTo>
                  <a:lnTo>
                    <a:pt x="67917" y="122401"/>
                  </a:lnTo>
                  <a:lnTo>
                    <a:pt x="72501" y="123651"/>
                  </a:lnTo>
                  <a:lnTo>
                    <a:pt x="77192" y="124854"/>
                  </a:lnTo>
                  <a:lnTo>
                    <a:pt x="82002" y="126009"/>
                  </a:lnTo>
                  <a:lnTo>
                    <a:pt x="86920" y="127104"/>
                  </a:lnTo>
                  <a:lnTo>
                    <a:pt x="91944" y="128140"/>
                  </a:lnTo>
                  <a:lnTo>
                    <a:pt x="97076" y="129105"/>
                  </a:lnTo>
                  <a:lnTo>
                    <a:pt x="102303" y="129998"/>
                  </a:lnTo>
                  <a:lnTo>
                    <a:pt x="107626" y="130807"/>
                  </a:lnTo>
                  <a:lnTo>
                    <a:pt x="113031" y="131534"/>
                  </a:lnTo>
                  <a:lnTo>
                    <a:pt x="118544" y="132165"/>
                  </a:lnTo>
                  <a:lnTo>
                    <a:pt x="124128" y="132701"/>
                  </a:lnTo>
                  <a:lnTo>
                    <a:pt x="129796" y="133129"/>
                  </a:lnTo>
                  <a:lnTo>
                    <a:pt x="135547" y="133439"/>
                  </a:lnTo>
                  <a:lnTo>
                    <a:pt x="141381" y="133641"/>
                  </a:lnTo>
                  <a:lnTo>
                    <a:pt x="147275" y="133713"/>
                  </a:lnTo>
                  <a:lnTo>
                    <a:pt x="153240" y="133665"/>
                  </a:lnTo>
                  <a:lnTo>
                    <a:pt x="159277" y="133474"/>
                  </a:lnTo>
                  <a:lnTo>
                    <a:pt x="165373" y="133141"/>
                  </a:lnTo>
                  <a:lnTo>
                    <a:pt x="171541" y="132665"/>
                  </a:lnTo>
                  <a:lnTo>
                    <a:pt x="177745" y="132022"/>
                  </a:lnTo>
                  <a:lnTo>
                    <a:pt x="184019" y="131236"/>
                  </a:lnTo>
                  <a:lnTo>
                    <a:pt x="190330" y="130272"/>
                  </a:lnTo>
                  <a:lnTo>
                    <a:pt x="196688" y="129140"/>
                  </a:lnTo>
                  <a:lnTo>
                    <a:pt x="203094" y="127831"/>
                  </a:lnTo>
                  <a:lnTo>
                    <a:pt x="209536" y="126330"/>
                  </a:lnTo>
                  <a:lnTo>
                    <a:pt x="216013" y="124652"/>
                  </a:lnTo>
                  <a:lnTo>
                    <a:pt x="222526" y="122770"/>
                  </a:lnTo>
                  <a:lnTo>
                    <a:pt x="229074" y="120675"/>
                  </a:lnTo>
                  <a:lnTo>
                    <a:pt x="235647" y="118389"/>
                  </a:lnTo>
                  <a:lnTo>
                    <a:pt x="242231" y="115876"/>
                  </a:lnTo>
                  <a:lnTo>
                    <a:pt x="248840" y="113138"/>
                  </a:lnTo>
                  <a:lnTo>
                    <a:pt x="255472" y="110185"/>
                  </a:lnTo>
                  <a:lnTo>
                    <a:pt x="262116" y="106994"/>
                  </a:lnTo>
                  <a:lnTo>
                    <a:pt x="268760" y="103565"/>
                  </a:lnTo>
                  <a:lnTo>
                    <a:pt x="275416" y="99886"/>
                  </a:lnTo>
                  <a:lnTo>
                    <a:pt x="282083" y="95956"/>
                  </a:lnTo>
                  <a:lnTo>
                    <a:pt x="285405" y="93885"/>
                  </a:lnTo>
                  <a:lnTo>
                    <a:pt x="285000" y="0"/>
                  </a:lnTo>
                  <a:close/>
                </a:path>
              </a:pathLst>
            </a:custGeom>
            <a:solidFill>
              <a:srgbClr val="7F3F98">
                <a:alpha val="72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238125" y="848375"/>
              <a:ext cx="7144050" cy="3086250"/>
            </a:xfrm>
            <a:custGeom>
              <a:avLst/>
              <a:gdLst/>
              <a:ahLst/>
              <a:cxnLst/>
              <a:rect l="l" t="t" r="r" b="b"/>
              <a:pathLst>
                <a:path w="285762" h="123450" extrusionOk="0">
                  <a:moveTo>
                    <a:pt x="285762" y="0"/>
                  </a:moveTo>
                  <a:lnTo>
                    <a:pt x="167" y="214"/>
                  </a:lnTo>
                  <a:lnTo>
                    <a:pt x="0" y="92599"/>
                  </a:lnTo>
                  <a:lnTo>
                    <a:pt x="286" y="92730"/>
                  </a:lnTo>
                  <a:lnTo>
                    <a:pt x="3536" y="94206"/>
                  </a:lnTo>
                  <a:lnTo>
                    <a:pt x="8073" y="96135"/>
                  </a:lnTo>
                  <a:lnTo>
                    <a:pt x="11954" y="97707"/>
                  </a:lnTo>
                  <a:lnTo>
                    <a:pt x="16515" y="99469"/>
                  </a:lnTo>
                  <a:lnTo>
                    <a:pt x="21754" y="101386"/>
                  </a:lnTo>
                  <a:lnTo>
                    <a:pt x="27624" y="103422"/>
                  </a:lnTo>
                  <a:lnTo>
                    <a:pt x="34113" y="105541"/>
                  </a:lnTo>
                  <a:lnTo>
                    <a:pt x="41197" y="107708"/>
                  </a:lnTo>
                  <a:lnTo>
                    <a:pt x="48841" y="109887"/>
                  </a:lnTo>
                  <a:lnTo>
                    <a:pt x="57021" y="112030"/>
                  </a:lnTo>
                  <a:lnTo>
                    <a:pt x="65701" y="114090"/>
                  </a:lnTo>
                  <a:lnTo>
                    <a:pt x="72560" y="115567"/>
                  </a:lnTo>
                  <a:lnTo>
                    <a:pt x="77251" y="116507"/>
                  </a:lnTo>
                  <a:lnTo>
                    <a:pt x="82073" y="117412"/>
                  </a:lnTo>
                  <a:lnTo>
                    <a:pt x="86991" y="118282"/>
                  </a:lnTo>
                  <a:lnTo>
                    <a:pt x="92015" y="119091"/>
                  </a:lnTo>
                  <a:lnTo>
                    <a:pt x="97147" y="119853"/>
                  </a:lnTo>
                  <a:lnTo>
                    <a:pt x="102374" y="120544"/>
                  </a:lnTo>
                  <a:lnTo>
                    <a:pt x="107708" y="121187"/>
                  </a:lnTo>
                  <a:lnTo>
                    <a:pt x="113126" y="121746"/>
                  </a:lnTo>
                  <a:lnTo>
                    <a:pt x="118627" y="122246"/>
                  </a:lnTo>
                  <a:lnTo>
                    <a:pt x="124223" y="122663"/>
                  </a:lnTo>
                  <a:lnTo>
                    <a:pt x="129903" y="122997"/>
                  </a:lnTo>
                  <a:lnTo>
                    <a:pt x="135654" y="123235"/>
                  </a:lnTo>
                  <a:lnTo>
                    <a:pt x="141488" y="123389"/>
                  </a:lnTo>
                  <a:lnTo>
                    <a:pt x="147382" y="123449"/>
                  </a:lnTo>
                  <a:lnTo>
                    <a:pt x="153359" y="123401"/>
                  </a:lnTo>
                  <a:lnTo>
                    <a:pt x="159396" y="123259"/>
                  </a:lnTo>
                  <a:lnTo>
                    <a:pt x="165492" y="122997"/>
                  </a:lnTo>
                  <a:lnTo>
                    <a:pt x="171660" y="122616"/>
                  </a:lnTo>
                  <a:lnTo>
                    <a:pt x="177875" y="122115"/>
                  </a:lnTo>
                  <a:lnTo>
                    <a:pt x="184150" y="121484"/>
                  </a:lnTo>
                  <a:lnTo>
                    <a:pt x="190460" y="120722"/>
                  </a:lnTo>
                  <a:lnTo>
                    <a:pt x="196830" y="119841"/>
                  </a:lnTo>
                  <a:lnTo>
                    <a:pt x="203236" y="118805"/>
                  </a:lnTo>
                  <a:lnTo>
                    <a:pt x="209678" y="117627"/>
                  </a:lnTo>
                  <a:lnTo>
                    <a:pt x="216167" y="116293"/>
                  </a:lnTo>
                  <a:lnTo>
                    <a:pt x="222680" y="114817"/>
                  </a:lnTo>
                  <a:lnTo>
                    <a:pt x="229229" y="113174"/>
                  </a:lnTo>
                  <a:lnTo>
                    <a:pt x="235801" y="111364"/>
                  </a:lnTo>
                  <a:lnTo>
                    <a:pt x="242398" y="109387"/>
                  </a:lnTo>
                  <a:lnTo>
                    <a:pt x="249006" y="107244"/>
                  </a:lnTo>
                  <a:lnTo>
                    <a:pt x="255638" y="104910"/>
                  </a:lnTo>
                  <a:lnTo>
                    <a:pt x="262282" y="102398"/>
                  </a:lnTo>
                  <a:lnTo>
                    <a:pt x="268938" y="99707"/>
                  </a:lnTo>
                  <a:lnTo>
                    <a:pt x="275594" y="96814"/>
                  </a:lnTo>
                  <a:lnTo>
                    <a:pt x="282261" y="93718"/>
                  </a:lnTo>
                  <a:lnTo>
                    <a:pt x="285595" y="92087"/>
                  </a:lnTo>
                  <a:lnTo>
                    <a:pt x="285762" y="0"/>
                  </a:lnTo>
                  <a:close/>
                </a:path>
              </a:pathLst>
            </a:custGeom>
            <a:solidFill>
              <a:srgbClr val="7F3F98">
                <a:alpha val="72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41975" y="848375"/>
              <a:ext cx="7136350" cy="2835000"/>
            </a:xfrm>
            <a:custGeom>
              <a:avLst/>
              <a:gdLst/>
              <a:ahLst/>
              <a:cxnLst/>
              <a:rect l="l" t="t" r="r" b="b"/>
              <a:pathLst>
                <a:path w="285454" h="113400" extrusionOk="0">
                  <a:moveTo>
                    <a:pt x="285429" y="0"/>
                  </a:moveTo>
                  <a:lnTo>
                    <a:pt x="48" y="214"/>
                  </a:lnTo>
                  <a:lnTo>
                    <a:pt x="1" y="90586"/>
                  </a:lnTo>
                  <a:lnTo>
                    <a:pt x="1120" y="90991"/>
                  </a:lnTo>
                  <a:lnTo>
                    <a:pt x="9788" y="93754"/>
                  </a:lnTo>
                  <a:lnTo>
                    <a:pt x="16432" y="95671"/>
                  </a:lnTo>
                  <a:lnTo>
                    <a:pt x="21635" y="97099"/>
                  </a:lnTo>
                  <a:lnTo>
                    <a:pt x="27482" y="98612"/>
                  </a:lnTo>
                  <a:lnTo>
                    <a:pt x="33947" y="100183"/>
                  </a:lnTo>
                  <a:lnTo>
                    <a:pt x="40996" y="101791"/>
                  </a:lnTo>
                  <a:lnTo>
                    <a:pt x="48604" y="103398"/>
                  </a:lnTo>
                  <a:lnTo>
                    <a:pt x="56748" y="104982"/>
                  </a:lnTo>
                  <a:lnTo>
                    <a:pt x="65405" y="106506"/>
                  </a:lnTo>
                  <a:lnTo>
                    <a:pt x="74549" y="107958"/>
                  </a:lnTo>
                  <a:lnTo>
                    <a:pt x="84146" y="109292"/>
                  </a:lnTo>
                  <a:lnTo>
                    <a:pt x="94171" y="110494"/>
                  </a:lnTo>
                  <a:lnTo>
                    <a:pt x="101982" y="111280"/>
                  </a:lnTo>
                  <a:lnTo>
                    <a:pt x="107292" y="111745"/>
                  </a:lnTo>
                  <a:lnTo>
                    <a:pt x="112698" y="112161"/>
                  </a:lnTo>
                  <a:lnTo>
                    <a:pt x="118199" y="112531"/>
                  </a:lnTo>
                  <a:lnTo>
                    <a:pt x="123783" y="112828"/>
                  </a:lnTo>
                  <a:lnTo>
                    <a:pt x="129451" y="113078"/>
                  </a:lnTo>
                  <a:lnTo>
                    <a:pt x="135202" y="113257"/>
                  </a:lnTo>
                  <a:lnTo>
                    <a:pt x="141024" y="113364"/>
                  </a:lnTo>
                  <a:lnTo>
                    <a:pt x="146930" y="113400"/>
                  </a:lnTo>
                  <a:lnTo>
                    <a:pt x="152895" y="113364"/>
                  </a:lnTo>
                  <a:lnTo>
                    <a:pt x="158932" y="113245"/>
                  </a:lnTo>
                  <a:lnTo>
                    <a:pt x="165028" y="113054"/>
                  </a:lnTo>
                  <a:lnTo>
                    <a:pt x="171196" y="112769"/>
                  </a:lnTo>
                  <a:lnTo>
                    <a:pt x="177411" y="112388"/>
                  </a:lnTo>
                  <a:lnTo>
                    <a:pt x="183686" y="111923"/>
                  </a:lnTo>
                  <a:lnTo>
                    <a:pt x="190009" y="111352"/>
                  </a:lnTo>
                  <a:lnTo>
                    <a:pt x="196391" y="110685"/>
                  </a:lnTo>
                  <a:lnTo>
                    <a:pt x="202808" y="109911"/>
                  </a:lnTo>
                  <a:lnTo>
                    <a:pt x="209262" y="109030"/>
                  </a:lnTo>
                  <a:lnTo>
                    <a:pt x="215763" y="108042"/>
                  </a:lnTo>
                  <a:lnTo>
                    <a:pt x="222288" y="106934"/>
                  </a:lnTo>
                  <a:lnTo>
                    <a:pt x="228848" y="105720"/>
                  </a:lnTo>
                  <a:lnTo>
                    <a:pt x="235445" y="104374"/>
                  </a:lnTo>
                  <a:lnTo>
                    <a:pt x="242065" y="102898"/>
                  </a:lnTo>
                  <a:lnTo>
                    <a:pt x="248697" y="101302"/>
                  </a:lnTo>
                  <a:lnTo>
                    <a:pt x="255353" y="99564"/>
                  </a:lnTo>
                  <a:lnTo>
                    <a:pt x="262021" y="97695"/>
                  </a:lnTo>
                  <a:lnTo>
                    <a:pt x="268712" y="95683"/>
                  </a:lnTo>
                  <a:lnTo>
                    <a:pt x="275404" y="93527"/>
                  </a:lnTo>
                  <a:lnTo>
                    <a:pt x="282095" y="91229"/>
                  </a:lnTo>
                  <a:lnTo>
                    <a:pt x="285453" y="90015"/>
                  </a:lnTo>
                  <a:lnTo>
                    <a:pt x="285429" y="0"/>
                  </a:lnTo>
                  <a:close/>
                </a:path>
              </a:pathLst>
            </a:custGeom>
            <a:solidFill>
              <a:srgbClr val="7F3F98">
                <a:alpha val="72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" name="Google Shape;4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39908" y="878412"/>
            <a:ext cx="2264183" cy="5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"/>
          <p:cNvSpPr txBox="1">
            <a:spLocks noGrp="1"/>
          </p:cNvSpPr>
          <p:nvPr>
            <p:ph type="ctrTitle"/>
          </p:nvPr>
        </p:nvSpPr>
        <p:spPr>
          <a:xfrm>
            <a:off x="545550" y="1912550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316488" y="4442388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title, subtitle, body text on right">
  <p:cSld name="TITLE_ONLY_2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>
            <a:spLocks noGrp="1"/>
          </p:cNvSpPr>
          <p:nvPr>
            <p:ph type="title"/>
          </p:nvPr>
        </p:nvSpPr>
        <p:spPr>
          <a:xfrm>
            <a:off x="453600" y="35770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57" name="Google Shape;15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883875"/>
            <a:ext cx="800401" cy="1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5"/>
          <p:cNvSpPr txBox="1">
            <a:spLocks noGrp="1"/>
          </p:cNvSpPr>
          <p:nvPr>
            <p:ph type="subTitle" idx="1"/>
          </p:nvPr>
        </p:nvSpPr>
        <p:spPr>
          <a:xfrm>
            <a:off x="453600" y="96235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Slab Regular"/>
              <a:buNone/>
              <a:defRPr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body" idx="2"/>
          </p:nvPr>
        </p:nvSpPr>
        <p:spPr>
          <a:xfrm>
            <a:off x="6101650" y="1439325"/>
            <a:ext cx="2709300" cy="32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blue background pattern">
  <p:cSld name="TITLE_ONLY_1">
    <p:bg>
      <p:bgPr>
        <a:solidFill>
          <a:srgbClr val="0CA2D0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453600" y="281500"/>
            <a:ext cx="8236800" cy="8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84" name="Google Shape;1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50" y="4869233"/>
            <a:ext cx="800401" cy="187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blue background pattern 1">
  <p:cSld name="TITLE_ONLY_1_1">
    <p:bg>
      <p:bgPr>
        <a:solidFill>
          <a:srgbClr val="0CA2D0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453600" y="281500"/>
            <a:ext cx="8236800" cy="8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50" y="4869233"/>
            <a:ext cx="800401" cy="187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"/>
          <p:cNvSpPr txBox="1">
            <a:spLocks noGrp="1"/>
          </p:cNvSpPr>
          <p:nvPr>
            <p:ph type="title" hasCustomPrompt="1"/>
          </p:nvPr>
        </p:nvSpPr>
        <p:spPr>
          <a:xfrm>
            <a:off x="311700" y="1475400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4" name="Google Shape;354;p40"/>
          <p:cNvSpPr txBox="1">
            <a:spLocks noGrp="1"/>
          </p:cNvSpPr>
          <p:nvPr>
            <p:ph type="subTitle" idx="1"/>
          </p:nvPr>
        </p:nvSpPr>
        <p:spPr>
          <a:xfrm>
            <a:off x="381900" y="3266700"/>
            <a:ext cx="83802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55" name="Google Shape;355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883875"/>
            <a:ext cx="800401" cy="1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1">
  <p:cSld name="BLANK_1_1_1_3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50"/>
          <p:cNvGrpSpPr/>
          <p:nvPr/>
        </p:nvGrpSpPr>
        <p:grpSpPr>
          <a:xfrm rot="10800000">
            <a:off x="-254780" y="-2193074"/>
            <a:ext cx="11608393" cy="5308585"/>
            <a:chOff x="579687" y="1113575"/>
            <a:chExt cx="6047613" cy="3259200"/>
          </a:xfrm>
        </p:grpSpPr>
        <p:sp>
          <p:nvSpPr>
            <p:cNvPr id="424" name="Google Shape;424;p50"/>
            <p:cNvSpPr/>
            <p:nvPr/>
          </p:nvSpPr>
          <p:spPr>
            <a:xfrm>
              <a:off x="607825" y="1178775"/>
              <a:ext cx="6019475" cy="3194000"/>
            </a:xfrm>
            <a:custGeom>
              <a:avLst/>
              <a:gdLst/>
              <a:ahLst/>
              <a:cxnLst/>
              <a:rect l="l" t="t" r="r" b="b"/>
              <a:pathLst>
                <a:path w="240779" h="127760" extrusionOk="0">
                  <a:moveTo>
                    <a:pt x="237933" y="0"/>
                  </a:moveTo>
                  <a:lnTo>
                    <a:pt x="130379" y="72"/>
                  </a:lnTo>
                  <a:lnTo>
                    <a:pt x="128688" y="84"/>
                  </a:lnTo>
                  <a:lnTo>
                    <a:pt x="125343" y="143"/>
                  </a:lnTo>
                  <a:lnTo>
                    <a:pt x="122009" y="274"/>
                  </a:lnTo>
                  <a:lnTo>
                    <a:pt x="118699" y="453"/>
                  </a:lnTo>
                  <a:lnTo>
                    <a:pt x="115424" y="703"/>
                  </a:lnTo>
                  <a:lnTo>
                    <a:pt x="112162" y="1013"/>
                  </a:lnTo>
                  <a:lnTo>
                    <a:pt x="108923" y="1382"/>
                  </a:lnTo>
                  <a:lnTo>
                    <a:pt x="105720" y="1810"/>
                  </a:lnTo>
                  <a:lnTo>
                    <a:pt x="102541" y="2298"/>
                  </a:lnTo>
                  <a:lnTo>
                    <a:pt x="99386" y="2834"/>
                  </a:lnTo>
                  <a:lnTo>
                    <a:pt x="96266" y="3430"/>
                  </a:lnTo>
                  <a:lnTo>
                    <a:pt x="93170" y="4084"/>
                  </a:lnTo>
                  <a:lnTo>
                    <a:pt x="90122" y="4799"/>
                  </a:lnTo>
                  <a:lnTo>
                    <a:pt x="87086" y="5561"/>
                  </a:lnTo>
                  <a:lnTo>
                    <a:pt x="84098" y="6382"/>
                  </a:lnTo>
                  <a:lnTo>
                    <a:pt x="81145" y="7252"/>
                  </a:lnTo>
                  <a:lnTo>
                    <a:pt x="78216" y="8168"/>
                  </a:lnTo>
                  <a:lnTo>
                    <a:pt x="75334" y="9145"/>
                  </a:lnTo>
                  <a:lnTo>
                    <a:pt x="72488" y="10157"/>
                  </a:lnTo>
                  <a:lnTo>
                    <a:pt x="69678" y="11229"/>
                  </a:lnTo>
                  <a:lnTo>
                    <a:pt x="66904" y="12360"/>
                  </a:lnTo>
                  <a:lnTo>
                    <a:pt x="64178" y="13527"/>
                  </a:lnTo>
                  <a:lnTo>
                    <a:pt x="61499" y="14741"/>
                  </a:lnTo>
                  <a:lnTo>
                    <a:pt x="58855" y="16003"/>
                  </a:lnTo>
                  <a:lnTo>
                    <a:pt x="56260" y="17313"/>
                  </a:lnTo>
                  <a:lnTo>
                    <a:pt x="53700" y="18658"/>
                  </a:lnTo>
                  <a:lnTo>
                    <a:pt x="51199" y="20063"/>
                  </a:lnTo>
                  <a:lnTo>
                    <a:pt x="48734" y="21504"/>
                  </a:lnTo>
                  <a:lnTo>
                    <a:pt x="46317" y="22980"/>
                  </a:lnTo>
                  <a:lnTo>
                    <a:pt x="43960" y="24516"/>
                  </a:lnTo>
                  <a:lnTo>
                    <a:pt x="41650" y="26076"/>
                  </a:lnTo>
                  <a:lnTo>
                    <a:pt x="39388" y="27684"/>
                  </a:lnTo>
                  <a:lnTo>
                    <a:pt x="37173" y="29327"/>
                  </a:lnTo>
                  <a:lnTo>
                    <a:pt x="35018" y="31018"/>
                  </a:lnTo>
                  <a:lnTo>
                    <a:pt x="32910" y="32744"/>
                  </a:lnTo>
                  <a:lnTo>
                    <a:pt x="30862" y="34506"/>
                  </a:lnTo>
                  <a:lnTo>
                    <a:pt x="28874" y="36304"/>
                  </a:lnTo>
                  <a:lnTo>
                    <a:pt x="26945" y="38138"/>
                  </a:lnTo>
                  <a:lnTo>
                    <a:pt x="25064" y="40007"/>
                  </a:lnTo>
                  <a:lnTo>
                    <a:pt x="23254" y="41900"/>
                  </a:lnTo>
                  <a:lnTo>
                    <a:pt x="21492" y="43841"/>
                  </a:lnTo>
                  <a:lnTo>
                    <a:pt x="19801" y="45818"/>
                  </a:lnTo>
                  <a:lnTo>
                    <a:pt x="18170" y="47818"/>
                  </a:lnTo>
                  <a:lnTo>
                    <a:pt x="16598" y="49842"/>
                  </a:lnTo>
                  <a:lnTo>
                    <a:pt x="15098" y="51914"/>
                  </a:lnTo>
                  <a:lnTo>
                    <a:pt x="13657" y="53998"/>
                  </a:lnTo>
                  <a:lnTo>
                    <a:pt x="12288" y="56129"/>
                  </a:lnTo>
                  <a:lnTo>
                    <a:pt x="10990" y="58272"/>
                  </a:lnTo>
                  <a:lnTo>
                    <a:pt x="9752" y="60451"/>
                  </a:lnTo>
                  <a:lnTo>
                    <a:pt x="8585" y="62654"/>
                  </a:lnTo>
                  <a:lnTo>
                    <a:pt x="7490" y="64892"/>
                  </a:lnTo>
                  <a:lnTo>
                    <a:pt x="6466" y="67143"/>
                  </a:lnTo>
                  <a:lnTo>
                    <a:pt x="5513" y="69417"/>
                  </a:lnTo>
                  <a:lnTo>
                    <a:pt x="4632" y="71727"/>
                  </a:lnTo>
                  <a:lnTo>
                    <a:pt x="3834" y="74048"/>
                  </a:lnTo>
                  <a:lnTo>
                    <a:pt x="3108" y="76406"/>
                  </a:lnTo>
                  <a:lnTo>
                    <a:pt x="2453" y="78775"/>
                  </a:lnTo>
                  <a:lnTo>
                    <a:pt x="1881" y="81157"/>
                  </a:lnTo>
                  <a:lnTo>
                    <a:pt x="1381" y="83574"/>
                  </a:lnTo>
                  <a:lnTo>
                    <a:pt x="977" y="86003"/>
                  </a:lnTo>
                  <a:lnTo>
                    <a:pt x="643" y="88444"/>
                  </a:lnTo>
                  <a:lnTo>
                    <a:pt x="381" y="90908"/>
                  </a:lnTo>
                  <a:lnTo>
                    <a:pt x="215" y="93397"/>
                  </a:lnTo>
                  <a:lnTo>
                    <a:pt x="131" y="95897"/>
                  </a:lnTo>
                  <a:lnTo>
                    <a:pt x="119" y="97148"/>
                  </a:lnTo>
                  <a:lnTo>
                    <a:pt x="0" y="126343"/>
                  </a:lnTo>
                  <a:lnTo>
                    <a:pt x="0" y="126486"/>
                  </a:lnTo>
                  <a:lnTo>
                    <a:pt x="72" y="126760"/>
                  </a:lnTo>
                  <a:lnTo>
                    <a:pt x="203" y="127010"/>
                  </a:lnTo>
                  <a:lnTo>
                    <a:pt x="381" y="127212"/>
                  </a:lnTo>
                  <a:lnTo>
                    <a:pt x="726" y="127474"/>
                  </a:lnTo>
                  <a:lnTo>
                    <a:pt x="1310" y="127688"/>
                  </a:lnTo>
                  <a:lnTo>
                    <a:pt x="1965" y="127760"/>
                  </a:lnTo>
                  <a:lnTo>
                    <a:pt x="2608" y="127688"/>
                  </a:lnTo>
                  <a:lnTo>
                    <a:pt x="3179" y="127438"/>
                  </a:lnTo>
                  <a:lnTo>
                    <a:pt x="3513" y="127152"/>
                  </a:lnTo>
                  <a:lnTo>
                    <a:pt x="3679" y="126902"/>
                  </a:lnTo>
                  <a:lnTo>
                    <a:pt x="3751" y="126760"/>
                  </a:lnTo>
                  <a:lnTo>
                    <a:pt x="4310" y="125366"/>
                  </a:lnTo>
                  <a:lnTo>
                    <a:pt x="5573" y="122628"/>
                  </a:lnTo>
                  <a:lnTo>
                    <a:pt x="6978" y="119937"/>
                  </a:lnTo>
                  <a:lnTo>
                    <a:pt x="8514" y="117306"/>
                  </a:lnTo>
                  <a:lnTo>
                    <a:pt x="10192" y="114722"/>
                  </a:lnTo>
                  <a:lnTo>
                    <a:pt x="12002" y="112210"/>
                  </a:lnTo>
                  <a:lnTo>
                    <a:pt x="13943" y="109745"/>
                  </a:lnTo>
                  <a:lnTo>
                    <a:pt x="16003" y="107352"/>
                  </a:lnTo>
                  <a:lnTo>
                    <a:pt x="18182" y="105018"/>
                  </a:lnTo>
                  <a:lnTo>
                    <a:pt x="20480" y="102756"/>
                  </a:lnTo>
                  <a:lnTo>
                    <a:pt x="22897" y="100565"/>
                  </a:lnTo>
                  <a:lnTo>
                    <a:pt x="25433" y="98445"/>
                  </a:lnTo>
                  <a:lnTo>
                    <a:pt x="28064" y="96409"/>
                  </a:lnTo>
                  <a:lnTo>
                    <a:pt x="30803" y="94445"/>
                  </a:lnTo>
                  <a:lnTo>
                    <a:pt x="33649" y="92563"/>
                  </a:lnTo>
                  <a:lnTo>
                    <a:pt x="36590" y="90766"/>
                  </a:lnTo>
                  <a:lnTo>
                    <a:pt x="39626" y="89051"/>
                  </a:lnTo>
                  <a:lnTo>
                    <a:pt x="42757" y="87420"/>
                  </a:lnTo>
                  <a:lnTo>
                    <a:pt x="45972" y="85884"/>
                  </a:lnTo>
                  <a:lnTo>
                    <a:pt x="49282" y="84443"/>
                  </a:lnTo>
                  <a:lnTo>
                    <a:pt x="52664" y="83109"/>
                  </a:lnTo>
                  <a:lnTo>
                    <a:pt x="56129" y="81859"/>
                  </a:lnTo>
                  <a:lnTo>
                    <a:pt x="59665" y="80716"/>
                  </a:lnTo>
                  <a:lnTo>
                    <a:pt x="63273" y="79668"/>
                  </a:lnTo>
                  <a:lnTo>
                    <a:pt x="66952" y="78728"/>
                  </a:lnTo>
                  <a:lnTo>
                    <a:pt x="70691" y="77906"/>
                  </a:lnTo>
                  <a:lnTo>
                    <a:pt x="74501" y="77192"/>
                  </a:lnTo>
                  <a:lnTo>
                    <a:pt x="78358" y="76585"/>
                  </a:lnTo>
                  <a:lnTo>
                    <a:pt x="82276" y="76096"/>
                  </a:lnTo>
                  <a:lnTo>
                    <a:pt x="86241" y="75727"/>
                  </a:lnTo>
                  <a:lnTo>
                    <a:pt x="90265" y="75477"/>
                  </a:lnTo>
                  <a:lnTo>
                    <a:pt x="94325" y="75346"/>
                  </a:lnTo>
                  <a:lnTo>
                    <a:pt x="96373" y="75346"/>
                  </a:lnTo>
                  <a:lnTo>
                    <a:pt x="236230" y="75239"/>
                  </a:lnTo>
                  <a:lnTo>
                    <a:pt x="237873" y="75239"/>
                  </a:lnTo>
                  <a:lnTo>
                    <a:pt x="238171" y="75227"/>
                  </a:lnTo>
                  <a:lnTo>
                    <a:pt x="238742" y="75144"/>
                  </a:lnTo>
                  <a:lnTo>
                    <a:pt x="239266" y="74977"/>
                  </a:lnTo>
                  <a:lnTo>
                    <a:pt x="239731" y="74751"/>
                  </a:lnTo>
                  <a:lnTo>
                    <a:pt x="240124" y="74465"/>
                  </a:lnTo>
                  <a:lnTo>
                    <a:pt x="240433" y="74120"/>
                  </a:lnTo>
                  <a:lnTo>
                    <a:pt x="240659" y="73739"/>
                  </a:lnTo>
                  <a:lnTo>
                    <a:pt x="240778" y="73310"/>
                  </a:lnTo>
                  <a:lnTo>
                    <a:pt x="240778" y="73096"/>
                  </a:lnTo>
                  <a:lnTo>
                    <a:pt x="240778" y="2096"/>
                  </a:lnTo>
                  <a:lnTo>
                    <a:pt x="240778" y="1882"/>
                  </a:lnTo>
                  <a:lnTo>
                    <a:pt x="240659" y="1465"/>
                  </a:lnTo>
                  <a:lnTo>
                    <a:pt x="240445" y="1096"/>
                  </a:lnTo>
                  <a:lnTo>
                    <a:pt x="240135" y="763"/>
                  </a:lnTo>
                  <a:lnTo>
                    <a:pt x="239743" y="477"/>
                  </a:lnTo>
                  <a:lnTo>
                    <a:pt x="239290" y="251"/>
                  </a:lnTo>
                  <a:lnTo>
                    <a:pt x="238778" y="96"/>
                  </a:lnTo>
                  <a:lnTo>
                    <a:pt x="2382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42888" dist="28575" dir="5400000" algn="bl" rotWithShape="0">
                <a:srgbClr val="000000">
                  <a:alpha val="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0"/>
            <p:cNvSpPr/>
            <p:nvPr/>
          </p:nvSpPr>
          <p:spPr>
            <a:xfrm>
              <a:off x="579687" y="1113575"/>
              <a:ext cx="6019775" cy="3194025"/>
            </a:xfrm>
            <a:custGeom>
              <a:avLst/>
              <a:gdLst/>
              <a:ahLst/>
              <a:cxnLst/>
              <a:rect l="l" t="t" r="r" b="b"/>
              <a:pathLst>
                <a:path w="240791" h="127761" fill="none" extrusionOk="0">
                  <a:moveTo>
                    <a:pt x="236231" y="75240"/>
                  </a:moveTo>
                  <a:lnTo>
                    <a:pt x="96386" y="75335"/>
                  </a:lnTo>
                  <a:lnTo>
                    <a:pt x="94326" y="75347"/>
                  </a:lnTo>
                  <a:lnTo>
                    <a:pt x="90266" y="75466"/>
                  </a:lnTo>
                  <a:lnTo>
                    <a:pt x="86253" y="75716"/>
                  </a:lnTo>
                  <a:lnTo>
                    <a:pt x="82288" y="76085"/>
                  </a:lnTo>
                  <a:lnTo>
                    <a:pt x="78371" y="76573"/>
                  </a:lnTo>
                  <a:lnTo>
                    <a:pt x="74501" y="77180"/>
                  </a:lnTo>
                  <a:lnTo>
                    <a:pt x="70703" y="77895"/>
                  </a:lnTo>
                  <a:lnTo>
                    <a:pt x="66952" y="78728"/>
                  </a:lnTo>
                  <a:lnTo>
                    <a:pt x="63285" y="79669"/>
                  </a:lnTo>
                  <a:lnTo>
                    <a:pt x="59665" y="80705"/>
                  </a:lnTo>
                  <a:lnTo>
                    <a:pt x="56129" y="81848"/>
                  </a:lnTo>
                  <a:lnTo>
                    <a:pt x="52676" y="83098"/>
                  </a:lnTo>
                  <a:lnTo>
                    <a:pt x="49283" y="84443"/>
                  </a:lnTo>
                  <a:lnTo>
                    <a:pt x="45985" y="85884"/>
                  </a:lnTo>
                  <a:lnTo>
                    <a:pt x="42770" y="87420"/>
                  </a:lnTo>
                  <a:lnTo>
                    <a:pt x="39638" y="89039"/>
                  </a:lnTo>
                  <a:lnTo>
                    <a:pt x="36602" y="90754"/>
                  </a:lnTo>
                  <a:lnTo>
                    <a:pt x="33661" y="92552"/>
                  </a:lnTo>
                  <a:lnTo>
                    <a:pt x="30815" y="94445"/>
                  </a:lnTo>
                  <a:lnTo>
                    <a:pt x="28077" y="96398"/>
                  </a:lnTo>
                  <a:lnTo>
                    <a:pt x="25434" y="98446"/>
                  </a:lnTo>
                  <a:lnTo>
                    <a:pt x="22909" y="100565"/>
                  </a:lnTo>
                  <a:lnTo>
                    <a:pt x="20492" y="102756"/>
                  </a:lnTo>
                  <a:lnTo>
                    <a:pt x="18182" y="105018"/>
                  </a:lnTo>
                  <a:lnTo>
                    <a:pt x="16003" y="107352"/>
                  </a:lnTo>
                  <a:lnTo>
                    <a:pt x="13944" y="109745"/>
                  </a:lnTo>
                  <a:lnTo>
                    <a:pt x="12003" y="112198"/>
                  </a:lnTo>
                  <a:lnTo>
                    <a:pt x="10205" y="114722"/>
                  </a:lnTo>
                  <a:lnTo>
                    <a:pt x="8526" y="117306"/>
                  </a:lnTo>
                  <a:lnTo>
                    <a:pt x="6990" y="119937"/>
                  </a:lnTo>
                  <a:lnTo>
                    <a:pt x="5585" y="122628"/>
                  </a:lnTo>
                  <a:lnTo>
                    <a:pt x="4323" y="125367"/>
                  </a:lnTo>
                  <a:lnTo>
                    <a:pt x="3751" y="126760"/>
                  </a:lnTo>
                  <a:lnTo>
                    <a:pt x="3692" y="126903"/>
                  </a:lnTo>
                  <a:lnTo>
                    <a:pt x="3513" y="127141"/>
                  </a:lnTo>
                  <a:lnTo>
                    <a:pt x="3180" y="127439"/>
                  </a:lnTo>
                  <a:lnTo>
                    <a:pt x="2608" y="127689"/>
                  </a:lnTo>
                  <a:lnTo>
                    <a:pt x="1965" y="127760"/>
                  </a:lnTo>
                  <a:lnTo>
                    <a:pt x="1322" y="127689"/>
                  </a:lnTo>
                  <a:lnTo>
                    <a:pt x="739" y="127474"/>
                  </a:lnTo>
                  <a:lnTo>
                    <a:pt x="394" y="127212"/>
                  </a:lnTo>
                  <a:lnTo>
                    <a:pt x="203" y="126998"/>
                  </a:lnTo>
                  <a:lnTo>
                    <a:pt x="72" y="126760"/>
                  </a:lnTo>
                  <a:lnTo>
                    <a:pt x="13" y="126486"/>
                  </a:lnTo>
                  <a:lnTo>
                    <a:pt x="1" y="126331"/>
                  </a:lnTo>
                  <a:lnTo>
                    <a:pt x="132" y="97148"/>
                  </a:lnTo>
                  <a:lnTo>
                    <a:pt x="144" y="95898"/>
                  </a:lnTo>
                  <a:lnTo>
                    <a:pt x="227" y="93397"/>
                  </a:lnTo>
                  <a:lnTo>
                    <a:pt x="394" y="90909"/>
                  </a:lnTo>
                  <a:lnTo>
                    <a:pt x="644" y="88444"/>
                  </a:lnTo>
                  <a:lnTo>
                    <a:pt x="977" y="86003"/>
                  </a:lnTo>
                  <a:lnTo>
                    <a:pt x="1394" y="83574"/>
                  </a:lnTo>
                  <a:lnTo>
                    <a:pt x="1882" y="81157"/>
                  </a:lnTo>
                  <a:lnTo>
                    <a:pt x="2465" y="78764"/>
                  </a:lnTo>
                  <a:lnTo>
                    <a:pt x="3108" y="76395"/>
                  </a:lnTo>
                  <a:lnTo>
                    <a:pt x="3835" y="74049"/>
                  </a:lnTo>
                  <a:lnTo>
                    <a:pt x="4644" y="71727"/>
                  </a:lnTo>
                  <a:lnTo>
                    <a:pt x="5514" y="69417"/>
                  </a:lnTo>
                  <a:lnTo>
                    <a:pt x="6466" y="67143"/>
                  </a:lnTo>
                  <a:lnTo>
                    <a:pt x="7490" y="64881"/>
                  </a:lnTo>
                  <a:lnTo>
                    <a:pt x="8585" y="62654"/>
                  </a:lnTo>
                  <a:lnTo>
                    <a:pt x="9752" y="60451"/>
                  </a:lnTo>
                  <a:lnTo>
                    <a:pt x="10991" y="58272"/>
                  </a:lnTo>
                  <a:lnTo>
                    <a:pt x="12300" y="56129"/>
                  </a:lnTo>
                  <a:lnTo>
                    <a:pt x="13670" y="53998"/>
                  </a:lnTo>
                  <a:lnTo>
                    <a:pt x="15110" y="51914"/>
                  </a:lnTo>
                  <a:lnTo>
                    <a:pt x="16611" y="49842"/>
                  </a:lnTo>
                  <a:lnTo>
                    <a:pt x="18182" y="47818"/>
                  </a:lnTo>
                  <a:lnTo>
                    <a:pt x="19814" y="45806"/>
                  </a:lnTo>
                  <a:lnTo>
                    <a:pt x="21504" y="43841"/>
                  </a:lnTo>
                  <a:lnTo>
                    <a:pt x="23255" y="41901"/>
                  </a:lnTo>
                  <a:lnTo>
                    <a:pt x="25076" y="40008"/>
                  </a:lnTo>
                  <a:lnTo>
                    <a:pt x="26946" y="38138"/>
                  </a:lnTo>
                  <a:lnTo>
                    <a:pt x="28886" y="36305"/>
                  </a:lnTo>
                  <a:lnTo>
                    <a:pt x="30875" y="34507"/>
                  </a:lnTo>
                  <a:lnTo>
                    <a:pt x="32923" y="32744"/>
                  </a:lnTo>
                  <a:lnTo>
                    <a:pt x="35030" y="31018"/>
                  </a:lnTo>
                  <a:lnTo>
                    <a:pt x="37185" y="29327"/>
                  </a:lnTo>
                  <a:lnTo>
                    <a:pt x="39388" y="27684"/>
                  </a:lnTo>
                  <a:lnTo>
                    <a:pt x="41651" y="26077"/>
                  </a:lnTo>
                  <a:lnTo>
                    <a:pt x="43960" y="24505"/>
                  </a:lnTo>
                  <a:lnTo>
                    <a:pt x="46330" y="22981"/>
                  </a:lnTo>
                  <a:lnTo>
                    <a:pt x="48747" y="21504"/>
                  </a:lnTo>
                  <a:lnTo>
                    <a:pt x="51200" y="20064"/>
                  </a:lnTo>
                  <a:lnTo>
                    <a:pt x="53712" y="18659"/>
                  </a:lnTo>
                  <a:lnTo>
                    <a:pt x="56260" y="17313"/>
                  </a:lnTo>
                  <a:lnTo>
                    <a:pt x="58856" y="16004"/>
                  </a:lnTo>
                  <a:lnTo>
                    <a:pt x="61499" y="14741"/>
                  </a:lnTo>
                  <a:lnTo>
                    <a:pt x="64190" y="13527"/>
                  </a:lnTo>
                  <a:lnTo>
                    <a:pt x="66917" y="12348"/>
                  </a:lnTo>
                  <a:lnTo>
                    <a:pt x="69691" y="11229"/>
                  </a:lnTo>
                  <a:lnTo>
                    <a:pt x="72489" y="10157"/>
                  </a:lnTo>
                  <a:lnTo>
                    <a:pt x="75347" y="9133"/>
                  </a:lnTo>
                  <a:lnTo>
                    <a:pt x="78228" y="8169"/>
                  </a:lnTo>
                  <a:lnTo>
                    <a:pt x="81145" y="7240"/>
                  </a:lnTo>
                  <a:lnTo>
                    <a:pt x="84110" y="6371"/>
                  </a:lnTo>
                  <a:lnTo>
                    <a:pt x="87099" y="5561"/>
                  </a:lnTo>
                  <a:lnTo>
                    <a:pt x="90123" y="4799"/>
                  </a:lnTo>
                  <a:lnTo>
                    <a:pt x="93183" y="4085"/>
                  </a:lnTo>
                  <a:lnTo>
                    <a:pt x="96279" y="3430"/>
                  </a:lnTo>
                  <a:lnTo>
                    <a:pt x="99398" y="2835"/>
                  </a:lnTo>
                  <a:lnTo>
                    <a:pt x="102542" y="2299"/>
                  </a:lnTo>
                  <a:lnTo>
                    <a:pt x="105721" y="1811"/>
                  </a:lnTo>
                  <a:lnTo>
                    <a:pt x="108936" y="1382"/>
                  </a:lnTo>
                  <a:lnTo>
                    <a:pt x="112162" y="1013"/>
                  </a:lnTo>
                  <a:lnTo>
                    <a:pt x="115425" y="703"/>
                  </a:lnTo>
                  <a:lnTo>
                    <a:pt x="118711" y="453"/>
                  </a:lnTo>
                  <a:lnTo>
                    <a:pt x="122021" y="263"/>
                  </a:lnTo>
                  <a:lnTo>
                    <a:pt x="125355" y="144"/>
                  </a:lnTo>
                  <a:lnTo>
                    <a:pt x="128701" y="84"/>
                  </a:lnTo>
                  <a:lnTo>
                    <a:pt x="130391" y="72"/>
                  </a:lnTo>
                  <a:lnTo>
                    <a:pt x="237945" y="1"/>
                  </a:lnTo>
                  <a:lnTo>
                    <a:pt x="238231" y="1"/>
                  </a:lnTo>
                  <a:lnTo>
                    <a:pt x="238791" y="84"/>
                  </a:lnTo>
                  <a:lnTo>
                    <a:pt x="239303" y="251"/>
                  </a:lnTo>
                  <a:lnTo>
                    <a:pt x="239755" y="477"/>
                  </a:lnTo>
                  <a:lnTo>
                    <a:pt x="240136" y="763"/>
                  </a:lnTo>
                  <a:lnTo>
                    <a:pt x="240446" y="1096"/>
                  </a:lnTo>
                  <a:lnTo>
                    <a:pt x="240660" y="1465"/>
                  </a:lnTo>
                  <a:lnTo>
                    <a:pt x="240779" y="1882"/>
                  </a:lnTo>
                  <a:lnTo>
                    <a:pt x="240791" y="2096"/>
                  </a:lnTo>
                  <a:lnTo>
                    <a:pt x="240791" y="73096"/>
                  </a:lnTo>
                  <a:lnTo>
                    <a:pt x="240779" y="73311"/>
                  </a:lnTo>
                  <a:lnTo>
                    <a:pt x="240660" y="73739"/>
                  </a:lnTo>
                  <a:lnTo>
                    <a:pt x="240446" y="74120"/>
                  </a:lnTo>
                  <a:lnTo>
                    <a:pt x="240124" y="74466"/>
                  </a:lnTo>
                  <a:lnTo>
                    <a:pt x="239731" y="74751"/>
                  </a:lnTo>
                  <a:lnTo>
                    <a:pt x="239267" y="74978"/>
                  </a:lnTo>
                  <a:lnTo>
                    <a:pt x="238743" y="75144"/>
                  </a:lnTo>
                  <a:lnTo>
                    <a:pt x="238183" y="75228"/>
                  </a:lnTo>
                  <a:lnTo>
                    <a:pt x="237886" y="75240"/>
                  </a:lnTo>
                  <a:lnTo>
                    <a:pt x="236231" y="75240"/>
                  </a:lnTo>
                  <a:close/>
                </a:path>
              </a:pathLst>
            </a:custGeom>
            <a:solidFill>
              <a:schemeClr val="accent3"/>
            </a:solidFill>
            <a:ln w="11300" cap="flat" cmpd="sng">
              <a:solidFill>
                <a:srgbClr val="F8961D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26" name="Google Shape;426;p50"/>
          <p:cNvPicPr preferRelativeResize="0"/>
          <p:nvPr/>
        </p:nvPicPr>
        <p:blipFill rotWithShape="1">
          <a:blip r:embed="rId2">
            <a:alphaModFix amt="34000"/>
          </a:blip>
          <a:srcRect b="46297"/>
          <a:stretch/>
        </p:blipFill>
        <p:spPr>
          <a:xfrm>
            <a:off x="-15900" y="176656"/>
            <a:ext cx="9144000" cy="276225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0"/>
          <p:cNvSpPr txBox="1">
            <a:spLocks noGrp="1"/>
          </p:cNvSpPr>
          <p:nvPr>
            <p:ph type="title"/>
          </p:nvPr>
        </p:nvSpPr>
        <p:spPr>
          <a:xfrm>
            <a:off x="1105225" y="3471650"/>
            <a:ext cx="27510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8" name="Google Shape;428;p50"/>
          <p:cNvSpPr txBox="1">
            <a:spLocks noGrp="1"/>
          </p:cNvSpPr>
          <p:nvPr>
            <p:ph type="subTitle" idx="1"/>
          </p:nvPr>
        </p:nvSpPr>
        <p:spPr>
          <a:xfrm>
            <a:off x="4738975" y="3471650"/>
            <a:ext cx="3284100" cy="3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50"/>
          <p:cNvSpPr txBox="1">
            <a:spLocks noGrp="1"/>
          </p:cNvSpPr>
          <p:nvPr>
            <p:ph type="subTitle" idx="2"/>
          </p:nvPr>
        </p:nvSpPr>
        <p:spPr>
          <a:xfrm>
            <a:off x="4738975" y="3803605"/>
            <a:ext cx="3284100" cy="11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 i="1">
                <a:solidFill>
                  <a:srgbClr val="3B4559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0" name="Google Shape;430;p50"/>
          <p:cNvSpPr txBox="1">
            <a:spLocks noGrp="1"/>
          </p:cNvSpPr>
          <p:nvPr>
            <p:ph type="subTitle" idx="3"/>
          </p:nvPr>
        </p:nvSpPr>
        <p:spPr>
          <a:xfrm>
            <a:off x="1105225" y="3997076"/>
            <a:ext cx="2751000" cy="3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3B4559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431" name="Google Shape;43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25" y="4883875"/>
            <a:ext cx="800401" cy="1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3325"/>
            <a:ext cx="837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CA2D0"/>
              </a:buClr>
              <a:buSzPts val="4000"/>
              <a:buFont typeface="Roboto Slab"/>
              <a:buNone/>
              <a:defRPr sz="4000">
                <a:solidFill>
                  <a:srgbClr val="0CA2D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800"/>
              <a:buFont typeface="Open Sans"/>
              <a:buChar char="●"/>
              <a:defRPr sz="1800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○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■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●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○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■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●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○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A5456"/>
              </a:buClr>
              <a:buSzPts val="1400"/>
              <a:buFont typeface="Open Sans"/>
              <a:buChar char="■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61" r:id="rId5"/>
    <p:sldLayoutId id="2147483664" r:id="rId6"/>
    <p:sldLayoutId id="2147483665" r:id="rId7"/>
    <p:sldLayoutId id="2147483686" r:id="rId8"/>
    <p:sldLayoutId id="214748369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iis/get-started/introduction-to-iis/iis-modules-overvie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~/trace.ax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glimpse/glimps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o-ASP-NET-MVC-5-Platform/dp/1430265418" TargetMode="External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hyperlink" Target="https://github.com/klassanov/AspNetPlatformDemo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revious-versions/aspnet/bb470252(v=vs.100)#life-cycle-stag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iis/get-started/introduction-to-iis/iis-modules-overvie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4"/>
          <p:cNvSpPr txBox="1">
            <a:spLocks noGrp="1"/>
          </p:cNvSpPr>
          <p:nvPr>
            <p:ph type="subTitle" idx="1"/>
          </p:nvPr>
        </p:nvSpPr>
        <p:spPr>
          <a:xfrm>
            <a:off x="316500" y="3899013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/>
              <a:t>Book Presentation</a:t>
            </a:r>
            <a:endParaRPr sz="1800" b="1" dirty="0"/>
          </a:p>
        </p:txBody>
      </p:sp>
      <p:sp>
        <p:nvSpPr>
          <p:cNvPr id="479" name="Google Shape;479;p54"/>
          <p:cNvSpPr txBox="1">
            <a:spLocks noGrp="1"/>
          </p:cNvSpPr>
          <p:nvPr>
            <p:ph type="ctrTitle"/>
          </p:nvPr>
        </p:nvSpPr>
        <p:spPr>
          <a:xfrm>
            <a:off x="545550" y="1436225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Pro ASP.NET MVC 5 Platform</a:t>
            </a:r>
            <a:endParaRPr sz="4000" dirty="0"/>
          </a:p>
        </p:txBody>
      </p:sp>
      <p:sp>
        <p:nvSpPr>
          <p:cNvPr id="4" name="Google Shape;479;p54">
            <a:extLst>
              <a:ext uri="{FF2B5EF4-FFF2-40B4-BE49-F238E27FC236}">
                <a16:creationId xmlns:a16="http://schemas.microsoft.com/office/drawing/2014/main" id="{C3052C2C-C16D-4831-9215-B28CEA7DB3A7}"/>
              </a:ext>
            </a:extLst>
          </p:cNvPr>
          <p:cNvSpPr txBox="1">
            <a:spLocks/>
          </p:cNvSpPr>
          <p:nvPr/>
        </p:nvSpPr>
        <p:spPr>
          <a:xfrm>
            <a:off x="545550" y="1856550"/>
            <a:ext cx="80529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Slab"/>
              <a:buNone/>
              <a:defRPr sz="24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/>
              <a:t>by Adam Freeman</a:t>
            </a:r>
            <a:endParaRPr lang="en-US" sz="1800" dirty="0"/>
          </a:p>
        </p:txBody>
      </p:sp>
      <p:sp>
        <p:nvSpPr>
          <p:cNvPr id="5" name="Google Shape;478;p54">
            <a:extLst>
              <a:ext uri="{FF2B5EF4-FFF2-40B4-BE49-F238E27FC236}">
                <a16:creationId xmlns:a16="http://schemas.microsoft.com/office/drawing/2014/main" id="{A0EA18FD-E222-45F1-9A43-84F427F3246D}"/>
              </a:ext>
            </a:extLst>
          </p:cNvPr>
          <p:cNvSpPr txBox="1">
            <a:spLocks/>
          </p:cNvSpPr>
          <p:nvPr/>
        </p:nvSpPr>
        <p:spPr>
          <a:xfrm>
            <a:off x="316500" y="4222863"/>
            <a:ext cx="85110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 b="0" i="0" u="none" strike="noStrike" cap="none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100" dirty="0"/>
              <a:t>Impressions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2A57753B-DA97-4711-AA99-A35DD4E70551}"/>
              </a:ext>
            </a:extLst>
          </p:cNvPr>
          <p:cNvSpPr/>
          <p:nvPr/>
        </p:nvSpPr>
        <p:spPr>
          <a:xfrm>
            <a:off x="3753266" y="2085337"/>
            <a:ext cx="2240389" cy="10437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D53AC00B-6681-4F85-9423-5F93141E48A7}"/>
              </a:ext>
            </a:extLst>
          </p:cNvPr>
          <p:cNvSpPr/>
          <p:nvPr/>
        </p:nvSpPr>
        <p:spPr>
          <a:xfrm>
            <a:off x="1846769" y="2073731"/>
            <a:ext cx="1236470" cy="10525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9BC45C0-512D-4CEF-8385-2E5116F6B0F4}"/>
              </a:ext>
            </a:extLst>
          </p:cNvPr>
          <p:cNvSpPr/>
          <p:nvPr/>
        </p:nvSpPr>
        <p:spPr>
          <a:xfrm>
            <a:off x="6672016" y="2073498"/>
            <a:ext cx="852280" cy="10525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Modules vs Handlers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16D0CA-F8FF-447E-A186-A9318F7F6971}"/>
              </a:ext>
            </a:extLst>
          </p:cNvPr>
          <p:cNvCxnSpPr/>
          <p:nvPr/>
        </p:nvCxnSpPr>
        <p:spPr>
          <a:xfrm>
            <a:off x="946150" y="3137863"/>
            <a:ext cx="70485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4D285E-7CC1-43D8-95E1-B2EEE709CE66}"/>
              </a:ext>
            </a:extLst>
          </p:cNvPr>
          <p:cNvSpPr txBox="1"/>
          <p:nvPr/>
        </p:nvSpPr>
        <p:spPr>
          <a:xfrm>
            <a:off x="7768911" y="3203825"/>
            <a:ext cx="40711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50" dirty="0">
                <a:solidFill>
                  <a:schemeClr val="accent1">
                    <a:lumMod val="75000"/>
                  </a:schemeClr>
                </a:solidFill>
                <a:latin typeface="Roboto Slab Regular" panose="020B0604020202020204" charset="0"/>
                <a:ea typeface="Roboto Slab Regular" panose="020B0604020202020204" charset="0"/>
              </a:rPr>
              <a:t>time</a:t>
            </a:r>
            <a:endParaRPr lang="en-US" sz="750" dirty="0">
              <a:solidFill>
                <a:schemeClr val="accent1">
                  <a:lumMod val="75000"/>
                </a:schemeClr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02C934-0CB6-489E-8200-017DCA0561F5}"/>
              </a:ext>
            </a:extLst>
          </p:cNvPr>
          <p:cNvSpPr txBox="1"/>
          <p:nvPr/>
        </p:nvSpPr>
        <p:spPr>
          <a:xfrm>
            <a:off x="1185413" y="2354624"/>
            <a:ext cx="651971" cy="3231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Modules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Created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CD84B0-E6EC-4F78-BAAD-BE8C2F77363E}"/>
              </a:ext>
            </a:extLst>
          </p:cNvPr>
          <p:cNvSpPr txBox="1"/>
          <p:nvPr/>
        </p:nvSpPr>
        <p:spPr>
          <a:xfrm>
            <a:off x="3090106" y="2354629"/>
            <a:ext cx="651971" cy="3231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Handler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Selected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B5D0D1-9E3C-4C97-B959-8C3EFE63EFE0}"/>
              </a:ext>
            </a:extLst>
          </p:cNvPr>
          <p:cNvSpPr txBox="1"/>
          <p:nvPr/>
        </p:nvSpPr>
        <p:spPr>
          <a:xfrm>
            <a:off x="6000637" y="2362358"/>
            <a:ext cx="651971" cy="3231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Handler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Executed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32C4-4FBA-4E84-85B0-0353E77D6435}"/>
              </a:ext>
            </a:extLst>
          </p:cNvPr>
          <p:cNvCxnSpPr>
            <a:cxnSpLocks/>
          </p:cNvCxnSpPr>
          <p:nvPr/>
        </p:nvCxnSpPr>
        <p:spPr>
          <a:xfrm>
            <a:off x="1837384" y="1964779"/>
            <a:ext cx="1252722" cy="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E37A4A5-CFA3-41EC-9889-A1A71B94DA9D}"/>
              </a:ext>
            </a:extLst>
          </p:cNvPr>
          <p:cNvSpPr txBox="1"/>
          <p:nvPr/>
        </p:nvSpPr>
        <p:spPr>
          <a:xfrm>
            <a:off x="1793322" y="1480407"/>
            <a:ext cx="13408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Modules</a:t>
            </a:r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providing 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General-Purpose Services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executed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46F755-18B8-41BF-B3E1-051AE4EA70FE}"/>
              </a:ext>
            </a:extLst>
          </p:cNvPr>
          <p:cNvCxnSpPr>
            <a:cxnSpLocks/>
          </p:cNvCxnSpPr>
          <p:nvPr/>
        </p:nvCxnSpPr>
        <p:spPr>
          <a:xfrm>
            <a:off x="3753266" y="1964784"/>
            <a:ext cx="22656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D0CC72-1557-4A38-9A9A-CEDE514CEF90}"/>
              </a:ext>
            </a:extLst>
          </p:cNvPr>
          <p:cNvSpPr txBox="1"/>
          <p:nvPr/>
        </p:nvSpPr>
        <p:spPr>
          <a:xfrm>
            <a:off x="4215670" y="1480407"/>
            <a:ext cx="13408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Modules </a:t>
            </a:r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providing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Handler-Specific Services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executed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75B04E-6228-49A1-8BC4-7DBE88D1AFDC}"/>
              </a:ext>
            </a:extLst>
          </p:cNvPr>
          <p:cNvSpPr txBox="1"/>
          <p:nvPr/>
        </p:nvSpPr>
        <p:spPr>
          <a:xfrm>
            <a:off x="328053" y="2990321"/>
            <a:ext cx="584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 Received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BA8D2E-B1EC-403A-BB5C-3D056E007C5D}"/>
              </a:ext>
            </a:extLst>
          </p:cNvPr>
          <p:cNvSpPr txBox="1"/>
          <p:nvPr/>
        </p:nvSpPr>
        <p:spPr>
          <a:xfrm>
            <a:off x="7985834" y="2983625"/>
            <a:ext cx="63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Response Sent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C9A853-3C3E-4D31-88AA-4C4B354493E6}"/>
              </a:ext>
            </a:extLst>
          </p:cNvPr>
          <p:cNvSpPr txBox="1"/>
          <p:nvPr/>
        </p:nvSpPr>
        <p:spPr>
          <a:xfrm rot="19330050">
            <a:off x="1105641" y="3804100"/>
            <a:ext cx="825500" cy="20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BeginRequest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E8BEE8-8466-4EC0-AEEA-9936584F75A2}"/>
              </a:ext>
            </a:extLst>
          </p:cNvPr>
          <p:cNvSpPr/>
          <p:nvPr/>
        </p:nvSpPr>
        <p:spPr>
          <a:xfrm>
            <a:off x="904161" y="3114654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5D4A1E-713F-4334-8B47-B8423F099F9E}"/>
              </a:ext>
            </a:extLst>
          </p:cNvPr>
          <p:cNvCxnSpPr>
            <a:endCxn id="11" idx="2"/>
          </p:cNvCxnSpPr>
          <p:nvPr/>
        </p:nvCxnSpPr>
        <p:spPr>
          <a:xfrm flipV="1">
            <a:off x="1511398" y="2677789"/>
            <a:ext cx="1" cy="4600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469CA6-20E8-4CA7-B3D8-57AFF0214E2B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416091" y="2677794"/>
            <a:ext cx="1" cy="46006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66028D2-9208-4CF8-93D2-55A16EA22D5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6326623" y="2685523"/>
            <a:ext cx="0" cy="46059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33C2C08-4FAA-4DE6-9EA0-3A9284AB3C4D}"/>
              </a:ext>
            </a:extLst>
          </p:cNvPr>
          <p:cNvSpPr txBox="1"/>
          <p:nvPr/>
        </p:nvSpPr>
        <p:spPr>
          <a:xfrm rot="19330050">
            <a:off x="2108015" y="3895130"/>
            <a:ext cx="110088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MapRequestHandler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30A6EF0-6144-4F09-A5D4-4C13CC20FD01}"/>
              </a:ext>
            </a:extLst>
          </p:cNvPr>
          <p:cNvSpPr/>
          <p:nvPr/>
        </p:nvSpPr>
        <p:spPr>
          <a:xfrm>
            <a:off x="1823909" y="3114654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919B8FC-8DA2-40AD-AD37-7D1698AD8E49}"/>
              </a:ext>
            </a:extLst>
          </p:cNvPr>
          <p:cNvSpPr/>
          <p:nvPr/>
        </p:nvSpPr>
        <p:spPr>
          <a:xfrm>
            <a:off x="3067246" y="3114654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5BBFBEA-8F36-4664-A233-BB884B232992}"/>
              </a:ext>
            </a:extLst>
          </p:cNvPr>
          <p:cNvSpPr/>
          <p:nvPr/>
        </p:nvSpPr>
        <p:spPr>
          <a:xfrm>
            <a:off x="3725428" y="3121350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3158595-49B0-4BCB-AB34-582CED1D1A34}"/>
              </a:ext>
            </a:extLst>
          </p:cNvPr>
          <p:cNvSpPr/>
          <p:nvPr/>
        </p:nvSpPr>
        <p:spPr>
          <a:xfrm>
            <a:off x="5991924" y="3121350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578EE18-8454-4AD8-ACF3-C32341656B8D}"/>
              </a:ext>
            </a:extLst>
          </p:cNvPr>
          <p:cNvSpPr/>
          <p:nvPr/>
        </p:nvSpPr>
        <p:spPr>
          <a:xfrm>
            <a:off x="6652608" y="3121350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0767AEE-E6F5-435A-98E4-A4848FA90B12}"/>
              </a:ext>
            </a:extLst>
          </p:cNvPr>
          <p:cNvSpPr/>
          <p:nvPr/>
        </p:nvSpPr>
        <p:spPr>
          <a:xfrm>
            <a:off x="7515342" y="3121350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1056197-D00D-4536-8F8B-D6003EE28E43}"/>
              </a:ext>
            </a:extLst>
          </p:cNvPr>
          <p:cNvSpPr/>
          <p:nvPr/>
        </p:nvSpPr>
        <p:spPr>
          <a:xfrm>
            <a:off x="4342647" y="3121350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0F3B4FB-9EE7-4A47-B1D6-D1010D43B07F}"/>
              </a:ext>
            </a:extLst>
          </p:cNvPr>
          <p:cNvSpPr/>
          <p:nvPr/>
        </p:nvSpPr>
        <p:spPr>
          <a:xfrm>
            <a:off x="5354759" y="3121350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7" name="Straight Connector 656">
            <a:extLst>
              <a:ext uri="{FF2B5EF4-FFF2-40B4-BE49-F238E27FC236}">
                <a16:creationId xmlns:a16="http://schemas.microsoft.com/office/drawing/2014/main" id="{FB69A5C2-9E89-4B4F-80AD-D9AFEF749C8A}"/>
              </a:ext>
            </a:extLst>
          </p:cNvPr>
          <p:cNvCxnSpPr>
            <a:stCxn id="87" idx="4"/>
            <a:endCxn id="23" idx="3"/>
          </p:cNvCxnSpPr>
          <p:nvPr/>
        </p:nvCxnSpPr>
        <p:spPr>
          <a:xfrm flipH="1">
            <a:off x="1844384" y="3160374"/>
            <a:ext cx="2385" cy="4944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4437657-A649-4895-A9C8-B1850B13A873}"/>
              </a:ext>
            </a:extLst>
          </p:cNvPr>
          <p:cNvCxnSpPr>
            <a:cxnSpLocks/>
            <a:stCxn id="88" idx="4"/>
            <a:endCxn id="80" idx="3"/>
          </p:cNvCxnSpPr>
          <p:nvPr/>
        </p:nvCxnSpPr>
        <p:spPr>
          <a:xfrm>
            <a:off x="3090106" y="3160374"/>
            <a:ext cx="3095" cy="5010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18BA299-512A-4163-8E38-67E773F19829}"/>
              </a:ext>
            </a:extLst>
          </p:cNvPr>
          <p:cNvSpPr txBox="1"/>
          <p:nvPr/>
        </p:nvSpPr>
        <p:spPr>
          <a:xfrm rot="19330050">
            <a:off x="2589483" y="3958074"/>
            <a:ext cx="129862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PostMapRequestHandler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0149153-19A3-4188-A55F-E79E13287E2C}"/>
              </a:ext>
            </a:extLst>
          </p:cNvPr>
          <p:cNvCxnSpPr>
            <a:cxnSpLocks/>
            <a:stCxn id="89" idx="4"/>
            <a:endCxn id="104" idx="3"/>
          </p:cNvCxnSpPr>
          <p:nvPr/>
        </p:nvCxnSpPr>
        <p:spPr>
          <a:xfrm>
            <a:off x="3748288" y="3167070"/>
            <a:ext cx="3341" cy="49661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7A7990F-4442-4239-9BA2-CE3BC504BFB6}"/>
              </a:ext>
            </a:extLst>
          </p:cNvPr>
          <p:cNvSpPr txBox="1"/>
          <p:nvPr/>
        </p:nvSpPr>
        <p:spPr>
          <a:xfrm rot="19330050">
            <a:off x="3346238" y="3906408"/>
            <a:ext cx="113599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AcquireRequestState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797D8E9-DEA2-4E2E-BF3B-C81EF259CD76}"/>
              </a:ext>
            </a:extLst>
          </p:cNvPr>
          <p:cNvCxnSpPr>
            <a:cxnSpLocks/>
            <a:stCxn id="94" idx="4"/>
            <a:endCxn id="113" idx="3"/>
          </p:cNvCxnSpPr>
          <p:nvPr/>
        </p:nvCxnSpPr>
        <p:spPr>
          <a:xfrm flipH="1">
            <a:off x="4362844" y="3167070"/>
            <a:ext cx="2663" cy="4948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AE2CFD5-EA56-4FFB-8F37-846843489F4C}"/>
              </a:ext>
            </a:extLst>
          </p:cNvPr>
          <p:cNvSpPr txBox="1"/>
          <p:nvPr/>
        </p:nvSpPr>
        <p:spPr>
          <a:xfrm rot="19330050">
            <a:off x="4060456" y="4005277"/>
            <a:ext cx="147052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PostAcquireRequestState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356411B-730E-4677-B228-2AC8DFDE7E40}"/>
              </a:ext>
            </a:extLst>
          </p:cNvPr>
          <p:cNvCxnSpPr>
            <a:cxnSpLocks/>
            <a:stCxn id="95" idx="4"/>
            <a:endCxn id="125" idx="3"/>
          </p:cNvCxnSpPr>
          <p:nvPr/>
        </p:nvCxnSpPr>
        <p:spPr>
          <a:xfrm flipH="1">
            <a:off x="5376437" y="3167070"/>
            <a:ext cx="1182" cy="4911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9724206-6857-43B6-AEB0-1F3EA6EA176D}"/>
              </a:ext>
            </a:extLst>
          </p:cNvPr>
          <p:cNvCxnSpPr>
            <a:cxnSpLocks/>
            <a:stCxn id="90" idx="4"/>
            <a:endCxn id="134" idx="3"/>
          </p:cNvCxnSpPr>
          <p:nvPr/>
        </p:nvCxnSpPr>
        <p:spPr>
          <a:xfrm>
            <a:off x="6014784" y="3167070"/>
            <a:ext cx="4231" cy="4912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BC4F3A97-A026-4D03-9AE1-F0A8DF7B8C6B}"/>
              </a:ext>
            </a:extLst>
          </p:cNvPr>
          <p:cNvSpPr txBox="1"/>
          <p:nvPr/>
        </p:nvSpPr>
        <p:spPr>
          <a:xfrm rot="19330050">
            <a:off x="4703034" y="4005395"/>
            <a:ext cx="147052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PreRequestHandlerExecute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202FAC2-0B6F-4EFF-A341-31B29FF6107C}"/>
              </a:ext>
            </a:extLst>
          </p:cNvPr>
          <p:cNvCxnSpPr>
            <a:cxnSpLocks/>
            <a:stCxn id="91" idx="4"/>
            <a:endCxn id="144" idx="3"/>
          </p:cNvCxnSpPr>
          <p:nvPr/>
        </p:nvCxnSpPr>
        <p:spPr>
          <a:xfrm>
            <a:off x="6675468" y="3167070"/>
            <a:ext cx="466" cy="4895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E99AE01D-4916-4083-B8CE-EF7056B5B93B}"/>
              </a:ext>
            </a:extLst>
          </p:cNvPr>
          <p:cNvSpPr txBox="1"/>
          <p:nvPr/>
        </p:nvSpPr>
        <p:spPr>
          <a:xfrm rot="19330050">
            <a:off x="5359953" y="4003677"/>
            <a:ext cx="147052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PostRequestHandlerExecute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5B187B2-C5A2-42C4-B46F-7D93B85ED0A2}"/>
              </a:ext>
            </a:extLst>
          </p:cNvPr>
          <p:cNvSpPr txBox="1"/>
          <p:nvPr/>
        </p:nvSpPr>
        <p:spPr>
          <a:xfrm>
            <a:off x="6855686" y="3199977"/>
            <a:ext cx="490688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Other events</a:t>
            </a:r>
          </a:p>
          <a:p>
            <a:pPr algn="ctr"/>
            <a:r>
              <a:rPr lang="it-IT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. . .</a:t>
            </a:r>
            <a:endParaRPr lang="en-US" sz="750" b="1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F28752E-74FD-4062-A07C-DEF78EAA8152}"/>
              </a:ext>
            </a:extLst>
          </p:cNvPr>
          <p:cNvCxnSpPr>
            <a:cxnSpLocks/>
            <a:stCxn id="92" idx="4"/>
            <a:endCxn id="154" idx="3"/>
          </p:cNvCxnSpPr>
          <p:nvPr/>
        </p:nvCxnSpPr>
        <p:spPr>
          <a:xfrm flipH="1">
            <a:off x="7531276" y="3167070"/>
            <a:ext cx="6926" cy="4880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9B6D1DD-C22F-47B1-B7BB-08FBB9A56116}"/>
              </a:ext>
            </a:extLst>
          </p:cNvPr>
          <p:cNvSpPr txBox="1"/>
          <p:nvPr/>
        </p:nvSpPr>
        <p:spPr>
          <a:xfrm rot="19330050">
            <a:off x="6215295" y="4002221"/>
            <a:ext cx="147052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PreSendRequestContent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60B7400-5153-4478-A608-C63087199900}"/>
              </a:ext>
            </a:extLst>
          </p:cNvPr>
          <p:cNvSpPr txBox="1"/>
          <p:nvPr/>
        </p:nvSpPr>
        <p:spPr>
          <a:xfrm>
            <a:off x="2193142" y="3203825"/>
            <a:ext cx="490688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Other events</a:t>
            </a:r>
          </a:p>
          <a:p>
            <a:pPr algn="ctr"/>
            <a:r>
              <a:rPr lang="it-IT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. . .</a:t>
            </a:r>
            <a:endParaRPr lang="en-US" sz="750" b="1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D40ED32-6832-40B7-9599-D866A93DF754}"/>
              </a:ext>
            </a:extLst>
          </p:cNvPr>
          <p:cNvSpPr txBox="1"/>
          <p:nvPr/>
        </p:nvSpPr>
        <p:spPr>
          <a:xfrm rot="19330050">
            <a:off x="-117636" y="3798130"/>
            <a:ext cx="11522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R</a:t>
            </a:r>
            <a:r>
              <a:rPr lang="en-US" sz="750" b="1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equest</a:t>
            </a:r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Pipeline Events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E45FA28-3CFC-4BBF-85D8-044275FCF555}"/>
              </a:ext>
            </a:extLst>
          </p:cNvPr>
          <p:cNvSpPr txBox="1"/>
          <p:nvPr/>
        </p:nvSpPr>
        <p:spPr>
          <a:xfrm>
            <a:off x="6426603" y="1485437"/>
            <a:ext cx="13408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Modules </a:t>
            </a:r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providing 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other services 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executed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0CDF2E8-9A49-4BC4-B2B4-A214EDAC9B6E}"/>
              </a:ext>
            </a:extLst>
          </p:cNvPr>
          <p:cNvCxnSpPr>
            <a:cxnSpLocks/>
          </p:cNvCxnSpPr>
          <p:nvPr/>
        </p:nvCxnSpPr>
        <p:spPr>
          <a:xfrm>
            <a:off x="6655850" y="1963624"/>
            <a:ext cx="882352" cy="1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Oval 700">
            <a:extLst>
              <a:ext uri="{FF2B5EF4-FFF2-40B4-BE49-F238E27FC236}">
                <a16:creationId xmlns:a16="http://schemas.microsoft.com/office/drawing/2014/main" id="{18D82FA2-23AB-4B71-84D4-340D1E1F1520}"/>
              </a:ext>
            </a:extLst>
          </p:cNvPr>
          <p:cNvSpPr/>
          <p:nvPr/>
        </p:nvSpPr>
        <p:spPr>
          <a:xfrm>
            <a:off x="5234104" y="870259"/>
            <a:ext cx="1464224" cy="418344"/>
          </a:xfrm>
          <a:prstGeom prst="ellipse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ProcessRequest</a:t>
            </a:r>
            <a:r>
              <a:rPr lang="en-US" sz="700" dirty="0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(…)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executed</a:t>
            </a:r>
            <a:endParaRPr lang="en-US" sz="700" dirty="0"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F041DBD3-C5D0-4253-A18F-84FFEB3AB6E7}"/>
              </a:ext>
            </a:extLst>
          </p:cNvPr>
          <p:cNvCxnSpPr>
            <a:cxnSpLocks/>
            <a:stCxn id="13" idx="0"/>
            <a:endCxn id="701" idx="4"/>
          </p:cNvCxnSpPr>
          <p:nvPr/>
        </p:nvCxnSpPr>
        <p:spPr>
          <a:xfrm rot="16200000" flipV="1">
            <a:off x="5609543" y="1645277"/>
            <a:ext cx="1073755" cy="360407"/>
          </a:xfrm>
          <a:prstGeom prst="curvedConnector3">
            <a:avLst>
              <a:gd name="adj1" fmla="val 69502"/>
            </a:avLst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785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603251" y="965200"/>
            <a:ext cx="8426450" cy="38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For each requests there are multiple modules, but only 1 handler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As part of the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 Lifecycle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,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for each request, the ASP.NET Framework </a:t>
            </a:r>
            <a:r>
              <a:rPr lang="en-US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selects a handler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to execute logic and generate response to the client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Built-in handlers for MVC, Web Forms, Web API, 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SignalR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, as well as custom handlers. The ASP.NET Platform treats them all equally 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Example: The MVC Framework uses a handler to manage the process of selecting and invoking an action method and rendering a view to generate response content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Custom Modules and Built-in modules: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/>
              </a:rPr>
              <a:t>https://docs.microsoft.com/en-us/iis/get-started/introduction-to-iis/iis-modules-overview</a:t>
            </a: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Modules vs Handlers</a:t>
            </a:r>
          </a:p>
        </p:txBody>
      </p:sp>
    </p:spTree>
    <p:extLst>
      <p:ext uri="{BB962C8B-B14F-4D97-AF65-F5344CB8AC3E}">
        <p14:creationId xmlns:p14="http://schemas.microsoft.com/office/powerpoint/2010/main" val="113040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603251" y="1327150"/>
            <a:ext cx="7854949" cy="16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Information about the server and the HTTP requests that the application receives</a:t>
            </a: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Application insights, helpful in case of problems</a:t>
            </a: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Custom trace messages</a:t>
            </a: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View the application trace at: 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 action="ppaction://hlinkfile"/>
              </a:rPr>
              <a:t>~/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 action="ppaction://hlinkfile"/>
              </a:rPr>
              <a:t>trace.axd</a:t>
            </a: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Tracing Requests</a:t>
            </a:r>
          </a:p>
        </p:txBody>
      </p:sp>
      <p:sp>
        <p:nvSpPr>
          <p:cNvPr id="4" name="Google Shape;649;p68">
            <a:extLst>
              <a:ext uri="{FF2B5EF4-FFF2-40B4-BE49-F238E27FC236}">
                <a16:creationId xmlns:a16="http://schemas.microsoft.com/office/drawing/2014/main" id="{D6B5F584-7DA2-4319-93BC-D676043BFB1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92425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Built-In Request Tracing Feature</a:t>
            </a:r>
          </a:p>
        </p:txBody>
      </p:sp>
      <p:sp>
        <p:nvSpPr>
          <p:cNvPr id="5" name="Google Shape;649;p68">
            <a:extLst>
              <a:ext uri="{FF2B5EF4-FFF2-40B4-BE49-F238E27FC236}">
                <a16:creationId xmlns:a16="http://schemas.microsoft.com/office/drawing/2014/main" id="{46BDB996-3421-4719-A5C4-63BF1E9319F7}"/>
              </a:ext>
            </a:extLst>
          </p:cNvPr>
          <p:cNvSpPr txBox="1">
            <a:spLocks/>
          </p:cNvSpPr>
          <p:nvPr/>
        </p:nvSpPr>
        <p:spPr>
          <a:xfrm>
            <a:off x="453600" y="2880050"/>
            <a:ext cx="823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Glimpse</a:t>
            </a:r>
          </a:p>
        </p:txBody>
      </p:sp>
      <p:sp>
        <p:nvSpPr>
          <p:cNvPr id="6" name="Google Shape;647;p68">
            <a:extLst>
              <a:ext uri="{FF2B5EF4-FFF2-40B4-BE49-F238E27FC236}">
                <a16:creationId xmlns:a16="http://schemas.microsoft.com/office/drawing/2014/main" id="{E6217968-2487-4E65-8D7D-1B5AD9CFD593}"/>
              </a:ext>
            </a:extLst>
          </p:cNvPr>
          <p:cNvSpPr txBox="1">
            <a:spLocks/>
          </p:cNvSpPr>
          <p:nvPr/>
        </p:nvSpPr>
        <p:spPr>
          <a:xfrm>
            <a:off x="644525" y="3251200"/>
            <a:ext cx="7854949" cy="17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Open-source diagnostic tool: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4"/>
              </a:rPr>
              <a:t>https://github.com/glimpse/glimpse</a:t>
            </a: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Provides a level of detail that is beyond the built-in tracing feature</a:t>
            </a: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Available as a 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Nuget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Package: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Install-Package Glimpse.MVC5</a:t>
            </a: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Large catalogue of Glimpse monitoring extensions available</a:t>
            </a:r>
          </a:p>
        </p:txBody>
      </p:sp>
    </p:spTree>
    <p:extLst>
      <p:ext uri="{BB962C8B-B14F-4D97-AF65-F5344CB8AC3E}">
        <p14:creationId xmlns:p14="http://schemas.microsoft.com/office/powerpoint/2010/main" val="93776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105"/>
          <p:cNvSpPr txBox="1">
            <a:spLocks noGrp="1"/>
          </p:cNvSpPr>
          <p:nvPr>
            <p:ph type="title"/>
          </p:nvPr>
        </p:nvSpPr>
        <p:spPr>
          <a:xfrm>
            <a:off x="983629" y="3471650"/>
            <a:ext cx="2965801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Alexander Klassanov</a:t>
            </a:r>
            <a:endParaRPr sz="2100" dirty="0">
              <a:solidFill>
                <a:schemeClr val="dk2"/>
              </a:solidFill>
            </a:endParaRPr>
          </a:p>
        </p:txBody>
      </p:sp>
      <p:sp>
        <p:nvSpPr>
          <p:cNvPr id="1156" name="Google Shape;1156;p105"/>
          <p:cNvSpPr txBox="1">
            <a:spLocks noGrp="1"/>
          </p:cNvSpPr>
          <p:nvPr>
            <p:ph type="subTitle" idx="1"/>
          </p:nvPr>
        </p:nvSpPr>
        <p:spPr>
          <a:xfrm>
            <a:off x="4738975" y="3599450"/>
            <a:ext cx="3284100" cy="3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Email: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57" name="Google Shape;1157;p105"/>
          <p:cNvSpPr txBox="1">
            <a:spLocks noGrp="1"/>
          </p:cNvSpPr>
          <p:nvPr>
            <p:ph type="subTitle" idx="2"/>
          </p:nvPr>
        </p:nvSpPr>
        <p:spPr>
          <a:xfrm>
            <a:off x="4738975" y="3997076"/>
            <a:ext cx="3284100" cy="9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/>
              <a:t>aleksander.klassanov@fourth.com</a:t>
            </a:r>
            <a:endParaRPr sz="1100" dirty="0"/>
          </a:p>
        </p:txBody>
      </p:sp>
      <p:sp>
        <p:nvSpPr>
          <p:cNvPr id="1158" name="Google Shape;1158;p105"/>
          <p:cNvSpPr txBox="1">
            <a:spLocks noGrp="1"/>
          </p:cNvSpPr>
          <p:nvPr>
            <p:ph type="subTitle" idx="3"/>
          </p:nvPr>
        </p:nvSpPr>
        <p:spPr>
          <a:xfrm>
            <a:off x="983629" y="3997074"/>
            <a:ext cx="2893119" cy="548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/>
              <a:t>Software Developer @R9 Inventory team</a:t>
            </a:r>
            <a:endParaRPr sz="1100" dirty="0"/>
          </a:p>
        </p:txBody>
      </p:sp>
      <p:pic>
        <p:nvPicPr>
          <p:cNvPr id="1159" name="Google Shape;1159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944" y="3471650"/>
            <a:ext cx="432587" cy="4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" name="Google Shape;1160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55" y="3471663"/>
            <a:ext cx="432575" cy="4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1" name="Google Shape;1161;p105"/>
          <p:cNvSpPr txBox="1"/>
          <p:nvPr/>
        </p:nvSpPr>
        <p:spPr>
          <a:xfrm>
            <a:off x="847850" y="1201375"/>
            <a:ext cx="5814000" cy="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Thank You</a:t>
            </a:r>
            <a:endParaRPr sz="2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2828260" y="1003300"/>
            <a:ext cx="5309247" cy="38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lnSpc>
                <a:spcPct val="200000"/>
              </a:lnSpc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Author: Adam Freeman, 2014</a:t>
            </a:r>
          </a:p>
          <a:p>
            <a:pPr marL="152400" indent="0">
              <a:lnSpc>
                <a:spcPct val="200000"/>
              </a:lnSpc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It’s about the ASP.NET Platform, underlying the MVC Framework</a:t>
            </a:r>
          </a:p>
          <a:p>
            <a:pPr marL="152400" indent="0">
              <a:lnSpc>
                <a:spcPct val="200000"/>
              </a:lnSpc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Applicable to .NET Framework Projects</a:t>
            </a:r>
          </a:p>
          <a:p>
            <a:pPr marL="152400" indent="0">
              <a:lnSpc>
                <a:spcPct val="200000"/>
              </a:lnSpc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Not applicable to .NET Core Projects</a:t>
            </a:r>
          </a:p>
          <a:p>
            <a:pPr marL="152400" indent="0">
              <a:spcAft>
                <a:spcPts val="160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/>
              </a:rPr>
              <a:t>https://www.amazon.com/Pro-ASP-NET-MVC-5-Platform/dp/1430265418</a:t>
            </a:r>
            <a:endParaRPr lang="en-US" sz="120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 marL="152400" indent="0">
              <a:spcAft>
                <a:spcPts val="1600"/>
              </a:spcAft>
              <a:buNone/>
            </a:pPr>
            <a:endParaRPr lang="en-US" sz="120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 marL="152400" indent="0"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Presentation and demos available @ </a:t>
            </a:r>
          </a:p>
          <a:p>
            <a:pPr marL="152400" indent="0">
              <a:spcAft>
                <a:spcPts val="160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4"/>
              </a:rPr>
              <a:t>https://github.com/klassanov/AspNetPlatformDemos</a:t>
            </a:r>
            <a:endParaRPr lang="en-US" b="1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Intro</a:t>
            </a:r>
            <a:endParaRPr sz="3600" dirty="0"/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94C164E-ADD9-4248-B9D5-E78D02C9B5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628450"/>
            <a:ext cx="2065564" cy="2628900"/>
          </a:xfrm>
          <a:prstGeom prst="rect">
            <a:avLst/>
          </a:prstGeom>
          <a:noFill/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E2612869-73D1-48E2-9B1A-01AD7CCA27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53937" y="4058850"/>
            <a:ext cx="304800" cy="304800"/>
          </a:xfrm>
          <a:prstGeom prst="rect">
            <a:avLst/>
          </a:prstGeom>
        </p:spPr>
      </p:pic>
      <p:sp>
        <p:nvSpPr>
          <p:cNvPr id="6" name="Google Shape;649;p68">
            <a:extLst>
              <a:ext uri="{FF2B5EF4-FFF2-40B4-BE49-F238E27FC236}">
                <a16:creationId xmlns:a16="http://schemas.microsoft.com/office/drawing/2014/main" id="{1092D3A8-BBB0-4B89-B743-ED18FFBE5B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886150"/>
            <a:ext cx="2594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Book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33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Intro</a:t>
            </a:r>
            <a:endParaRPr sz="3600" dirty="0"/>
          </a:p>
        </p:txBody>
      </p:sp>
      <p:sp>
        <p:nvSpPr>
          <p:cNvPr id="4" name="Google Shape;649;p68">
            <a:extLst>
              <a:ext uri="{FF2B5EF4-FFF2-40B4-BE49-F238E27FC236}">
                <a16:creationId xmlns:a16="http://schemas.microsoft.com/office/drawing/2014/main" id="{396C24D1-9C20-47CD-AB3E-89B543FAE2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886150"/>
            <a:ext cx="3051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What we are going to see</a:t>
            </a:r>
            <a:endParaRPr dirty="0"/>
          </a:p>
        </p:txBody>
      </p:sp>
      <p:sp>
        <p:nvSpPr>
          <p:cNvPr id="5" name="Google Shape;647;p68">
            <a:extLst>
              <a:ext uri="{FF2B5EF4-FFF2-40B4-BE49-F238E27FC236}">
                <a16:creationId xmlns:a16="http://schemas.microsoft.com/office/drawing/2014/main" id="{CD2D8418-92FD-4157-9DF0-C0B147D68247}"/>
              </a:ext>
            </a:extLst>
          </p:cNvPr>
          <p:cNvSpPr txBox="1">
            <a:spLocks/>
          </p:cNvSpPr>
          <p:nvPr/>
        </p:nvSpPr>
        <p:spPr>
          <a:xfrm>
            <a:off x="1755212" y="1794325"/>
            <a:ext cx="1999715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HTTP Handlers</a:t>
            </a:r>
          </a:p>
        </p:txBody>
      </p:sp>
      <p:sp>
        <p:nvSpPr>
          <p:cNvPr id="6" name="Google Shape;647;p68">
            <a:extLst>
              <a:ext uri="{FF2B5EF4-FFF2-40B4-BE49-F238E27FC236}">
                <a16:creationId xmlns:a16="http://schemas.microsoft.com/office/drawing/2014/main" id="{5147207B-2508-455B-AC20-3137DE0E3262}"/>
              </a:ext>
            </a:extLst>
          </p:cNvPr>
          <p:cNvSpPr txBox="1">
            <a:spLocks/>
          </p:cNvSpPr>
          <p:nvPr/>
        </p:nvSpPr>
        <p:spPr>
          <a:xfrm>
            <a:off x="3510382" y="3045033"/>
            <a:ext cx="2123235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HTTP Modules</a:t>
            </a:r>
          </a:p>
        </p:txBody>
      </p:sp>
      <p:sp>
        <p:nvSpPr>
          <p:cNvPr id="8" name="Google Shape;647;p68">
            <a:extLst>
              <a:ext uri="{FF2B5EF4-FFF2-40B4-BE49-F238E27FC236}">
                <a16:creationId xmlns:a16="http://schemas.microsoft.com/office/drawing/2014/main" id="{B2F1FB71-D8C4-459E-A8A5-F84B205BC02B}"/>
              </a:ext>
            </a:extLst>
          </p:cNvPr>
          <p:cNvSpPr txBox="1">
            <a:spLocks/>
          </p:cNvSpPr>
          <p:nvPr/>
        </p:nvSpPr>
        <p:spPr>
          <a:xfrm>
            <a:off x="2412040" y="2413844"/>
            <a:ext cx="2953710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ASP.NET Life Cycles</a:t>
            </a:r>
          </a:p>
        </p:txBody>
      </p:sp>
      <p:sp>
        <p:nvSpPr>
          <p:cNvPr id="9" name="Google Shape;647;p68">
            <a:extLst>
              <a:ext uri="{FF2B5EF4-FFF2-40B4-BE49-F238E27FC236}">
                <a16:creationId xmlns:a16="http://schemas.microsoft.com/office/drawing/2014/main" id="{73D9EAE4-176E-4DDF-9F19-DEA0E5D78AC6}"/>
              </a:ext>
            </a:extLst>
          </p:cNvPr>
          <p:cNvSpPr txBox="1">
            <a:spLocks/>
          </p:cNvSpPr>
          <p:nvPr/>
        </p:nvSpPr>
        <p:spPr>
          <a:xfrm>
            <a:off x="4571999" y="3570464"/>
            <a:ext cx="2751745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Tracing Requests </a:t>
            </a:r>
          </a:p>
        </p:txBody>
      </p:sp>
      <p:sp>
        <p:nvSpPr>
          <p:cNvPr id="11" name="Google Shape;647;p68">
            <a:extLst>
              <a:ext uri="{FF2B5EF4-FFF2-40B4-BE49-F238E27FC236}">
                <a16:creationId xmlns:a16="http://schemas.microsoft.com/office/drawing/2014/main" id="{A57CB4E1-063C-401D-B46A-12E1261BE55B}"/>
              </a:ext>
            </a:extLst>
          </p:cNvPr>
          <p:cNvSpPr txBox="1">
            <a:spLocks/>
          </p:cNvSpPr>
          <p:nvPr/>
        </p:nvSpPr>
        <p:spPr>
          <a:xfrm>
            <a:off x="3245758" y="4237457"/>
            <a:ext cx="2055323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A Lot of Demos</a:t>
            </a:r>
          </a:p>
        </p:txBody>
      </p:sp>
      <p:sp>
        <p:nvSpPr>
          <p:cNvPr id="13" name="Google Shape;647;p68">
            <a:extLst>
              <a:ext uri="{FF2B5EF4-FFF2-40B4-BE49-F238E27FC236}">
                <a16:creationId xmlns:a16="http://schemas.microsoft.com/office/drawing/2014/main" id="{F5C0504D-DC48-4FE3-93B8-4DD0D4C1AFCF}"/>
              </a:ext>
            </a:extLst>
          </p:cNvPr>
          <p:cNvSpPr txBox="1">
            <a:spLocks/>
          </p:cNvSpPr>
          <p:nvPr/>
        </p:nvSpPr>
        <p:spPr>
          <a:xfrm>
            <a:off x="711895" y="1221420"/>
            <a:ext cx="5067725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ASP.NET Platform Brief Introduction</a:t>
            </a:r>
          </a:p>
        </p:txBody>
      </p:sp>
    </p:spTree>
    <p:extLst>
      <p:ext uri="{BB962C8B-B14F-4D97-AF65-F5344CB8AC3E}">
        <p14:creationId xmlns:p14="http://schemas.microsoft.com/office/powerpoint/2010/main" val="229942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158355" y="1633917"/>
            <a:ext cx="4529470" cy="910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lnSpc>
                <a:spcPct val="150000"/>
              </a:lnSpc>
              <a:spcAft>
                <a:spcPts val="16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The ASP.NET Platform provides common features and services to the ASP.NET Technology stack</a:t>
            </a: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ASP.NET Platform</a:t>
            </a:r>
            <a:endParaRPr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C0A0B6-8473-4AEE-B1DE-1717BC8AE9B3}"/>
              </a:ext>
            </a:extLst>
          </p:cNvPr>
          <p:cNvGrpSpPr/>
          <p:nvPr/>
        </p:nvGrpSpPr>
        <p:grpSpPr>
          <a:xfrm>
            <a:off x="5619758" y="1279750"/>
            <a:ext cx="2529003" cy="3396226"/>
            <a:chOff x="5168908" y="1279750"/>
            <a:chExt cx="2529003" cy="3396226"/>
          </a:xfrm>
        </p:grpSpPr>
        <p:sp>
          <p:nvSpPr>
            <p:cNvPr id="12" name="Google Shape;598;p63">
              <a:extLst>
                <a:ext uri="{FF2B5EF4-FFF2-40B4-BE49-F238E27FC236}">
                  <a16:creationId xmlns:a16="http://schemas.microsoft.com/office/drawing/2014/main" id="{ED1BF10A-5881-46BE-AF08-D7588EE9B918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082814" y="2051846"/>
              <a:ext cx="2387192" cy="843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200000"/>
                </a:lnSpc>
                <a:spcAft>
                  <a:spcPts val="1600"/>
                </a:spcAft>
              </a:pPr>
              <a:r>
                <a:rPr lang="en-US" sz="180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Web API</a:t>
              </a:r>
            </a:p>
          </p:txBody>
        </p:sp>
        <p:sp>
          <p:nvSpPr>
            <p:cNvPr id="13" name="Google Shape;598;p63">
              <a:extLst>
                <a:ext uri="{FF2B5EF4-FFF2-40B4-BE49-F238E27FC236}">
                  <a16:creationId xmlns:a16="http://schemas.microsoft.com/office/drawing/2014/main" id="{39210E8B-6172-4525-AD60-0E7EDB5AE0ED}"/>
                </a:ext>
              </a:extLst>
            </p:cNvPr>
            <p:cNvSpPr txBox="1">
              <a:spLocks/>
            </p:cNvSpPr>
            <p:nvPr/>
          </p:nvSpPr>
          <p:spPr>
            <a:xfrm>
              <a:off x="5168908" y="3666942"/>
              <a:ext cx="2529003" cy="10090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200000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ASP.NET Platform</a:t>
              </a:r>
            </a:p>
          </p:txBody>
        </p:sp>
        <p:sp>
          <p:nvSpPr>
            <p:cNvPr id="14" name="Google Shape;598;p63">
              <a:extLst>
                <a:ext uri="{FF2B5EF4-FFF2-40B4-BE49-F238E27FC236}">
                  <a16:creationId xmlns:a16="http://schemas.microsoft.com/office/drawing/2014/main" id="{B6DE0FD3-B14B-4BEF-BBA8-63E93E8478DC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396812" y="2051846"/>
              <a:ext cx="2387192" cy="843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200000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Web Forms</a:t>
              </a:r>
            </a:p>
          </p:txBody>
        </p:sp>
        <p:sp>
          <p:nvSpPr>
            <p:cNvPr id="15" name="Google Shape;598;p63">
              <a:extLst>
                <a:ext uri="{FF2B5EF4-FFF2-40B4-BE49-F238E27FC236}">
                  <a16:creationId xmlns:a16="http://schemas.microsoft.com/office/drawing/2014/main" id="{9C0309ED-A9EA-4A68-B758-9581AA598ED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5241268" y="2053302"/>
              <a:ext cx="2384281" cy="843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200000"/>
                </a:lnSpc>
                <a:spcAft>
                  <a:spcPts val="1600"/>
                </a:spcAft>
              </a:pPr>
              <a:r>
                <a:rPr lang="en-US" sz="180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MVC</a:t>
              </a:r>
            </a:p>
          </p:txBody>
        </p:sp>
      </p:grpSp>
      <p:sp>
        <p:nvSpPr>
          <p:cNvPr id="10" name="Google Shape;649;p68">
            <a:extLst>
              <a:ext uri="{FF2B5EF4-FFF2-40B4-BE49-F238E27FC236}">
                <a16:creationId xmlns:a16="http://schemas.microsoft.com/office/drawing/2014/main" id="{A5E519AD-CA52-4AC7-990B-628D2C68494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88615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= ASP.NET Framework</a:t>
            </a:r>
            <a:endParaRPr dirty="0"/>
          </a:p>
        </p:txBody>
      </p:sp>
      <p:sp>
        <p:nvSpPr>
          <p:cNvPr id="11" name="Google Shape;647;p68">
            <a:extLst>
              <a:ext uri="{FF2B5EF4-FFF2-40B4-BE49-F238E27FC236}">
                <a16:creationId xmlns:a16="http://schemas.microsoft.com/office/drawing/2014/main" id="{282BB475-4AC4-4D94-A19C-55CCAD77D765}"/>
              </a:ext>
            </a:extLst>
          </p:cNvPr>
          <p:cNvSpPr txBox="1">
            <a:spLocks/>
          </p:cNvSpPr>
          <p:nvPr/>
        </p:nvSpPr>
        <p:spPr>
          <a:xfrm>
            <a:off x="158355" y="2688016"/>
            <a:ext cx="4529470" cy="1255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The ASP.NET Platform was initially developed for use with Web Forms and support for MVC and Web API was added later</a:t>
            </a:r>
          </a:p>
        </p:txBody>
      </p:sp>
    </p:spTree>
    <p:extLst>
      <p:ext uri="{BB962C8B-B14F-4D97-AF65-F5344CB8AC3E}">
        <p14:creationId xmlns:p14="http://schemas.microsoft.com/office/powerpoint/2010/main" val="279760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49;p68">
            <a:extLst>
              <a:ext uri="{FF2B5EF4-FFF2-40B4-BE49-F238E27FC236}">
                <a16:creationId xmlns:a16="http://schemas.microsoft.com/office/drawing/2014/main" id="{02068BD2-A5B7-4871-B978-67CD91DE6FA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88615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HttpApplication class aka Global Application class</a:t>
            </a:r>
            <a:endParaRPr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5503B91-B111-4706-9874-8A66FD595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78843"/>
              </p:ext>
            </p:extLst>
          </p:nvPr>
        </p:nvGraphicFramePr>
        <p:xfrm>
          <a:off x="453600" y="2891790"/>
          <a:ext cx="8236800" cy="1691640"/>
        </p:xfrm>
        <a:graphic>
          <a:graphicData uri="http://schemas.openxmlformats.org/drawingml/2006/table">
            <a:tbl>
              <a:tblPr firstRow="1" bandRow="1">
                <a:tableStyleId>{AFEAB6F0-CF2F-4845-A9D2-E7E9F4DB69FD}</a:tableStyleId>
              </a:tblPr>
              <a:tblGrid>
                <a:gridCol w="2010300">
                  <a:extLst>
                    <a:ext uri="{9D8B030D-6E8A-4147-A177-3AD203B41FA5}">
                      <a16:colId xmlns:a16="http://schemas.microsoft.com/office/drawing/2014/main" val="3389463654"/>
                    </a:ext>
                  </a:extLst>
                </a:gridCol>
                <a:gridCol w="6226500">
                  <a:extLst>
                    <a:ext uri="{9D8B030D-6E8A-4147-A177-3AD203B41FA5}">
                      <a16:colId xmlns:a16="http://schemas.microsoft.com/office/drawing/2014/main" val="2102749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600" dirty="0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Application </a:t>
                      </a:r>
                      <a:r>
                        <a:rPr lang="it-IT" sz="1600" dirty="0" err="1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Type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600" dirty="0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G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lobal.asax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 content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6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dirty="0" err="1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WebForms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Global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System.Web.HttpApplication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37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dirty="0" err="1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WebApi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WebApiApplication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System.Web.HttpApplication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10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MVC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MvcApplication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System.Web.HttpApplication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998582"/>
                  </a:ext>
                </a:extLst>
              </a:tr>
            </a:tbl>
          </a:graphicData>
        </a:graphic>
      </p:graphicFrame>
      <p:sp>
        <p:nvSpPr>
          <p:cNvPr id="15" name="Google Shape;648;p68">
            <a:extLst>
              <a:ext uri="{FF2B5EF4-FFF2-40B4-BE49-F238E27FC236}">
                <a16:creationId xmlns:a16="http://schemas.microsoft.com/office/drawing/2014/main" id="{9F005491-C57F-4895-9A67-833A7E8FE1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ASP.NET Platform</a:t>
            </a:r>
            <a:endParaRPr sz="3600" dirty="0"/>
          </a:p>
        </p:txBody>
      </p:sp>
      <p:sp>
        <p:nvSpPr>
          <p:cNvPr id="16" name="Google Shape;647;p68">
            <a:extLst>
              <a:ext uri="{FF2B5EF4-FFF2-40B4-BE49-F238E27FC236}">
                <a16:creationId xmlns:a16="http://schemas.microsoft.com/office/drawing/2014/main" id="{07EB8A42-5FCA-40BD-9197-4FACD4D2F58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73050" y="1339850"/>
            <a:ext cx="8417350" cy="1390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Defines the methods, properties, and events that are common to all application objects in an ASP.NET application 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Base class for applications that are defined by the user in the </a:t>
            </a:r>
            <a:r>
              <a:rPr lang="en-US" sz="140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Global.asax</a:t>
            </a: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420495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603251" y="965200"/>
            <a:ext cx="8426450" cy="3432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Classes that implement the 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System.Web.IHttpHandler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interface and are responsible for generating the response content for an HTTP Request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IHttpHandler.ProcessRequest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HttpContext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is executed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As part of the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 Lifecycle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,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for each request, the ASP.NET Framework </a:t>
            </a:r>
            <a:r>
              <a:rPr lang="en-US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selects a handler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to execute logic and generate response to the client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Example: The MVC Framework uses a handler to manage the process of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selecting and invoking an action method and rendering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 view to generate response content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Custom Handlers, Default MVC Handler (</a:t>
            </a:r>
            <a:r>
              <a:rPr lang="en-US" i="1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System.Web.Mvc.MvcHandler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), Handler Factories</a:t>
            </a:r>
          </a:p>
          <a:p>
            <a:pPr marL="152400" indent="0">
              <a:lnSpc>
                <a:spcPct val="150000"/>
              </a:lnSpc>
              <a:spcAft>
                <a:spcPts val="1600"/>
              </a:spcAft>
              <a:buNone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Handlers</a:t>
            </a:r>
          </a:p>
        </p:txBody>
      </p:sp>
    </p:spTree>
    <p:extLst>
      <p:ext uri="{BB962C8B-B14F-4D97-AF65-F5344CB8AC3E}">
        <p14:creationId xmlns:p14="http://schemas.microsoft.com/office/powerpoint/2010/main" val="48813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The ASP.NET Lifecycles</a:t>
            </a:r>
            <a:endParaRPr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2443B-8E21-4F36-84CB-F3A81BA63C1F}"/>
              </a:ext>
            </a:extLst>
          </p:cNvPr>
          <p:cNvSpPr txBox="1">
            <a:spLocks/>
          </p:cNvSpPr>
          <p:nvPr/>
        </p:nvSpPr>
        <p:spPr>
          <a:xfrm>
            <a:off x="457200" y="944650"/>
            <a:ext cx="8520600" cy="408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/>
            <a:r>
              <a:rPr lang="en-US" dirty="0"/>
              <a:t>Application Lifecycle vs Request Lifecycle</a:t>
            </a:r>
          </a:p>
          <a:p>
            <a:pPr marL="0" indent="0" algn="ctr"/>
            <a:endParaRPr lang="en-US" sz="1050" b="1" dirty="0"/>
          </a:p>
          <a:p>
            <a:pPr marL="0" indent="0" algn="ctr"/>
            <a:r>
              <a:rPr lang="en-US" sz="1050" b="1" dirty="0"/>
              <a:t>Events defined in the </a:t>
            </a:r>
            <a:r>
              <a:rPr lang="en-US" sz="1050" b="1" dirty="0" err="1"/>
              <a:t>HttpApplication</a:t>
            </a:r>
            <a:r>
              <a:rPr lang="en-US" sz="1050" b="1" dirty="0"/>
              <a:t> class</a:t>
            </a:r>
          </a:p>
          <a:p>
            <a:pPr marL="0" indent="0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7F2BCF-DE41-4076-AAD7-D2C3F23EB2D5}"/>
              </a:ext>
            </a:extLst>
          </p:cNvPr>
          <p:cNvSpPr txBox="1"/>
          <p:nvPr/>
        </p:nvSpPr>
        <p:spPr>
          <a:xfrm>
            <a:off x="3971924" y="1845292"/>
            <a:ext cx="1200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Application Starts</a:t>
            </a:r>
            <a:endParaRPr lang="en-US" sz="90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0B058-4785-4E0A-9878-1AB9DF7E562B}"/>
              </a:ext>
            </a:extLst>
          </p:cNvPr>
          <p:cNvSpPr txBox="1"/>
          <p:nvPr/>
        </p:nvSpPr>
        <p:spPr>
          <a:xfrm>
            <a:off x="3996512" y="4723937"/>
            <a:ext cx="1200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Application Exits</a:t>
            </a:r>
            <a:endParaRPr lang="en-US" sz="90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5B6BB3-D7B3-4518-9D52-00E233A2C3AE}"/>
              </a:ext>
            </a:extLst>
          </p:cNvPr>
          <p:cNvGrpSpPr/>
          <p:nvPr/>
        </p:nvGrpSpPr>
        <p:grpSpPr>
          <a:xfrm>
            <a:off x="1343025" y="2032416"/>
            <a:ext cx="6457950" cy="125015"/>
            <a:chOff x="3656012" y="2846034"/>
            <a:chExt cx="4343400" cy="8766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3C55056-B8F2-4085-9151-176FC150FC80}"/>
                </a:ext>
              </a:extLst>
            </p:cNvPr>
            <p:cNvCxnSpPr/>
            <p:nvPr/>
          </p:nvCxnSpPr>
          <p:spPr>
            <a:xfrm>
              <a:off x="3732212" y="2895600"/>
              <a:ext cx="4191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34CBFF-0D4D-4298-8F8B-C56168A1F2C4}"/>
                </a:ext>
              </a:extLst>
            </p:cNvPr>
            <p:cNvSpPr/>
            <p:nvPr/>
          </p:nvSpPr>
          <p:spPr>
            <a:xfrm>
              <a:off x="7923212" y="28575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A54DCB8-69EB-498A-B5F1-4D9CF6320147}"/>
                </a:ext>
              </a:extLst>
            </p:cNvPr>
            <p:cNvSpPr/>
            <p:nvPr/>
          </p:nvSpPr>
          <p:spPr>
            <a:xfrm>
              <a:off x="3656012" y="2846034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03692D-8734-4076-A6D9-E7C91C45513A}"/>
              </a:ext>
            </a:extLst>
          </p:cNvPr>
          <p:cNvGrpSpPr/>
          <p:nvPr/>
        </p:nvGrpSpPr>
        <p:grpSpPr>
          <a:xfrm>
            <a:off x="1343025" y="4653265"/>
            <a:ext cx="6457950" cy="139072"/>
            <a:chOff x="3656012" y="2846034"/>
            <a:chExt cx="4343400" cy="8766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F2765FE-E151-4B22-B6A4-ABF6AC33F74C}"/>
                </a:ext>
              </a:extLst>
            </p:cNvPr>
            <p:cNvCxnSpPr/>
            <p:nvPr/>
          </p:nvCxnSpPr>
          <p:spPr>
            <a:xfrm>
              <a:off x="3732212" y="2895600"/>
              <a:ext cx="4191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7B667E6-685E-4E96-87F1-E347C01C415F}"/>
                </a:ext>
              </a:extLst>
            </p:cNvPr>
            <p:cNvSpPr/>
            <p:nvPr/>
          </p:nvSpPr>
          <p:spPr>
            <a:xfrm>
              <a:off x="7923212" y="28575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6690E25-56B0-4DEF-B947-FC1F56CE4C2A}"/>
                </a:ext>
              </a:extLst>
            </p:cNvPr>
            <p:cNvSpPr/>
            <p:nvPr/>
          </p:nvSpPr>
          <p:spPr>
            <a:xfrm>
              <a:off x="3656012" y="2846034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6DD0D6-A700-4DC1-AC2E-546455513834}"/>
              </a:ext>
            </a:extLst>
          </p:cNvPr>
          <p:cNvCxnSpPr>
            <a:cxnSpLocks/>
          </p:cNvCxnSpPr>
          <p:nvPr/>
        </p:nvCxnSpPr>
        <p:spPr>
          <a:xfrm>
            <a:off x="4571999" y="2114899"/>
            <a:ext cx="24588" cy="25968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46606E9-3035-4B1A-A9C7-15DDF3EF4784}"/>
              </a:ext>
            </a:extLst>
          </p:cNvPr>
          <p:cNvSpPr txBox="1"/>
          <p:nvPr/>
        </p:nvSpPr>
        <p:spPr>
          <a:xfrm rot="16200000">
            <a:off x="-358453" y="3255330"/>
            <a:ext cx="18223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Application Lifecycle Events</a:t>
            </a:r>
            <a:endParaRPr lang="en-US" sz="1050" b="1" dirty="0">
              <a:solidFill>
                <a:schemeClr val="accent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67FFFD-6857-4C59-B992-DCD0055C0083}"/>
              </a:ext>
            </a:extLst>
          </p:cNvPr>
          <p:cNvSpPr txBox="1"/>
          <p:nvPr/>
        </p:nvSpPr>
        <p:spPr>
          <a:xfrm rot="16200000">
            <a:off x="7884144" y="3221797"/>
            <a:ext cx="16544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</a:t>
            </a:r>
            <a:r>
              <a:rPr lang="en-US" sz="1050" b="1" dirty="0">
                <a:solidFill>
                  <a:schemeClr val="accent3"/>
                </a:solidFill>
              </a:rPr>
              <a:t> </a:t>
            </a:r>
            <a:r>
              <a:rPr lang="en-US" sz="90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Lifecycle Events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617B53-B82B-4AF9-8A32-09997B8E1999}"/>
              </a:ext>
            </a:extLst>
          </p:cNvPr>
          <p:cNvGrpSpPr/>
          <p:nvPr/>
        </p:nvGrpSpPr>
        <p:grpSpPr>
          <a:xfrm>
            <a:off x="1188195" y="2114552"/>
            <a:ext cx="3371850" cy="207749"/>
            <a:chOff x="1370012" y="2903542"/>
            <a:chExt cx="4495800" cy="27699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C34F537-8204-4B10-8F40-746B8F922468}"/>
                </a:ext>
              </a:extLst>
            </p:cNvPr>
            <p:cNvCxnSpPr/>
            <p:nvPr/>
          </p:nvCxnSpPr>
          <p:spPr>
            <a:xfrm>
              <a:off x="4341812" y="304800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73B047-3DCE-483A-A79D-55EF3214870E}"/>
                </a:ext>
              </a:extLst>
            </p:cNvPr>
            <p:cNvSpPr txBox="1"/>
            <p:nvPr/>
          </p:nvSpPr>
          <p:spPr>
            <a:xfrm>
              <a:off x="1370012" y="2903542"/>
              <a:ext cx="2979089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Global Application Class </a:t>
              </a:r>
              <a:r>
                <a:rPr lang="en-US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Instantiated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97CB43-B223-4027-AA84-CB0F94608CB8}"/>
              </a:ext>
            </a:extLst>
          </p:cNvPr>
          <p:cNvGrpSpPr/>
          <p:nvPr/>
        </p:nvGrpSpPr>
        <p:grpSpPr>
          <a:xfrm>
            <a:off x="1188195" y="2276669"/>
            <a:ext cx="3371850" cy="207749"/>
            <a:chOff x="1370012" y="2903542"/>
            <a:chExt cx="4495800" cy="27699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60DD6F0-8625-4C89-8D45-1447E75BC62B}"/>
                </a:ext>
              </a:extLst>
            </p:cNvPr>
            <p:cNvCxnSpPr/>
            <p:nvPr/>
          </p:nvCxnSpPr>
          <p:spPr>
            <a:xfrm>
              <a:off x="4341812" y="304800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128E82-E9C3-44E6-9E6C-6812540C3B27}"/>
                </a:ext>
              </a:extLst>
            </p:cNvPr>
            <p:cNvSpPr txBox="1"/>
            <p:nvPr/>
          </p:nvSpPr>
          <p:spPr>
            <a:xfrm>
              <a:off x="1370012" y="2903542"/>
              <a:ext cx="2979089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Application_Start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FE16C2-E528-4F80-8182-D4C98ACC5361}"/>
              </a:ext>
            </a:extLst>
          </p:cNvPr>
          <p:cNvGrpSpPr/>
          <p:nvPr/>
        </p:nvGrpSpPr>
        <p:grpSpPr>
          <a:xfrm>
            <a:off x="1198828" y="4455027"/>
            <a:ext cx="3371850" cy="207749"/>
            <a:chOff x="1370012" y="2903542"/>
            <a:chExt cx="4495800" cy="27699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CAFDA2-BED2-424C-AF4F-1CA3DA191AA5}"/>
                </a:ext>
              </a:extLst>
            </p:cNvPr>
            <p:cNvCxnSpPr/>
            <p:nvPr/>
          </p:nvCxnSpPr>
          <p:spPr>
            <a:xfrm>
              <a:off x="4341812" y="304800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DF09C3-D29D-4847-8D1C-90A70DB4A279}"/>
                </a:ext>
              </a:extLst>
            </p:cNvPr>
            <p:cNvSpPr txBox="1"/>
            <p:nvPr/>
          </p:nvSpPr>
          <p:spPr>
            <a:xfrm>
              <a:off x="1370012" y="2903542"/>
              <a:ext cx="2979089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Application_End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sp>
        <p:nvSpPr>
          <p:cNvPr id="31" name="Footer Placeholder 5">
            <a:extLst>
              <a:ext uri="{FF2B5EF4-FFF2-40B4-BE49-F238E27FC236}">
                <a16:creationId xmlns:a16="http://schemas.microsoft.com/office/drawing/2014/main" id="{605743FE-BF09-4CB7-9C04-4FD7D7DD1D5D}"/>
              </a:ext>
            </a:extLst>
          </p:cNvPr>
          <p:cNvSpPr txBox="1">
            <a:spLocks/>
          </p:cNvSpPr>
          <p:nvPr/>
        </p:nvSpPr>
        <p:spPr>
          <a:xfrm>
            <a:off x="7886700" y="4857750"/>
            <a:ext cx="1143000" cy="17145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-US" sz="675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0A93058-D434-47BD-BC9C-8617D378DD61}"/>
              </a:ext>
            </a:extLst>
          </p:cNvPr>
          <p:cNvGrpSpPr/>
          <p:nvPr/>
        </p:nvGrpSpPr>
        <p:grpSpPr>
          <a:xfrm>
            <a:off x="4571999" y="2481378"/>
            <a:ext cx="2974876" cy="207748"/>
            <a:chOff x="4571999" y="2577075"/>
            <a:chExt cx="2974876" cy="207748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C6CF328-D068-4189-9536-F50DC3F24A88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5A8E905-0B28-4189-825A-AC4B6DD5CF96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Global Application Class </a:t>
              </a:r>
              <a:r>
                <a:rPr lang="en-US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Instantiated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952EFA9-C62E-4664-83D5-7B87E48B6F38}"/>
              </a:ext>
            </a:extLst>
          </p:cNvPr>
          <p:cNvGrpSpPr/>
          <p:nvPr/>
        </p:nvGrpSpPr>
        <p:grpSpPr>
          <a:xfrm>
            <a:off x="4583727" y="2874936"/>
            <a:ext cx="2974876" cy="207748"/>
            <a:chOff x="4571999" y="2577075"/>
            <a:chExt cx="2974876" cy="20774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F14DF70-E38D-4F26-B702-8C270DA71062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BE60FD8-BAA1-4876-9A90-DF0D0CC3F498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BeginRequest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9AF756C-CD3F-4738-807B-4D4F7FB5E24D}"/>
              </a:ext>
            </a:extLst>
          </p:cNvPr>
          <p:cNvGrpSpPr/>
          <p:nvPr/>
        </p:nvGrpSpPr>
        <p:grpSpPr>
          <a:xfrm>
            <a:off x="4586539" y="3078122"/>
            <a:ext cx="2974876" cy="207748"/>
            <a:chOff x="4571999" y="2577075"/>
            <a:chExt cx="2974876" cy="20774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D2087EB-233C-467D-A60D-9AFFEC6798B6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D9F525D-B9E5-48FD-ABE4-A10437673B19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AuthenticateRequest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1185A2E-A676-4A65-BF3F-C6B4015E7F49}"/>
              </a:ext>
            </a:extLst>
          </p:cNvPr>
          <p:cNvGrpSpPr/>
          <p:nvPr/>
        </p:nvGrpSpPr>
        <p:grpSpPr>
          <a:xfrm>
            <a:off x="4584293" y="3279711"/>
            <a:ext cx="2974876" cy="207748"/>
            <a:chOff x="4571999" y="2577075"/>
            <a:chExt cx="2974876" cy="207748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41BEA3-962D-40F5-96D3-3F9AF53C1A1B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30A8B80-D336-44AF-BA00-676A1A05A070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PostAuthenticateRequest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7AE295F-7669-415D-9D9B-9CBB4F0FC021}"/>
              </a:ext>
            </a:extLst>
          </p:cNvPr>
          <p:cNvGrpSpPr/>
          <p:nvPr/>
        </p:nvGrpSpPr>
        <p:grpSpPr>
          <a:xfrm>
            <a:off x="4586539" y="3474051"/>
            <a:ext cx="2974876" cy="207748"/>
            <a:chOff x="4571999" y="2577075"/>
            <a:chExt cx="2974876" cy="207748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BB3EFE7-DDE9-4D10-A91F-ABEA6BA6E387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17BBB8-7133-4C91-B548-4700B423FB26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AuthorizeRequest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C24AED-4AFE-4368-A1E0-107764A053FD}"/>
              </a:ext>
            </a:extLst>
          </p:cNvPr>
          <p:cNvGrpSpPr/>
          <p:nvPr/>
        </p:nvGrpSpPr>
        <p:grpSpPr>
          <a:xfrm>
            <a:off x="4586539" y="3683973"/>
            <a:ext cx="2974876" cy="207748"/>
            <a:chOff x="4571999" y="2577075"/>
            <a:chExt cx="2974876" cy="207748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CC49ABB-D4F2-4DC1-9D71-823BAC767E98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2AD7D4F-6133-43CE-8132-29FB3D2E0351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r>
                <a:rPr lang="it-IT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 …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A8961A-9C18-43E9-9079-5C3CAE510274}"/>
              </a:ext>
            </a:extLst>
          </p:cNvPr>
          <p:cNvGrpSpPr/>
          <p:nvPr/>
        </p:nvGrpSpPr>
        <p:grpSpPr>
          <a:xfrm>
            <a:off x="4577429" y="3883333"/>
            <a:ext cx="2974876" cy="207748"/>
            <a:chOff x="4571999" y="2577075"/>
            <a:chExt cx="2974876" cy="207748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600574-B48D-4956-897B-ABFA2E2FDD82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287D8A9-4275-4C16-9688-8BC3F2303230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 </a:t>
              </a:r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EndRequest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E13ECC9-A4DF-41B4-B042-CAE2D7C4EFBD}"/>
              </a:ext>
            </a:extLst>
          </p:cNvPr>
          <p:cNvGrpSpPr/>
          <p:nvPr/>
        </p:nvGrpSpPr>
        <p:grpSpPr>
          <a:xfrm>
            <a:off x="4605765" y="4079604"/>
            <a:ext cx="2974876" cy="207748"/>
            <a:chOff x="4571999" y="2577075"/>
            <a:chExt cx="2974876" cy="207748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8E45B82-3F99-40A0-A4B9-982D4A980DC6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B8D14D2-2792-4547-96DC-BAF156E320C6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PreSendRequestHeaders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8D09AF9-5853-42DD-955E-8D6EBEBEA9E1}"/>
              </a:ext>
            </a:extLst>
          </p:cNvPr>
          <p:cNvGrpSpPr/>
          <p:nvPr/>
        </p:nvGrpSpPr>
        <p:grpSpPr>
          <a:xfrm>
            <a:off x="4605765" y="4274536"/>
            <a:ext cx="2974876" cy="207748"/>
            <a:chOff x="4571999" y="2577075"/>
            <a:chExt cx="2974876" cy="207748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72791AE-4DAD-485E-B2FC-9C0F85E6DA3E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4506492-6541-431F-B322-187B21264ED8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PreSendRequestContent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E8D54C00-A23F-4289-838A-7EAF1D9B3EAE}"/>
              </a:ext>
            </a:extLst>
          </p:cNvPr>
          <p:cNvSpPr txBox="1"/>
          <p:nvPr/>
        </p:nvSpPr>
        <p:spPr>
          <a:xfrm>
            <a:off x="4596587" y="2126116"/>
            <a:ext cx="398654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Full list of events  available @ </a:t>
            </a:r>
          </a:p>
          <a:p>
            <a:r>
              <a:rPr lang="en-US" sz="750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  <a:hlinkClick r:id="rId3"/>
              </a:rPr>
              <a:t>https://docs.microsoft.com/en-us/previous-versions/aspnet/bb470252(v=vs.100)#life-cycle-stages</a:t>
            </a:r>
            <a:endParaRPr lang="en-US" sz="750" dirty="0">
              <a:solidFill>
                <a:schemeClr val="accent3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631F8F0-AF67-4EF4-AED1-72654D034875}"/>
              </a:ext>
            </a:extLst>
          </p:cNvPr>
          <p:cNvGrpSpPr/>
          <p:nvPr/>
        </p:nvGrpSpPr>
        <p:grpSpPr>
          <a:xfrm>
            <a:off x="5965608" y="2663655"/>
            <a:ext cx="2487033" cy="207749"/>
            <a:chOff x="5481309" y="2644117"/>
            <a:chExt cx="2487033" cy="207749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BACB14A-9DD8-4B94-BE76-48BAEA5CD5EF}"/>
                </a:ext>
              </a:extLst>
            </p:cNvPr>
            <p:cNvSpPr txBox="1"/>
            <p:nvPr/>
          </p:nvSpPr>
          <p:spPr>
            <a:xfrm>
              <a:off x="5491357" y="2644117"/>
              <a:ext cx="2476985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>
                  <a:solidFill>
                    <a:schemeClr val="accent3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Module classes instantiated (discussed later)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AB98883-76C4-47C6-BE9C-92DBCC0A6683}"/>
                </a:ext>
              </a:extLst>
            </p:cNvPr>
            <p:cNvCxnSpPr/>
            <p:nvPr/>
          </p:nvCxnSpPr>
          <p:spPr>
            <a:xfrm>
              <a:off x="5481309" y="2654164"/>
              <a:ext cx="0" cy="185810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4AAD782-3078-4423-A662-42040BB6FF96}"/>
              </a:ext>
            </a:extLst>
          </p:cNvPr>
          <p:cNvGrpSpPr/>
          <p:nvPr/>
        </p:nvGrpSpPr>
        <p:grpSpPr>
          <a:xfrm>
            <a:off x="5965608" y="3691533"/>
            <a:ext cx="2620123" cy="207749"/>
            <a:chOff x="5481309" y="2644117"/>
            <a:chExt cx="2487033" cy="20774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9F523DE-9309-480E-9353-3CC70E5EEDF8}"/>
                </a:ext>
              </a:extLst>
            </p:cNvPr>
            <p:cNvSpPr txBox="1"/>
            <p:nvPr/>
          </p:nvSpPr>
          <p:spPr>
            <a:xfrm>
              <a:off x="5491357" y="2644117"/>
              <a:ext cx="2476985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>
                  <a:solidFill>
                    <a:schemeClr val="accent3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Handler selection and execution (DEMO 1.1, 1.2)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3375382-5722-49A6-AE1C-390825F5252C}"/>
                </a:ext>
              </a:extLst>
            </p:cNvPr>
            <p:cNvCxnSpPr/>
            <p:nvPr/>
          </p:nvCxnSpPr>
          <p:spPr>
            <a:xfrm>
              <a:off x="5481309" y="2654164"/>
              <a:ext cx="0" cy="185810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C4C6830-CD0E-47A1-9449-4A1EC6845507}"/>
              </a:ext>
            </a:extLst>
          </p:cNvPr>
          <p:cNvGrpSpPr/>
          <p:nvPr/>
        </p:nvGrpSpPr>
        <p:grpSpPr>
          <a:xfrm>
            <a:off x="1021102" y="2920508"/>
            <a:ext cx="3424885" cy="666849"/>
            <a:chOff x="1021102" y="2920508"/>
            <a:chExt cx="3424885" cy="66684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2B1728-0BFE-41B3-A396-361238556131}"/>
                </a:ext>
              </a:extLst>
            </p:cNvPr>
            <p:cNvSpPr txBox="1"/>
            <p:nvPr/>
          </p:nvSpPr>
          <p:spPr>
            <a:xfrm>
              <a:off x="1021102" y="2920508"/>
              <a:ext cx="3424885" cy="66684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1600"/>
                </a:spcAft>
              </a:pPr>
              <a:r>
                <a:rPr lang="en-US" sz="800" b="1" dirty="0">
                  <a:solidFill>
                    <a:schemeClr val="accent3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Request Lifecycle Diagram valid for IIS 7 Integrated mode or upper and .NET Framework 3.0 or upper</a:t>
              </a:r>
            </a:p>
            <a:p>
              <a:pPr>
                <a:spcAft>
                  <a:spcPts val="1600"/>
                </a:spcAft>
              </a:pPr>
              <a:r>
                <a:rPr lang="en-US" sz="800" b="1" dirty="0">
                  <a:solidFill>
                    <a:schemeClr val="accent3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Demos shown with IIS Express and .NET Framework 4.7.2</a:t>
              </a:r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1295A511-E8C4-4BEB-84B4-8C9D43BDA75A}"/>
                </a:ext>
              </a:extLst>
            </p:cNvPr>
            <p:cNvSpPr/>
            <p:nvPr/>
          </p:nvSpPr>
          <p:spPr>
            <a:xfrm>
              <a:off x="3950010" y="3234000"/>
              <a:ext cx="431800" cy="9771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53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0" grpId="0"/>
      <p:bldP spid="21" grpId="0"/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812374" y="1360968"/>
            <a:ext cx="8176049" cy="1667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The Global Application class, which in our case is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MvcApplication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System.Web.HttpApplication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is instantiated and used by both the Application and Request Lifecycles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Separate global application instances are used to support each lifecycle: Application and Request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The lifecycle of each global application instance is managed by the ASP.NET Framework</a:t>
            </a: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The ASP.NET Lifecycles</a:t>
            </a:r>
            <a:endParaRPr sz="3600" dirty="0"/>
          </a:p>
        </p:txBody>
      </p:sp>
      <p:sp>
        <p:nvSpPr>
          <p:cNvPr id="10" name="Google Shape;649;p68">
            <a:extLst>
              <a:ext uri="{FF2B5EF4-FFF2-40B4-BE49-F238E27FC236}">
                <a16:creationId xmlns:a16="http://schemas.microsoft.com/office/drawing/2014/main" id="{A5E519AD-CA52-4AC7-990B-628D2C68494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98140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Application Lifecycle vs Request Lifecycle</a:t>
            </a:r>
          </a:p>
        </p:txBody>
      </p:sp>
      <p:sp>
        <p:nvSpPr>
          <p:cNvPr id="17" name="Google Shape;649;p68">
            <a:extLst>
              <a:ext uri="{FF2B5EF4-FFF2-40B4-BE49-F238E27FC236}">
                <a16:creationId xmlns:a16="http://schemas.microsoft.com/office/drawing/2014/main" id="{EC148C0F-D757-4CA3-914C-C48173976D75}"/>
              </a:ext>
            </a:extLst>
          </p:cNvPr>
          <p:cNvSpPr txBox="1">
            <a:spLocks/>
          </p:cNvSpPr>
          <p:nvPr/>
        </p:nvSpPr>
        <p:spPr>
          <a:xfrm>
            <a:off x="453600" y="3181900"/>
            <a:ext cx="823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Request Lifecycle</a:t>
            </a:r>
          </a:p>
        </p:txBody>
      </p:sp>
      <p:sp>
        <p:nvSpPr>
          <p:cNvPr id="18" name="Google Shape;647;p68">
            <a:extLst>
              <a:ext uri="{FF2B5EF4-FFF2-40B4-BE49-F238E27FC236}">
                <a16:creationId xmlns:a16="http://schemas.microsoft.com/office/drawing/2014/main" id="{A217C02F-FAD1-41FC-BFF3-7E4F50C04B11}"/>
              </a:ext>
            </a:extLst>
          </p:cNvPr>
          <p:cNvSpPr txBox="1">
            <a:spLocks/>
          </p:cNvSpPr>
          <p:nvPr/>
        </p:nvSpPr>
        <p:spPr>
          <a:xfrm>
            <a:off x="812375" y="3538652"/>
            <a:ext cx="8176050" cy="154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One global application instance processes one request at a time. The same global application instance can process multiple requests, but sequentially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Multiple global application instances can exist concurrently and serve parallel requests =&gt; multithreading concerns about shared data objects</a:t>
            </a:r>
          </a:p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76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260350" y="850900"/>
            <a:ext cx="8763001" cy="4044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Classes that implement the 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System.Web.IHttpModule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interface used to monitor/manipulate requests/responses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Provide services such as Caching, Security, State Management or used for Diagnosis, Debugging, Logging, Custom Content Processing, Adding Customized Headers/Footers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Subscribe for and handle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 Lifecycle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events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=&gt; action mechanism for monitoring/manipulating requests/responses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Subscribe for and handle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events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raised by other modules as well as raise custom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events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=&gt; mechanism for coordination and data sharing between different modules 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Each Global Application class instance is given its own set of modules =&gt; multiple instances of the same module can exist simultaneously. Each module</a:t>
            </a:r>
            <a:r>
              <a:rPr lang="it-IT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instance can handle multiple requests, but sequentially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Custom Modules and Built-in modules: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/>
              </a:rPr>
              <a:t>https://docs.microsoft.com/en-us/iis/get-started/introduction-to-iis/iis-modules-overview</a:t>
            </a: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4157093812"/>
      </p:ext>
    </p:extLst>
  </p:cSld>
  <p:clrMapOvr>
    <a:masterClrMapping/>
  </p:clrMapOvr>
</p:sld>
</file>

<file path=ppt/theme/theme1.xml><?xml version="1.0" encoding="utf-8"?>
<a:theme xmlns:a="http://schemas.openxmlformats.org/drawingml/2006/main" name="HS Master Slides">
  <a:themeElements>
    <a:clrScheme name="Simple Light">
      <a:dk1>
        <a:srgbClr val="4A5456"/>
      </a:dk1>
      <a:lt1>
        <a:srgbClr val="FFFFFF"/>
      </a:lt1>
      <a:dk2>
        <a:srgbClr val="173463"/>
      </a:dk2>
      <a:lt2>
        <a:srgbClr val="F4F4F4"/>
      </a:lt2>
      <a:accent1>
        <a:srgbClr val="0CA2D0"/>
      </a:accent1>
      <a:accent2>
        <a:srgbClr val="64BA7B"/>
      </a:accent2>
      <a:accent3>
        <a:srgbClr val="FF9900"/>
      </a:accent3>
      <a:accent4>
        <a:srgbClr val="CC0033"/>
      </a:accent4>
      <a:accent5>
        <a:srgbClr val="7F3F98"/>
      </a:accent5>
      <a:accent6>
        <a:srgbClr val="FFD18B"/>
      </a:accent6>
      <a:hlink>
        <a:srgbClr val="0CA2D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th_Slides_MASTER" id="{09A70242-BAC5-3D4A-9FE5-157F631146E8}" vid="{F2769A4D-E98F-AA44-A4B2-5C425AACA00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2339</TotalTime>
  <Words>1005</Words>
  <Application>Microsoft Office PowerPoint</Application>
  <PresentationFormat>On-screen Show (16:9)</PresentationFormat>
  <Paragraphs>145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Wingdings</vt:lpstr>
      <vt:lpstr>Roboto Slab</vt:lpstr>
      <vt:lpstr>Roboto Slab Regular</vt:lpstr>
      <vt:lpstr>Consolas</vt:lpstr>
      <vt:lpstr>Open Sans</vt:lpstr>
      <vt:lpstr>Arial</vt:lpstr>
      <vt:lpstr>HS Master Slides</vt:lpstr>
      <vt:lpstr>Pro ASP.NET MVC 5 Platform</vt:lpstr>
      <vt:lpstr>Intro</vt:lpstr>
      <vt:lpstr>Intro</vt:lpstr>
      <vt:lpstr>ASP.NET Platform</vt:lpstr>
      <vt:lpstr>ASP.NET Platform</vt:lpstr>
      <vt:lpstr>Handlers</vt:lpstr>
      <vt:lpstr>The ASP.NET Lifecycles</vt:lpstr>
      <vt:lpstr>The ASP.NET Lifecycles</vt:lpstr>
      <vt:lpstr>Modules</vt:lpstr>
      <vt:lpstr>Modules vs Handlers</vt:lpstr>
      <vt:lpstr>Modules vs Handlers</vt:lpstr>
      <vt:lpstr>Tracing Requests</vt:lpstr>
      <vt:lpstr>Alexander Klassanov</vt:lpstr>
    </vt:vector>
  </TitlesOfParts>
  <Company>Fourth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Aleksander Klassanov</dc:creator>
  <cp:lastModifiedBy>Aleksander Klassanov</cp:lastModifiedBy>
  <cp:revision>228</cp:revision>
  <dcterms:created xsi:type="dcterms:W3CDTF">2021-03-10T08:08:09Z</dcterms:created>
  <dcterms:modified xsi:type="dcterms:W3CDTF">2021-05-18T09:48:01Z</dcterms:modified>
</cp:coreProperties>
</file>