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3"/>
  </p:notesMasterIdLst>
  <p:handoutMasterIdLst>
    <p:handoutMasterId r:id="rId24"/>
  </p:handoutMasterIdLst>
  <p:sldIdLst>
    <p:sldId id="256" r:id="rId5"/>
    <p:sldId id="276" r:id="rId6"/>
    <p:sldId id="281" r:id="rId7"/>
    <p:sldId id="277" r:id="rId8"/>
    <p:sldId id="278" r:id="rId9"/>
    <p:sldId id="279" r:id="rId10"/>
    <p:sldId id="280" r:id="rId11"/>
    <p:sldId id="271" r:id="rId12"/>
    <p:sldId id="272" r:id="rId13"/>
    <p:sldId id="273" r:id="rId14"/>
    <p:sldId id="274" r:id="rId15"/>
    <p:sldId id="257" r:id="rId16"/>
    <p:sldId id="270" r:id="rId17"/>
    <p:sldId id="262" r:id="rId18"/>
    <p:sldId id="263" r:id="rId19"/>
    <p:sldId id="275" r:id="rId20"/>
    <p:sldId id="265" r:id="rId21"/>
    <p:sldId id="266" r:id="rId22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20" autoAdjust="0"/>
  </p:normalViewPr>
  <p:slideViewPr>
    <p:cSldViewPr>
      <p:cViewPr varScale="1">
        <p:scale>
          <a:sx n="99" d="100"/>
          <a:sy n="99" d="100"/>
        </p:scale>
        <p:origin x="96" y="276"/>
      </p:cViewPr>
      <p:guideLst>
        <p:guide pos="3839"/>
        <p:guide orient="horz" pos="216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54A-42CC-90F0-6198136A221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54A-42CC-90F0-6198136A221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54A-42CC-90F0-6198136A2214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79"/>
        <c:axId val="597442544"/>
        <c:axId val="597441760"/>
      </c:barChart>
      <c:catAx>
        <c:axId val="59744254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7441760"/>
        <c:crosses val="autoZero"/>
        <c:auto val="1"/>
        <c:lblAlgn val="ctr"/>
        <c:lblOffset val="100"/>
        <c:noMultiLvlLbl val="0"/>
      </c:catAx>
      <c:valAx>
        <c:axId val="59744176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5974425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119837-5B71-4D44-BB01-DB0B084933C8}" type="doc">
      <dgm:prSet loTypeId="urn:microsoft.com/office/officeart/2005/8/layout/venn1" loCatId="relationship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77D14C5-CED9-4CFC-B338-DFB0C8090B9F}">
      <dgm:prSet phldrT="[Text]"/>
      <dgm:spPr/>
      <dgm:t>
        <a:bodyPr/>
        <a:lstStyle/>
        <a:p>
          <a:r>
            <a:rPr lang="en-US" dirty="0"/>
            <a:t>Group A</a:t>
          </a:r>
        </a:p>
      </dgm:t>
    </dgm:pt>
    <dgm:pt modelId="{92DFCBC7-BC14-4697-8ECD-BF0D5B1EDA3B}" type="parTrans" cxnId="{7D461F02-AB37-447A-AC6B-D31C4D2EC6A9}">
      <dgm:prSet/>
      <dgm:spPr/>
      <dgm:t>
        <a:bodyPr/>
        <a:lstStyle/>
        <a:p>
          <a:endParaRPr lang="en-US"/>
        </a:p>
      </dgm:t>
    </dgm:pt>
    <dgm:pt modelId="{87E3C0DB-7BEE-424E-8E11-B838D238D595}" type="sibTrans" cxnId="{7D461F02-AB37-447A-AC6B-D31C4D2EC6A9}">
      <dgm:prSet/>
      <dgm:spPr/>
      <dgm:t>
        <a:bodyPr/>
        <a:lstStyle/>
        <a:p>
          <a:endParaRPr lang="en-US"/>
        </a:p>
      </dgm:t>
    </dgm:pt>
    <dgm:pt modelId="{3C67E77D-62FA-499D-B5E6-E79A091C5267}">
      <dgm:prSet phldrT="[Text]"/>
      <dgm:spPr/>
      <dgm:t>
        <a:bodyPr/>
        <a:lstStyle/>
        <a:p>
          <a:r>
            <a:rPr lang="en-US" dirty="0"/>
            <a:t>Group B</a:t>
          </a:r>
        </a:p>
      </dgm:t>
    </dgm:pt>
    <dgm:pt modelId="{5337D229-E330-4525-B0FA-14EC5A80604A}" type="parTrans" cxnId="{32AA6160-4426-4C4D-93AE-E2F474E37AD9}">
      <dgm:prSet/>
      <dgm:spPr/>
      <dgm:t>
        <a:bodyPr/>
        <a:lstStyle/>
        <a:p>
          <a:endParaRPr lang="en-US"/>
        </a:p>
      </dgm:t>
    </dgm:pt>
    <dgm:pt modelId="{C056AC5D-B04E-4376-A1CB-3EAB7BE5AF5B}" type="sibTrans" cxnId="{32AA6160-4426-4C4D-93AE-E2F474E37AD9}">
      <dgm:prSet/>
      <dgm:spPr/>
      <dgm:t>
        <a:bodyPr/>
        <a:lstStyle/>
        <a:p>
          <a:endParaRPr lang="en-US"/>
        </a:p>
      </dgm:t>
    </dgm:pt>
    <dgm:pt modelId="{CC6B7442-0B72-4EF2-9F13-1325B51AFF9F}">
      <dgm:prSet phldrT="[Text]"/>
      <dgm:spPr/>
      <dgm:t>
        <a:bodyPr/>
        <a:lstStyle/>
        <a:p>
          <a:r>
            <a:rPr lang="en-US" dirty="0"/>
            <a:t>Group C</a:t>
          </a:r>
        </a:p>
      </dgm:t>
    </dgm:pt>
    <dgm:pt modelId="{E3D139E0-5DC2-4F8E-9F8F-B3F0EBCD4689}" type="parTrans" cxnId="{102D6D4D-90C9-40F4-A001-35DCC329B127}">
      <dgm:prSet/>
      <dgm:spPr/>
      <dgm:t>
        <a:bodyPr/>
        <a:lstStyle/>
        <a:p>
          <a:endParaRPr lang="en-US"/>
        </a:p>
      </dgm:t>
    </dgm:pt>
    <dgm:pt modelId="{FF80E1BA-0D6F-4EE8-9640-892A5897DBCD}" type="sibTrans" cxnId="{102D6D4D-90C9-40F4-A001-35DCC329B127}">
      <dgm:prSet/>
      <dgm:spPr/>
      <dgm:t>
        <a:bodyPr/>
        <a:lstStyle/>
        <a:p>
          <a:endParaRPr lang="en-US"/>
        </a:p>
      </dgm:t>
    </dgm:pt>
    <dgm:pt modelId="{E16D65B4-494C-45C0-82F5-A63E581063CB}" type="pres">
      <dgm:prSet presAssocID="{90119837-5B71-4D44-BB01-DB0B084933C8}" presName="compositeShape" presStyleCnt="0">
        <dgm:presLayoutVars>
          <dgm:chMax val="7"/>
          <dgm:dir/>
          <dgm:resizeHandles val="exact"/>
        </dgm:presLayoutVars>
      </dgm:prSet>
      <dgm:spPr/>
    </dgm:pt>
    <dgm:pt modelId="{7A12B315-EA92-4E8C-914E-FCF8B923D9BA}" type="pres">
      <dgm:prSet presAssocID="{477D14C5-CED9-4CFC-B338-DFB0C8090B9F}" presName="circ1" presStyleLbl="vennNode1" presStyleIdx="0" presStyleCnt="3"/>
      <dgm:spPr/>
    </dgm:pt>
    <dgm:pt modelId="{1114C5CF-9DB7-4B7A-9D02-B353869E5D38}" type="pres">
      <dgm:prSet presAssocID="{477D14C5-CED9-4CFC-B338-DFB0C8090B9F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3469E5A2-93C2-49EF-825C-26E5802651A1}" type="pres">
      <dgm:prSet presAssocID="{3C67E77D-62FA-499D-B5E6-E79A091C5267}" presName="circ2" presStyleLbl="vennNode1" presStyleIdx="1" presStyleCnt="3"/>
      <dgm:spPr/>
    </dgm:pt>
    <dgm:pt modelId="{EB02C228-AFBE-4EA8-ADAD-5E115CB980C7}" type="pres">
      <dgm:prSet presAssocID="{3C67E77D-62FA-499D-B5E6-E79A091C5267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2B11D8EC-23D3-4EEE-B141-81E29A0B04B6}" type="pres">
      <dgm:prSet presAssocID="{CC6B7442-0B72-4EF2-9F13-1325B51AFF9F}" presName="circ3" presStyleLbl="vennNode1" presStyleIdx="2" presStyleCnt="3"/>
      <dgm:spPr/>
    </dgm:pt>
    <dgm:pt modelId="{99560A19-63A4-4F58-BF54-93D1A84B1A1C}" type="pres">
      <dgm:prSet presAssocID="{CC6B7442-0B72-4EF2-9F13-1325B51AFF9F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7D461F02-AB37-447A-AC6B-D31C4D2EC6A9}" srcId="{90119837-5B71-4D44-BB01-DB0B084933C8}" destId="{477D14C5-CED9-4CFC-B338-DFB0C8090B9F}" srcOrd="0" destOrd="0" parTransId="{92DFCBC7-BC14-4697-8ECD-BF0D5B1EDA3B}" sibTransId="{87E3C0DB-7BEE-424E-8E11-B838D238D595}"/>
    <dgm:cxn modelId="{25C8D00E-7E96-4A36-A375-D219ADDEF7E1}" type="presOf" srcId="{90119837-5B71-4D44-BB01-DB0B084933C8}" destId="{E16D65B4-494C-45C0-82F5-A63E581063CB}" srcOrd="0" destOrd="0" presId="urn:microsoft.com/office/officeart/2005/8/layout/venn1"/>
    <dgm:cxn modelId="{32AA6160-4426-4C4D-93AE-E2F474E37AD9}" srcId="{90119837-5B71-4D44-BB01-DB0B084933C8}" destId="{3C67E77D-62FA-499D-B5E6-E79A091C5267}" srcOrd="1" destOrd="0" parTransId="{5337D229-E330-4525-B0FA-14EC5A80604A}" sibTransId="{C056AC5D-B04E-4376-A1CB-3EAB7BE5AF5B}"/>
    <dgm:cxn modelId="{6A7A996A-CD4C-4228-8B30-C5D8E8EDF64D}" type="presOf" srcId="{3C67E77D-62FA-499D-B5E6-E79A091C5267}" destId="{EB02C228-AFBE-4EA8-ADAD-5E115CB980C7}" srcOrd="1" destOrd="0" presId="urn:microsoft.com/office/officeart/2005/8/layout/venn1"/>
    <dgm:cxn modelId="{102D6D4D-90C9-40F4-A001-35DCC329B127}" srcId="{90119837-5B71-4D44-BB01-DB0B084933C8}" destId="{CC6B7442-0B72-4EF2-9F13-1325B51AFF9F}" srcOrd="2" destOrd="0" parTransId="{E3D139E0-5DC2-4F8E-9F8F-B3F0EBCD4689}" sibTransId="{FF80E1BA-0D6F-4EE8-9640-892A5897DBCD}"/>
    <dgm:cxn modelId="{8314FB70-092A-47FB-83E3-C595090DBA48}" type="presOf" srcId="{477D14C5-CED9-4CFC-B338-DFB0C8090B9F}" destId="{1114C5CF-9DB7-4B7A-9D02-B353869E5D38}" srcOrd="1" destOrd="0" presId="urn:microsoft.com/office/officeart/2005/8/layout/venn1"/>
    <dgm:cxn modelId="{72EC0D90-B3C0-40C5-979A-2051A1711AC2}" type="presOf" srcId="{477D14C5-CED9-4CFC-B338-DFB0C8090B9F}" destId="{7A12B315-EA92-4E8C-914E-FCF8B923D9BA}" srcOrd="0" destOrd="0" presId="urn:microsoft.com/office/officeart/2005/8/layout/venn1"/>
    <dgm:cxn modelId="{2F29C697-80C6-4535-BD23-A3D8AD090463}" type="presOf" srcId="{3C67E77D-62FA-499D-B5E6-E79A091C5267}" destId="{3469E5A2-93C2-49EF-825C-26E5802651A1}" srcOrd="0" destOrd="0" presId="urn:microsoft.com/office/officeart/2005/8/layout/venn1"/>
    <dgm:cxn modelId="{54CA38E1-8678-4786-A265-770FD25C3115}" type="presOf" srcId="{CC6B7442-0B72-4EF2-9F13-1325B51AFF9F}" destId="{99560A19-63A4-4F58-BF54-93D1A84B1A1C}" srcOrd="1" destOrd="0" presId="urn:microsoft.com/office/officeart/2005/8/layout/venn1"/>
    <dgm:cxn modelId="{98BEF9E1-8D57-4A22-93E0-87299CF8A4AD}" type="presOf" srcId="{CC6B7442-0B72-4EF2-9F13-1325B51AFF9F}" destId="{2B11D8EC-23D3-4EEE-B141-81E29A0B04B6}" srcOrd="0" destOrd="0" presId="urn:microsoft.com/office/officeart/2005/8/layout/venn1"/>
    <dgm:cxn modelId="{44472F79-9B0F-4D76-8B36-0088629008C0}" type="presParOf" srcId="{E16D65B4-494C-45C0-82F5-A63E581063CB}" destId="{7A12B315-EA92-4E8C-914E-FCF8B923D9BA}" srcOrd="0" destOrd="0" presId="urn:microsoft.com/office/officeart/2005/8/layout/venn1"/>
    <dgm:cxn modelId="{EED42847-ACC7-4B5B-B7A1-8F60C94743CB}" type="presParOf" srcId="{E16D65B4-494C-45C0-82F5-A63E581063CB}" destId="{1114C5CF-9DB7-4B7A-9D02-B353869E5D38}" srcOrd="1" destOrd="0" presId="urn:microsoft.com/office/officeart/2005/8/layout/venn1"/>
    <dgm:cxn modelId="{EA084191-AAFD-4120-8E5D-065F61D9C184}" type="presParOf" srcId="{E16D65B4-494C-45C0-82F5-A63E581063CB}" destId="{3469E5A2-93C2-49EF-825C-26E5802651A1}" srcOrd="2" destOrd="0" presId="urn:microsoft.com/office/officeart/2005/8/layout/venn1"/>
    <dgm:cxn modelId="{497995D6-2D56-4D4A-9810-B2A982093C33}" type="presParOf" srcId="{E16D65B4-494C-45C0-82F5-A63E581063CB}" destId="{EB02C228-AFBE-4EA8-ADAD-5E115CB980C7}" srcOrd="3" destOrd="0" presId="urn:microsoft.com/office/officeart/2005/8/layout/venn1"/>
    <dgm:cxn modelId="{B89A92EA-5677-4AE6-8638-A1DFDAED14CE}" type="presParOf" srcId="{E16D65B4-494C-45C0-82F5-A63E581063CB}" destId="{2B11D8EC-23D3-4EEE-B141-81E29A0B04B6}" srcOrd="4" destOrd="0" presId="urn:microsoft.com/office/officeart/2005/8/layout/venn1"/>
    <dgm:cxn modelId="{33E257C4-E013-433E-855E-23803CD553AD}" type="presParOf" srcId="{E16D65B4-494C-45C0-82F5-A63E581063CB}" destId="{99560A19-63A4-4F58-BF54-93D1A84B1A1C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12B315-EA92-4E8C-914E-FCF8B923D9BA}">
      <dsp:nvSpPr>
        <dsp:cNvPr id="0" name=""/>
        <dsp:cNvSpPr/>
      </dsp:nvSpPr>
      <dsp:spPr>
        <a:xfrm>
          <a:off x="929639" y="53339"/>
          <a:ext cx="2560320" cy="2560320"/>
        </a:xfrm>
        <a:prstGeom prst="ellipse">
          <a:avLst/>
        </a:prstGeom>
        <a:gradFill rotWithShape="0">
          <a:gsLst>
            <a:gs pos="0">
              <a:schemeClr val="accent2">
                <a:alpha val="50000"/>
                <a:hueOff val="0"/>
                <a:satOff val="0"/>
                <a:lumOff val="0"/>
                <a:alphaOff val="0"/>
              </a:schemeClr>
            </a:gs>
            <a:gs pos="100000">
              <a:schemeClr val="accent2">
                <a:alpha val="50000"/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  <a:gs pos="100000">
              <a:schemeClr val="accent2">
                <a:alpha val="50000"/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</a:gsLst>
          <a:lin ang="414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Group A</a:t>
          </a:r>
        </a:p>
      </dsp:txBody>
      <dsp:txXfrm>
        <a:off x="1271015" y="501395"/>
        <a:ext cx="1877568" cy="1152144"/>
      </dsp:txXfrm>
    </dsp:sp>
    <dsp:sp modelId="{3469E5A2-93C2-49EF-825C-26E5802651A1}">
      <dsp:nvSpPr>
        <dsp:cNvPr id="0" name=""/>
        <dsp:cNvSpPr/>
      </dsp:nvSpPr>
      <dsp:spPr>
        <a:xfrm>
          <a:off x="1853488" y="1653540"/>
          <a:ext cx="2560320" cy="2560320"/>
        </a:xfrm>
        <a:prstGeom prst="ellipse">
          <a:avLst/>
        </a:prstGeom>
        <a:gradFill rotWithShape="0">
          <a:gsLst>
            <a:gs pos="0">
              <a:schemeClr val="accent3">
                <a:alpha val="50000"/>
                <a:hueOff val="0"/>
                <a:satOff val="0"/>
                <a:lumOff val="0"/>
                <a:alphaOff val="0"/>
              </a:schemeClr>
            </a:gs>
            <a:gs pos="100000">
              <a:schemeClr val="accent3">
                <a:alpha val="50000"/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  <a:gs pos="100000">
              <a:schemeClr val="accent3">
                <a:alpha val="50000"/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</a:gsLst>
          <a:lin ang="414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Group B</a:t>
          </a:r>
        </a:p>
      </dsp:txBody>
      <dsp:txXfrm>
        <a:off x="2636520" y="2314955"/>
        <a:ext cx="1536192" cy="1408176"/>
      </dsp:txXfrm>
    </dsp:sp>
    <dsp:sp modelId="{2B11D8EC-23D3-4EEE-B141-81E29A0B04B6}">
      <dsp:nvSpPr>
        <dsp:cNvPr id="0" name=""/>
        <dsp:cNvSpPr/>
      </dsp:nvSpPr>
      <dsp:spPr>
        <a:xfrm>
          <a:off x="5791" y="1653540"/>
          <a:ext cx="2560320" cy="2560320"/>
        </a:xfrm>
        <a:prstGeom prst="ellipse">
          <a:avLst/>
        </a:prstGeom>
        <a:gradFill rotWithShape="0">
          <a:gsLst>
            <a:gs pos="0">
              <a:schemeClr val="accent4">
                <a:alpha val="50000"/>
                <a:hueOff val="0"/>
                <a:satOff val="0"/>
                <a:lumOff val="0"/>
                <a:alphaOff val="0"/>
              </a:schemeClr>
            </a:gs>
            <a:gs pos="100000">
              <a:schemeClr val="accent4">
                <a:alpha val="50000"/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  <a:gs pos="100000">
              <a:schemeClr val="accent4">
                <a:alpha val="50000"/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</a:gsLst>
          <a:lin ang="414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Group C</a:t>
          </a:r>
        </a:p>
      </dsp:txBody>
      <dsp:txXfrm>
        <a:off x="246887" y="2314955"/>
        <a:ext cx="1536192" cy="14081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482589-CB2F-4003-801D-095B67490E73}" type="datetimeFigureOut">
              <a:rPr lang="en-US"/>
              <a:t>01-Mar-21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A4844B-5D5D-4D8E-9E71-6B297DF4019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589861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7D4DBF-746C-4C25-853D-8A1CBE8404F4}" type="datetimeFigureOut">
              <a:rPr lang="en-US"/>
              <a:t>01-Mar-21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E0FDE7-FE71-46E3-9512-437B13AD5F4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66979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E0FDE7-FE71-46E3-9512-437B13AD5F4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737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E0FDE7-FE71-46E3-9512-437B13AD5F4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0409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</a:t>
            </a:r>
            <a:r>
              <a:rPr lang="en-US" dirty="0" err="1"/>
              <a:t>Globlal.asax</a:t>
            </a:r>
            <a:r>
              <a:rPr lang="en-US" dirty="0"/>
              <a:t> file, the so called global application class, derived from </a:t>
            </a:r>
            <a:r>
              <a:rPr lang="en-US" dirty="0" err="1"/>
              <a:t>HttpApplication</a:t>
            </a:r>
            <a:r>
              <a:rPr lang="en-US" dirty="0"/>
              <a:t>, instantiated by the ASP.NET framework </a:t>
            </a:r>
            <a:r>
              <a:rPr lang="en-US" dirty="0" err="1"/>
              <a:t>Application_Start</a:t>
            </a:r>
            <a:r>
              <a:rPr lang="en-US" dirty="0"/>
              <a:t>(), </a:t>
            </a:r>
            <a:r>
              <a:rPr lang="en-US" dirty="0" err="1"/>
              <a:t>Application_End</a:t>
            </a:r>
            <a:r>
              <a:rPr lang="en-US" dirty="0"/>
              <a:t>() methods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E0FDE7-FE71-46E3-9512-437B13AD5F4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307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4812" y="1524000"/>
            <a:ext cx="8839201" cy="32004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4813" y="4876800"/>
            <a:ext cx="7162799" cy="990600"/>
          </a:xfrm>
        </p:spPr>
        <p:txBody>
          <a:bodyPr lIns="91440"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50" baseline="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88707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lternate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5393372" y="0"/>
            <a:ext cx="6795452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5484812" y="0"/>
            <a:ext cx="6704012" cy="6858000"/>
          </a:xfrm>
          <a:prstGeom prst="rect">
            <a:avLst/>
          </a:prstGeom>
          <a:solidFill>
            <a:schemeClr val="accent2">
              <a:lumMod val="75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685800"/>
            <a:ext cx="4267200" cy="38862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013" y="4724400"/>
            <a:ext cx="4267200" cy="14478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&#10;"/>
          <p:cNvSpPr>
            <a:spLocks noGrp="1"/>
          </p:cNvSpPr>
          <p:nvPr>
            <p:ph type="pic" idx="1"/>
          </p:nvPr>
        </p:nvSpPr>
        <p:spPr>
          <a:xfrm>
            <a:off x="6094413" y="685800"/>
            <a:ext cx="5486400" cy="5486400"/>
          </a:xfrm>
          <a:solidFill>
            <a:schemeClr val="tx2">
              <a:lumMod val="10000"/>
            </a:schemeClr>
          </a:solidFill>
          <a:ln w="50800">
            <a:solidFill>
              <a:schemeClr val="tx1"/>
            </a:solidFill>
            <a:miter lim="800000"/>
          </a:ln>
          <a:effectLst>
            <a:outerShdw blurRad="190500" algn="ctr" rotWithShape="0">
              <a:prstClr val="black">
                <a:alpha val="50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r>
              <a:rPr lang="en-US"/>
              <a:t>Intro - Context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536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r>
              <a:rPr lang="en-US"/>
              <a:t>Intro - Context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99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675812" y="685801"/>
            <a:ext cx="1219201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3813" y="685800"/>
            <a:ext cx="8153399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r>
              <a:rPr lang="en-US"/>
              <a:t>Intro - Context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202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r>
              <a:rPr lang="en-US"/>
              <a:t>Intro - Context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086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3" y="3429000"/>
            <a:ext cx="9601201" cy="2286000"/>
          </a:xfrm>
        </p:spPr>
        <p:txBody>
          <a:bodyPr anchor="b">
            <a:normAutofit/>
          </a:bodyPr>
          <a:lstStyle>
            <a:lvl1pPr algn="l"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685800"/>
            <a:ext cx="7543800" cy="1066800"/>
          </a:xfrm>
        </p:spPr>
        <p:txBody>
          <a:bodyPr lIns="91440" anchor="t"/>
          <a:lstStyle>
            <a:lvl1pPr marL="0" indent="0">
              <a:spcBef>
                <a:spcPts val="0"/>
              </a:spcBef>
              <a:buNone/>
              <a:defRPr sz="2000" cap="all" spc="250" baseline="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r>
              <a:rPr lang="en-US"/>
              <a:t>Intro - Context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889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3813" y="1828800"/>
            <a:ext cx="4648199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2" y="1828801"/>
            <a:ext cx="4648202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r>
              <a:rPr lang="en-US"/>
              <a:t>Intro - Context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878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1676400"/>
            <a:ext cx="4646376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3813" y="2438400"/>
            <a:ext cx="4648199" cy="3733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6812" y="1676400"/>
            <a:ext cx="4648201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6812" y="2438400"/>
            <a:ext cx="4648201" cy="3733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r>
              <a:rPr lang="en-US"/>
              <a:t>Intro - Context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692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r>
              <a:rPr lang="en-US"/>
              <a:t>Intro - Context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311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r>
              <a:rPr lang="en-US"/>
              <a:t>Intro - Context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631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08012" y="0"/>
            <a:ext cx="4883563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699452" y="0"/>
            <a:ext cx="4700684" cy="6858000"/>
          </a:xfrm>
          <a:prstGeom prst="rect">
            <a:avLst/>
          </a:prstGeom>
          <a:solidFill>
            <a:schemeClr val="accent2">
              <a:lumMod val="75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3" y="685800"/>
            <a:ext cx="3581400" cy="38862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3" y="4724400"/>
            <a:ext cx="3581400" cy="1401764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3" y="685800"/>
            <a:ext cx="548497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r>
              <a:rPr lang="en-US"/>
              <a:t>Intro - Context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575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608012" y="0"/>
            <a:ext cx="4883563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13" name="Rectangle 12"/>
          <p:cNvSpPr/>
          <p:nvPr/>
        </p:nvSpPr>
        <p:spPr>
          <a:xfrm>
            <a:off x="699452" y="0"/>
            <a:ext cx="4700684" cy="6858000"/>
          </a:xfrm>
          <a:prstGeom prst="rect">
            <a:avLst/>
          </a:prstGeom>
          <a:solidFill>
            <a:schemeClr val="accent2">
              <a:lumMod val="75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3" y="685800"/>
            <a:ext cx="3581400" cy="38862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3" y="4724400"/>
            <a:ext cx="3581400" cy="1401764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&#10;"/>
          <p:cNvSpPr>
            <a:spLocks noGrp="1"/>
          </p:cNvSpPr>
          <p:nvPr>
            <p:ph type="pic" idx="1"/>
          </p:nvPr>
        </p:nvSpPr>
        <p:spPr>
          <a:xfrm>
            <a:off x="6094413" y="685800"/>
            <a:ext cx="5486400" cy="5486400"/>
          </a:xfrm>
          <a:solidFill>
            <a:schemeClr val="tx2">
              <a:lumMod val="10000"/>
            </a:schemeClr>
          </a:solidFill>
          <a:ln w="50800">
            <a:solidFill>
              <a:schemeClr val="tx1"/>
            </a:solidFill>
            <a:miter lim="800000"/>
          </a:ln>
          <a:effectLst>
            <a:outerShdw blurRad="190500" algn="ctr" rotWithShape="0">
              <a:prstClr val="black">
                <a:alpha val="50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r>
              <a:rPr lang="en-US"/>
              <a:t>Intro - Context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934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3812" y="381000"/>
            <a:ext cx="96012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4" y="1828800"/>
            <a:ext cx="96012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38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Intro - Context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99412" y="6400801"/>
            <a:ext cx="13200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75812" y="6400801"/>
            <a:ext cx="12192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9542E4-2CCF-42F6-9D92-ED568035133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082099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2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6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800"/>
        </a:spcBef>
        <a:buFont typeface="Century" pitchFamily="18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indent="-228600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25880" indent="-228600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91640" indent="-228600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spcBef>
          <a:spcPts val="6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23160" indent="-228600" algn="l" defTabSz="914400" rtl="0" eaLnBrk="1" latinLnBrk="0" hangingPunct="1">
        <a:spcBef>
          <a:spcPts val="6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28600" algn="l" defTabSz="914400" rtl="0" eaLnBrk="1" latinLnBrk="0" hangingPunct="1">
        <a:spcBef>
          <a:spcPts val="6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54680" indent="-228600" algn="l" defTabSz="914400" rtl="0" eaLnBrk="1" latinLnBrk="0" hangingPunct="1">
        <a:spcBef>
          <a:spcPts val="6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github.com/klassanov/AspNetPlatformDemos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</a:t>
            </a:r>
            <a:br>
              <a:rPr lang="en-US" dirty="0"/>
            </a:br>
            <a:r>
              <a:rPr lang="en-US" dirty="0"/>
              <a:t>ASP.NET MVC 5 Platform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it-IT" dirty="0">
                <a:solidFill>
                  <a:srgbClr val="96B86B"/>
                </a:solidFill>
              </a:rPr>
              <a:t>B</a:t>
            </a:r>
            <a:r>
              <a:rPr lang="en-US" dirty="0" err="1">
                <a:solidFill>
                  <a:srgbClr val="96B86B"/>
                </a:solidFill>
              </a:rPr>
              <a:t>ook</a:t>
            </a:r>
            <a:r>
              <a:rPr lang="en-US" dirty="0">
                <a:solidFill>
                  <a:srgbClr val="96B86B"/>
                </a:solidFill>
              </a:rPr>
              <a:t> presentation</a:t>
            </a:r>
          </a:p>
        </p:txBody>
      </p:sp>
    </p:spTree>
    <p:extLst>
      <p:ext uri="{BB962C8B-B14F-4D97-AF65-F5344CB8AC3E}">
        <p14:creationId xmlns:p14="http://schemas.microsoft.com/office/powerpoint/2010/main" val="3600820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Content Layout with Table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First bullet point here</a:t>
            </a:r>
          </a:p>
          <a:p>
            <a:r>
              <a:rPr lang="en-US" dirty="0"/>
              <a:t>Second bullet point here</a:t>
            </a:r>
          </a:p>
          <a:p>
            <a:r>
              <a:rPr lang="en-US" dirty="0"/>
              <a:t>Third bullet point here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842148556"/>
              </p:ext>
            </p:extLst>
          </p:nvPr>
        </p:nvGraphicFramePr>
        <p:xfrm>
          <a:off x="6246813" y="1828800"/>
          <a:ext cx="4648200" cy="2057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9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9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9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4350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 anchor="ctr">
                    <a:solidFill>
                      <a:srgbClr val="3075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A</a:t>
                      </a:r>
                    </a:p>
                  </a:txBody>
                  <a:tcPr anchor="ctr">
                    <a:solidFill>
                      <a:srgbClr val="3075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B</a:t>
                      </a:r>
                    </a:p>
                  </a:txBody>
                  <a:tcPr anchor="ctr">
                    <a:solidFill>
                      <a:srgbClr val="3075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r>
                        <a:rPr lang="en-US" dirty="0"/>
                        <a:t>Class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r>
                        <a:rPr lang="en-US" dirty="0"/>
                        <a:t>Class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r>
                        <a:rPr lang="en-US" dirty="0"/>
                        <a:t>Class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CDD0C4-7839-42EE-A688-1DBD3A31B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- Context</a:t>
            </a:r>
          </a:p>
        </p:txBody>
      </p:sp>
    </p:spTree>
    <p:extLst>
      <p:ext uri="{BB962C8B-B14F-4D97-AF65-F5344CB8AC3E}">
        <p14:creationId xmlns:p14="http://schemas.microsoft.com/office/powerpoint/2010/main" val="1648180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Content Layout with SmartArt</a:t>
            </a:r>
          </a:p>
        </p:txBody>
      </p:sp>
      <p:graphicFrame>
        <p:nvGraphicFramePr>
          <p:cNvPr id="4" name="Content Placeholder 3" descr="Basic venn - Use to show overlapping or interconnected relationships. The first seven lines of Level 1 text correspond with a circle. If there are four or fewer lines of Level 1 text, the text is inside the circles. If there are more than four lines of Level 1 text, the text is outside of the circles. Unused text does not appear, but remains available if you switch layouts.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11710452"/>
              </p:ext>
            </p:extLst>
          </p:nvPr>
        </p:nvGraphicFramePr>
        <p:xfrm>
          <a:off x="1522413" y="1905000"/>
          <a:ext cx="4419600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First bullet point here</a:t>
            </a:r>
          </a:p>
          <a:p>
            <a:r>
              <a:rPr lang="en-US" dirty="0"/>
              <a:t>Second bullet point here</a:t>
            </a:r>
          </a:p>
          <a:p>
            <a:r>
              <a:rPr lang="en-US" dirty="0"/>
              <a:t>Third bullet point here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69DE92-1EB6-4588-8316-AE27456C6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- Context</a:t>
            </a:r>
          </a:p>
        </p:txBody>
      </p:sp>
    </p:spTree>
    <p:extLst>
      <p:ext uri="{BB962C8B-B14F-4D97-AF65-F5344CB8AC3E}">
        <p14:creationId xmlns:p14="http://schemas.microsoft.com/office/powerpoint/2010/main" val="1169932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790B34-F6D9-4F62-8B04-4F4D1A95A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- Context</a:t>
            </a:r>
          </a:p>
        </p:txBody>
      </p:sp>
    </p:spTree>
    <p:extLst>
      <p:ext uri="{BB962C8B-B14F-4D97-AF65-F5344CB8AC3E}">
        <p14:creationId xmlns:p14="http://schemas.microsoft.com/office/powerpoint/2010/main" val="232995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A100303-3A58-4EB5-9181-87BA0D554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- Context</a:t>
            </a:r>
          </a:p>
        </p:txBody>
      </p:sp>
    </p:spTree>
    <p:extLst>
      <p:ext uri="{BB962C8B-B14F-4D97-AF65-F5344CB8AC3E}">
        <p14:creationId xmlns:p14="http://schemas.microsoft.com/office/powerpoint/2010/main" val="4130843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- 3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03C094-F1D3-4B91-AD4F-F0D9DE268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- Context</a:t>
            </a:r>
          </a:p>
        </p:txBody>
      </p:sp>
    </p:spTree>
    <p:extLst>
      <p:ext uri="{BB962C8B-B14F-4D97-AF65-F5344CB8AC3E}">
        <p14:creationId xmlns:p14="http://schemas.microsoft.com/office/powerpoint/2010/main" val="371841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4680C4D-DE96-42F5-8B2B-890916A51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- Context</a:t>
            </a:r>
          </a:p>
        </p:txBody>
      </p:sp>
    </p:spTree>
    <p:extLst>
      <p:ext uri="{BB962C8B-B14F-4D97-AF65-F5344CB8AC3E}">
        <p14:creationId xmlns:p14="http://schemas.microsoft.com/office/powerpoint/2010/main" val="2254311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- 4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E6A0A5-7CB7-4DDF-865F-2C5D7C147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- Context</a:t>
            </a:r>
          </a:p>
        </p:txBody>
      </p:sp>
    </p:spTree>
    <p:extLst>
      <p:ext uri="{BB962C8B-B14F-4D97-AF65-F5344CB8AC3E}">
        <p14:creationId xmlns:p14="http://schemas.microsoft.com/office/powerpoint/2010/main" val="1249502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- 5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icture Placeholder 5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/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94E5071-3047-492A-9361-718509F05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- Context</a:t>
            </a:r>
          </a:p>
        </p:txBody>
      </p:sp>
    </p:spTree>
    <p:extLst>
      <p:ext uri="{BB962C8B-B14F-4D97-AF65-F5344CB8AC3E}">
        <p14:creationId xmlns:p14="http://schemas.microsoft.com/office/powerpoint/2010/main" val="270729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- 6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Picture Placeholder 5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/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CDD8DC-21C3-4624-87E2-6702937F4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- Context</a:t>
            </a:r>
          </a:p>
        </p:txBody>
      </p:sp>
    </p:spTree>
    <p:extLst>
      <p:ext uri="{BB962C8B-B14F-4D97-AF65-F5344CB8AC3E}">
        <p14:creationId xmlns:p14="http://schemas.microsoft.com/office/powerpoint/2010/main" val="235593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2B2D3-7324-497B-B5AF-9AF404EEE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2" y="381000"/>
            <a:ext cx="9601200" cy="1143000"/>
          </a:xfrm>
        </p:spPr>
        <p:txBody>
          <a:bodyPr anchor="b">
            <a:normAutofit/>
          </a:bodyPr>
          <a:lstStyle/>
          <a:p>
            <a:r>
              <a:rPr lang="it-IT" dirty="0"/>
              <a:t>Intro</a:t>
            </a:r>
            <a:endParaRPr lang="en-US" dirty="0"/>
          </a:p>
        </p:txBody>
      </p:sp>
      <p:pic>
        <p:nvPicPr>
          <p:cNvPr id="5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76E06233-7512-4EFD-A3A6-C3415AB5E6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812" y="1752600"/>
            <a:ext cx="2754085" cy="3505200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4FBB6C-3FA2-4E33-A55E-8CEFFBCD7E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94212" y="1257300"/>
            <a:ext cx="7162800" cy="434340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en-US" dirty="0"/>
              <a:t>Adam Freeman, 2014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Applicable to .NET Framework Projects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Not applicable to .NET Core Projects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Presentation demos available @ </a:t>
            </a:r>
            <a:r>
              <a:rPr lang="en-US" dirty="0">
                <a:hlinkClick r:id="rId4"/>
              </a:rPr>
              <a:t>https://github.com/klassanov/AspNetPlatformDemos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07AFA3-2254-48A7-92D0-42910DBFD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9412" y="6338887"/>
            <a:ext cx="11658600" cy="276226"/>
          </a:xfrm>
        </p:spPr>
        <p:txBody>
          <a:bodyPr/>
          <a:lstStyle/>
          <a:p>
            <a:pPr algn="r"/>
            <a:r>
              <a:rPr lang="en-US" dirty="0"/>
              <a:t>Intro</a:t>
            </a:r>
          </a:p>
        </p:txBody>
      </p:sp>
    </p:spTree>
    <p:extLst>
      <p:ext uri="{BB962C8B-B14F-4D97-AF65-F5344CB8AC3E}">
        <p14:creationId xmlns:p14="http://schemas.microsoft.com/office/powerpoint/2010/main" val="2611080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4FBB6C-3FA2-4E33-A55E-8CEFFBCD7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9412" y="304800"/>
            <a:ext cx="9448800" cy="62484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Chapter</a:t>
            </a:r>
            <a:r>
              <a:rPr lang="it-IT" dirty="0"/>
              <a:t> 1: </a:t>
            </a:r>
            <a:r>
              <a:rPr lang="en-US" dirty="0"/>
              <a:t>Putting</a:t>
            </a:r>
            <a:r>
              <a:rPr lang="it-IT" dirty="0"/>
              <a:t> the ASP.NET Platform in </a:t>
            </a:r>
            <a:r>
              <a:rPr lang="en-US" dirty="0"/>
              <a:t>Context</a:t>
            </a:r>
          </a:p>
          <a:p>
            <a:pPr marL="0" indent="0">
              <a:buNone/>
            </a:pPr>
            <a:r>
              <a:rPr lang="en-US" dirty="0"/>
              <a:t>Chapter</a:t>
            </a:r>
            <a:r>
              <a:rPr lang="it-IT" dirty="0"/>
              <a:t> 2: Pattern and Tools Primer</a:t>
            </a:r>
          </a:p>
          <a:p>
            <a:pPr marL="0" indent="0">
              <a:buNone/>
            </a:pPr>
            <a:r>
              <a:rPr lang="en-US" dirty="0"/>
              <a:t>Chapter 3: The ASP.NET </a:t>
            </a:r>
            <a:r>
              <a:rPr lang="it-IT" dirty="0"/>
              <a:t>Life </a:t>
            </a:r>
            <a:r>
              <a:rPr lang="en-US" dirty="0"/>
              <a:t>Cycles</a:t>
            </a:r>
          </a:p>
          <a:p>
            <a:pPr marL="0" indent="0">
              <a:buNone/>
            </a:pPr>
            <a:r>
              <a:rPr lang="en-US" dirty="0"/>
              <a:t>Chapter 4: Modules</a:t>
            </a:r>
          </a:p>
          <a:p>
            <a:pPr marL="0" indent="0">
              <a:buNone/>
            </a:pPr>
            <a:r>
              <a:rPr lang="en-US" dirty="0"/>
              <a:t>Chapter 5: Handlers</a:t>
            </a:r>
          </a:p>
          <a:p>
            <a:pPr marL="0" indent="0">
              <a:buNone/>
            </a:pPr>
            <a:r>
              <a:rPr lang="en-US" dirty="0"/>
              <a:t>Chapter 6: Disrupting the Request Life Cycle</a:t>
            </a:r>
          </a:p>
          <a:p>
            <a:pPr marL="0" indent="0">
              <a:buNone/>
            </a:pPr>
            <a:r>
              <a:rPr lang="en-US" dirty="0"/>
              <a:t>Chapter 7: Detecting Device Capabilities</a:t>
            </a:r>
          </a:p>
          <a:p>
            <a:pPr marL="0" indent="0">
              <a:buNone/>
            </a:pPr>
            <a:r>
              <a:rPr lang="en-US" dirty="0"/>
              <a:t>Chapter 8: Tracing Requests</a:t>
            </a:r>
          </a:p>
          <a:p>
            <a:pPr marL="0" indent="0">
              <a:buNone/>
            </a:pPr>
            <a:r>
              <a:rPr lang="en-US" dirty="0"/>
              <a:t>Chapter 9: Configuration</a:t>
            </a:r>
          </a:p>
          <a:p>
            <a:pPr marL="0" indent="0">
              <a:buNone/>
            </a:pPr>
            <a:r>
              <a:rPr lang="en-US" dirty="0"/>
              <a:t>Chapter 10: State Data</a:t>
            </a:r>
          </a:p>
          <a:p>
            <a:pPr marL="0" indent="0">
              <a:buNone/>
            </a:pPr>
            <a:r>
              <a:rPr lang="en-US" dirty="0"/>
              <a:t>Chapter 11: Caching Data</a:t>
            </a:r>
          </a:p>
          <a:p>
            <a:pPr marL="0" indent="0">
              <a:buNone/>
            </a:pPr>
            <a:r>
              <a:rPr lang="en-US" dirty="0"/>
              <a:t>Chapter 12: Caching Content</a:t>
            </a:r>
          </a:p>
          <a:p>
            <a:pPr marL="0" indent="0">
              <a:buNone/>
            </a:pPr>
            <a:r>
              <a:rPr lang="en-US" dirty="0"/>
              <a:t>Chapter 13: Getting Started with Identity</a:t>
            </a:r>
          </a:p>
          <a:p>
            <a:pPr marL="0" indent="0">
              <a:buNone/>
            </a:pPr>
            <a:r>
              <a:rPr lang="en-US" dirty="0"/>
              <a:t>Chapter</a:t>
            </a:r>
            <a:r>
              <a:rPr lang="it-IT" dirty="0"/>
              <a:t> 14: </a:t>
            </a:r>
            <a:r>
              <a:rPr lang="en-US" dirty="0"/>
              <a:t>Applying</a:t>
            </a:r>
            <a:r>
              <a:rPr lang="it-IT" dirty="0"/>
              <a:t> ASP.NET </a:t>
            </a:r>
            <a:r>
              <a:rPr lang="en-US" dirty="0"/>
              <a:t>Identity</a:t>
            </a:r>
          </a:p>
          <a:p>
            <a:pPr marL="0" indent="0">
              <a:buNone/>
            </a:pPr>
            <a:r>
              <a:rPr lang="en-US" dirty="0"/>
              <a:t>Chapter</a:t>
            </a:r>
            <a:r>
              <a:rPr lang="it-IT" dirty="0"/>
              <a:t> 15: Advanced </a:t>
            </a:r>
            <a:r>
              <a:rPr lang="en-US" dirty="0"/>
              <a:t>ASP</a:t>
            </a:r>
            <a:r>
              <a:rPr lang="it-IT" dirty="0"/>
              <a:t>.NET Identity</a:t>
            </a:r>
          </a:p>
          <a:p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AFD2163A-3408-48D6-918C-A75914AA5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056812" y="6338887"/>
            <a:ext cx="1981200" cy="276226"/>
          </a:xfrm>
        </p:spPr>
        <p:txBody>
          <a:bodyPr/>
          <a:lstStyle/>
          <a:p>
            <a:pPr algn="r"/>
            <a:r>
              <a:rPr lang="en-US" dirty="0"/>
              <a:t>Intro - CONTENTS </a:t>
            </a:r>
          </a:p>
        </p:txBody>
      </p:sp>
    </p:spTree>
    <p:extLst>
      <p:ext uri="{BB962C8B-B14F-4D97-AF65-F5344CB8AC3E}">
        <p14:creationId xmlns:p14="http://schemas.microsoft.com/office/powerpoint/2010/main" val="2466975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animClr clrSpc="rgb" dir="cw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animClr clrSpc="rgb" dir="cw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63CF1-275D-445E-83DC-9DD39C70A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3 – The ASP.NET Life Cycles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228E7C-879C-446B-8DBD-1EC6BDB05D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Application Lifecycle vs Request Lifecycle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E5EDFD6F-8127-436F-AD06-A23061AD9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9412" y="6338887"/>
            <a:ext cx="11658600" cy="276226"/>
          </a:xfrm>
        </p:spPr>
        <p:txBody>
          <a:bodyPr/>
          <a:lstStyle/>
          <a:p>
            <a:pPr algn="r"/>
            <a:r>
              <a:rPr lang="en-US" dirty="0"/>
              <a:t>Chapter 3 – THE ASP.NET LIFE CYCLES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6CD4C2-CD8B-41E8-B121-441C7540E7D2}"/>
              </a:ext>
            </a:extLst>
          </p:cNvPr>
          <p:cNvSpPr txBox="1"/>
          <p:nvPr/>
        </p:nvSpPr>
        <p:spPr>
          <a:xfrm>
            <a:off x="5065712" y="2517276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/>
              <a:t>Application Starts</a:t>
            </a:r>
            <a:endParaRPr lang="en-US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B058EB0-6794-464F-ABBA-58C1926B7938}"/>
              </a:ext>
            </a:extLst>
          </p:cNvPr>
          <p:cNvSpPr txBox="1"/>
          <p:nvPr/>
        </p:nvSpPr>
        <p:spPr>
          <a:xfrm>
            <a:off x="5065712" y="6226635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/>
              <a:t>Application Exits</a:t>
            </a:r>
            <a:endParaRPr lang="en-US" sz="120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693D835-CE48-49F1-BBEA-03E59B61E54E}"/>
              </a:ext>
            </a:extLst>
          </p:cNvPr>
          <p:cNvGrpSpPr/>
          <p:nvPr/>
        </p:nvGrpSpPr>
        <p:grpSpPr>
          <a:xfrm>
            <a:off x="1789112" y="2709887"/>
            <a:ext cx="8610600" cy="166687"/>
            <a:chOff x="3656012" y="2846034"/>
            <a:chExt cx="4343400" cy="87666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DF375133-247E-4B03-9ECD-11CD05B69508}"/>
                </a:ext>
              </a:extLst>
            </p:cNvPr>
            <p:cNvCxnSpPr/>
            <p:nvPr/>
          </p:nvCxnSpPr>
          <p:spPr>
            <a:xfrm>
              <a:off x="3732212" y="2895600"/>
              <a:ext cx="4191000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67F8843-413F-4024-AA08-52C145EA5CB4}"/>
                </a:ext>
              </a:extLst>
            </p:cNvPr>
            <p:cNvSpPr/>
            <p:nvPr/>
          </p:nvSpPr>
          <p:spPr>
            <a:xfrm>
              <a:off x="7923212" y="28575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9694D8A-D8DB-4850-8756-763D55E18F3E}"/>
                </a:ext>
              </a:extLst>
            </p:cNvPr>
            <p:cNvSpPr/>
            <p:nvPr/>
          </p:nvSpPr>
          <p:spPr>
            <a:xfrm>
              <a:off x="3656012" y="2846034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29BC8D7-1592-4AB1-9199-508CBDDA28D6}"/>
              </a:ext>
            </a:extLst>
          </p:cNvPr>
          <p:cNvGrpSpPr/>
          <p:nvPr/>
        </p:nvGrpSpPr>
        <p:grpSpPr>
          <a:xfrm>
            <a:off x="1789112" y="6134100"/>
            <a:ext cx="8610600" cy="166687"/>
            <a:chOff x="3656012" y="2846034"/>
            <a:chExt cx="4343400" cy="87666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0809C68-4876-4FC3-8EB3-31C26015F7A3}"/>
                </a:ext>
              </a:extLst>
            </p:cNvPr>
            <p:cNvCxnSpPr/>
            <p:nvPr/>
          </p:nvCxnSpPr>
          <p:spPr>
            <a:xfrm>
              <a:off x="3732212" y="2895600"/>
              <a:ext cx="4191000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38BB53B7-D29C-4616-9829-79598CF21B5E}"/>
                </a:ext>
              </a:extLst>
            </p:cNvPr>
            <p:cNvSpPr/>
            <p:nvPr/>
          </p:nvSpPr>
          <p:spPr>
            <a:xfrm>
              <a:off x="7923212" y="28575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2AFD715-565F-47D8-814C-BC079037D7FF}"/>
                </a:ext>
              </a:extLst>
            </p:cNvPr>
            <p:cNvSpPr/>
            <p:nvPr/>
          </p:nvSpPr>
          <p:spPr>
            <a:xfrm>
              <a:off x="3656012" y="2846034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30A9628-CBB7-4A03-8B33-5E16DD66544B}"/>
              </a:ext>
            </a:extLst>
          </p:cNvPr>
          <p:cNvCxnSpPr>
            <a:cxnSpLocks/>
            <a:stCxn id="7" idx="2"/>
            <a:endCxn id="15" idx="0"/>
          </p:cNvCxnSpPr>
          <p:nvPr/>
        </p:nvCxnSpPr>
        <p:spPr>
          <a:xfrm>
            <a:off x="5865812" y="2794275"/>
            <a:ext cx="0" cy="343236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6F7ED61-E75C-475E-A29A-BAE0A024A3C9}"/>
              </a:ext>
            </a:extLst>
          </p:cNvPr>
          <p:cNvSpPr txBox="1"/>
          <p:nvPr/>
        </p:nvSpPr>
        <p:spPr>
          <a:xfrm rot="16200000">
            <a:off x="-217328" y="4176205"/>
            <a:ext cx="19525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Application Lifecycle</a:t>
            </a:r>
            <a:endParaRPr lang="en-US" sz="14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7B59E24-0CB6-49B8-916E-E3827817A340}"/>
              </a:ext>
            </a:extLst>
          </p:cNvPr>
          <p:cNvSpPr txBox="1"/>
          <p:nvPr/>
        </p:nvSpPr>
        <p:spPr>
          <a:xfrm rot="16200000">
            <a:off x="10679272" y="4172239"/>
            <a:ext cx="19525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Request Lifecycle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86BBF91-091F-44A7-8440-66F2CA1C98DC}"/>
              </a:ext>
            </a:extLst>
          </p:cNvPr>
          <p:cNvGrpSpPr/>
          <p:nvPr/>
        </p:nvGrpSpPr>
        <p:grpSpPr>
          <a:xfrm>
            <a:off x="1370012" y="2819400"/>
            <a:ext cx="4495800" cy="246221"/>
            <a:chOff x="1370012" y="2903542"/>
            <a:chExt cx="4495800" cy="246221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DCACFF7-9D31-4D65-80F5-DEF67C98B8EF}"/>
                </a:ext>
              </a:extLst>
            </p:cNvPr>
            <p:cNvCxnSpPr/>
            <p:nvPr/>
          </p:nvCxnSpPr>
          <p:spPr>
            <a:xfrm>
              <a:off x="4341812" y="3048000"/>
              <a:ext cx="1524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1D6FEC4-B9B8-463E-9852-30C02FB9470F}"/>
                </a:ext>
              </a:extLst>
            </p:cNvPr>
            <p:cNvSpPr txBox="1"/>
            <p:nvPr/>
          </p:nvSpPr>
          <p:spPr>
            <a:xfrm>
              <a:off x="1370012" y="2903542"/>
              <a:ext cx="297908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it-IT" sz="1000" dirty="0"/>
                <a:t>Global Application Class </a:t>
              </a:r>
              <a:r>
                <a:rPr lang="en-US" sz="1000" dirty="0"/>
                <a:t>Instantiated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FDFE342-A4CE-46F8-AA13-1F655581BB3F}"/>
              </a:ext>
            </a:extLst>
          </p:cNvPr>
          <p:cNvGrpSpPr/>
          <p:nvPr/>
        </p:nvGrpSpPr>
        <p:grpSpPr>
          <a:xfrm>
            <a:off x="1370012" y="3035555"/>
            <a:ext cx="4495800" cy="246221"/>
            <a:chOff x="1370012" y="2903542"/>
            <a:chExt cx="4495800" cy="246221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1A3579E1-D6F9-4DFC-8798-7FADBE3C7C70}"/>
                </a:ext>
              </a:extLst>
            </p:cNvPr>
            <p:cNvCxnSpPr/>
            <p:nvPr/>
          </p:nvCxnSpPr>
          <p:spPr>
            <a:xfrm>
              <a:off x="4341812" y="3048000"/>
              <a:ext cx="1524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F24C53F-1A5A-4376-864D-82C73D146BB0}"/>
                </a:ext>
              </a:extLst>
            </p:cNvPr>
            <p:cNvSpPr txBox="1"/>
            <p:nvPr/>
          </p:nvSpPr>
          <p:spPr>
            <a:xfrm>
              <a:off x="1370012" y="2903542"/>
              <a:ext cx="297908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it-IT" sz="1000" dirty="0" err="1"/>
                <a:t>Application_Start</a:t>
              </a:r>
              <a:endParaRPr lang="en-US" sz="1000" dirty="0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F910DB6-32FA-4B14-A270-44974260A76B}"/>
              </a:ext>
            </a:extLst>
          </p:cNvPr>
          <p:cNvGrpSpPr/>
          <p:nvPr/>
        </p:nvGrpSpPr>
        <p:grpSpPr>
          <a:xfrm>
            <a:off x="1370012" y="5940033"/>
            <a:ext cx="4495800" cy="246221"/>
            <a:chOff x="1370012" y="2903542"/>
            <a:chExt cx="4495800" cy="246221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5152176-810C-448A-967F-80E87FD4F61E}"/>
                </a:ext>
              </a:extLst>
            </p:cNvPr>
            <p:cNvCxnSpPr/>
            <p:nvPr/>
          </p:nvCxnSpPr>
          <p:spPr>
            <a:xfrm>
              <a:off x="4341812" y="3048000"/>
              <a:ext cx="1524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12A66C90-57F8-44E3-BA96-C2A0415A83B4}"/>
                </a:ext>
              </a:extLst>
            </p:cNvPr>
            <p:cNvSpPr txBox="1"/>
            <p:nvPr/>
          </p:nvSpPr>
          <p:spPr>
            <a:xfrm>
              <a:off x="1370012" y="2903542"/>
              <a:ext cx="297908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it-IT" sz="1000" dirty="0" err="1"/>
                <a:t>Application_End</a:t>
              </a:r>
              <a:endParaRPr 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98207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5" grpId="0"/>
      <p:bldP spid="19" grpId="0"/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63CF1-275D-445E-83DC-9DD39C70A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Chapter</a:t>
            </a:r>
            <a:r>
              <a:rPr lang="it-IT" dirty="0"/>
              <a:t> 4 – </a:t>
            </a:r>
            <a:r>
              <a:rPr lang="it-IT" dirty="0" err="1"/>
              <a:t>Modules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228E7C-879C-446B-8DBD-1EC6BDB05D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472ADF-9EAF-4EC8-96E9-AC92ABC94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- Context</a:t>
            </a:r>
          </a:p>
        </p:txBody>
      </p:sp>
    </p:spTree>
    <p:extLst>
      <p:ext uri="{BB962C8B-B14F-4D97-AF65-F5344CB8AC3E}">
        <p14:creationId xmlns:p14="http://schemas.microsoft.com/office/powerpoint/2010/main" val="2791378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63CF1-275D-445E-83DC-9DD39C70A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Chapter</a:t>
            </a:r>
            <a:r>
              <a:rPr lang="it-IT" dirty="0"/>
              <a:t> 5 – </a:t>
            </a:r>
            <a:r>
              <a:rPr lang="it-IT" dirty="0" err="1"/>
              <a:t>Handlers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228E7C-879C-446B-8DBD-1EC6BDB05D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C918E7-4C0D-43EC-9BB5-35FBEA0E8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- Context</a:t>
            </a:r>
          </a:p>
        </p:txBody>
      </p:sp>
    </p:spTree>
    <p:extLst>
      <p:ext uri="{BB962C8B-B14F-4D97-AF65-F5344CB8AC3E}">
        <p14:creationId xmlns:p14="http://schemas.microsoft.com/office/powerpoint/2010/main" val="1729774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9BC3B-F592-4FFD-B8E3-DF01A2743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Chapter</a:t>
            </a:r>
            <a:r>
              <a:rPr lang="it-IT" dirty="0"/>
              <a:t> 6 – </a:t>
            </a:r>
            <a:br>
              <a:rPr lang="it-IT" dirty="0"/>
            </a:br>
            <a:r>
              <a:rPr lang="it-IT" dirty="0" err="1"/>
              <a:t>Disrupting</a:t>
            </a:r>
            <a:r>
              <a:rPr lang="it-IT" dirty="0"/>
              <a:t> the </a:t>
            </a:r>
            <a:r>
              <a:rPr lang="it-IT" dirty="0" err="1"/>
              <a:t>Request</a:t>
            </a:r>
            <a:r>
              <a:rPr lang="it-IT" dirty="0"/>
              <a:t> </a:t>
            </a:r>
            <a:r>
              <a:rPr lang="it-IT" dirty="0" err="1"/>
              <a:t>LifeCycle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A6FD0A-5738-41B4-8C17-5F99A0712A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4DDB9A-03B6-4053-8698-25B623284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- Context</a:t>
            </a:r>
          </a:p>
        </p:txBody>
      </p:sp>
    </p:spTree>
    <p:extLst>
      <p:ext uri="{BB962C8B-B14F-4D97-AF65-F5344CB8AC3E}">
        <p14:creationId xmlns:p14="http://schemas.microsoft.com/office/powerpoint/2010/main" val="2290242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and Content Layout with List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your first bullet point here</a:t>
            </a:r>
          </a:p>
          <a:p>
            <a:r>
              <a:rPr lang="en-US" dirty="0"/>
              <a:t>Add your second bullet point here</a:t>
            </a:r>
          </a:p>
          <a:p>
            <a:r>
              <a:rPr lang="en-US" dirty="0"/>
              <a:t>Add your third bullet point here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962BACC-1BB2-4A28-992B-E085922A1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- Context</a:t>
            </a:r>
          </a:p>
        </p:txBody>
      </p:sp>
    </p:spTree>
    <p:extLst>
      <p:ext uri="{BB962C8B-B14F-4D97-AF65-F5344CB8AC3E}">
        <p14:creationId xmlns:p14="http://schemas.microsoft.com/office/powerpoint/2010/main" val="3970798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and Content Layout with Chart</a:t>
            </a:r>
          </a:p>
        </p:txBody>
      </p:sp>
      <p:graphicFrame>
        <p:nvGraphicFramePr>
          <p:cNvPr id="7" name="Content Placeholder 6" descr="100% Stacked column chart showing the values of 3 series for 4 categories.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8419739"/>
              </p:ext>
            </p:extLst>
          </p:nvPr>
        </p:nvGraphicFramePr>
        <p:xfrm>
          <a:off x="1293813" y="1828800"/>
          <a:ext cx="9601200" cy="4343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8DA4E4-E21E-4710-ADC6-EC02F37CA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- Context</a:t>
            </a:r>
          </a:p>
        </p:txBody>
      </p:sp>
    </p:spTree>
    <p:extLst>
      <p:ext uri="{BB962C8B-B14F-4D97-AF65-F5344CB8AC3E}">
        <p14:creationId xmlns:p14="http://schemas.microsoft.com/office/powerpoint/2010/main" val="1700091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oodgrain 16x9">
  <a:themeElements>
    <a:clrScheme name="Woodgrain_16x9">
      <a:dk1>
        <a:sysClr val="windowText" lastClr="000000"/>
      </a:dk1>
      <a:lt1>
        <a:sysClr val="window" lastClr="FFFFFF"/>
      </a:lt1>
      <a:dk2>
        <a:srgbClr val="90B365"/>
      </a:dk2>
      <a:lt2>
        <a:srgbClr val="EEECE1"/>
      </a:lt2>
      <a:accent1>
        <a:srgbClr val="4283D2"/>
      </a:accent1>
      <a:accent2>
        <a:srgbClr val="6E9D35"/>
      </a:accent2>
      <a:accent3>
        <a:srgbClr val="DE6742"/>
      </a:accent3>
      <a:accent4>
        <a:srgbClr val="8F73DF"/>
      </a:accent4>
      <a:accent5>
        <a:srgbClr val="CB991B"/>
      </a:accent5>
      <a:accent6>
        <a:srgbClr val="7F7F7F"/>
      </a:accent6>
      <a:hlink>
        <a:srgbClr val="90B365"/>
      </a:hlink>
      <a:folHlink>
        <a:srgbClr val="7F7F7F"/>
      </a:folHlink>
    </a:clrScheme>
    <a:fontScheme name="Century">
      <a:majorFont>
        <a:latin typeface="Century"/>
        <a:ea typeface=""/>
        <a:cs typeface=""/>
      </a:majorFont>
      <a:minorFont>
        <a:latin typeface="Century"/>
        <a:ea typeface=""/>
        <a:cs typeface="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801115" id="{6D802E96-7B24-457C-A326-69AF839D4486}" vid="{C3FFE3C6-9A62-4BEA-9FE0-A8BC12B9BCCA}"/>
    </a:ext>
  </a:extLst>
</a:theme>
</file>

<file path=ppt/theme/theme2.xml><?xml version="1.0" encoding="utf-8"?>
<a:theme xmlns:a="http://schemas.openxmlformats.org/drawingml/2006/main" name="Office Theme">
  <a:themeElements>
    <a:clrScheme name="Woodgrain_16x9">
      <a:dk1>
        <a:sysClr val="windowText" lastClr="000000"/>
      </a:dk1>
      <a:lt1>
        <a:sysClr val="window" lastClr="FFFFFF"/>
      </a:lt1>
      <a:dk2>
        <a:srgbClr val="90B365"/>
      </a:dk2>
      <a:lt2>
        <a:srgbClr val="EEECE1"/>
      </a:lt2>
      <a:accent1>
        <a:srgbClr val="4283D2"/>
      </a:accent1>
      <a:accent2>
        <a:srgbClr val="6E9D35"/>
      </a:accent2>
      <a:accent3>
        <a:srgbClr val="DE6742"/>
      </a:accent3>
      <a:accent4>
        <a:srgbClr val="8F73DF"/>
      </a:accent4>
      <a:accent5>
        <a:srgbClr val="CB991B"/>
      </a:accent5>
      <a:accent6>
        <a:srgbClr val="7F7F7F"/>
      </a:accent6>
      <a:hlink>
        <a:srgbClr val="90B365"/>
      </a:hlink>
      <a:folHlink>
        <a:srgbClr val="7F7F7F"/>
      </a:folHlink>
    </a:clrScheme>
    <a:fontScheme name="Century">
      <a:majorFont>
        <a:latin typeface="Century"/>
        <a:ea typeface=""/>
        <a:cs typeface=""/>
      </a:majorFont>
      <a:minorFont>
        <a:latin typeface="Century"/>
        <a:ea typeface=""/>
        <a:cs typeface="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Woodgrain_16x9">
      <a:dk1>
        <a:sysClr val="windowText" lastClr="000000"/>
      </a:dk1>
      <a:lt1>
        <a:sysClr val="window" lastClr="FFFFFF"/>
      </a:lt1>
      <a:dk2>
        <a:srgbClr val="90B365"/>
      </a:dk2>
      <a:lt2>
        <a:srgbClr val="EEECE1"/>
      </a:lt2>
      <a:accent1>
        <a:srgbClr val="4283D2"/>
      </a:accent1>
      <a:accent2>
        <a:srgbClr val="6E9D35"/>
      </a:accent2>
      <a:accent3>
        <a:srgbClr val="DE6742"/>
      </a:accent3>
      <a:accent4>
        <a:srgbClr val="8F73DF"/>
      </a:accent4>
      <a:accent5>
        <a:srgbClr val="CB991B"/>
      </a:accent5>
      <a:accent6>
        <a:srgbClr val="7F7F7F"/>
      </a:accent6>
      <a:hlink>
        <a:srgbClr val="90B365"/>
      </a:hlink>
      <a:folHlink>
        <a:srgbClr val="7F7F7F"/>
      </a:folHlink>
    </a:clrScheme>
    <a:fontScheme name="Century">
      <a:majorFont>
        <a:latin typeface="Century"/>
        <a:ea typeface=""/>
        <a:cs typeface=""/>
      </a:majorFont>
      <a:minorFont>
        <a:latin typeface="Century"/>
        <a:ea typeface=""/>
        <a:cs typeface="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false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1360511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2011-12-12T13:37:00+00:00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2035-01-01T08:00:00+00:00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TP102801114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706531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REDMOND\v-soujap</DisplayName>
        <AccountId>1954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14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C335E791-7449-4708-8DE9-182EC4D8A134}">
  <ds:schemaRefs>
    <ds:schemaRef ds:uri="4873beb7-5857-4685-be1f-d57550cc96cc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6EB9514F-6A45-47F4-BC6D-A865E297171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C20563B-C646-42AF-9D0D-76DF086793C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372</TotalTime>
  <Words>400</Words>
  <Application>Microsoft Office PowerPoint</Application>
  <PresentationFormat>Custom</PresentationFormat>
  <Paragraphs>94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Century</vt:lpstr>
      <vt:lpstr>Woodgrain 16x9</vt:lpstr>
      <vt:lpstr>Pro ASP.NET MVC 5 Platform</vt:lpstr>
      <vt:lpstr>Intro</vt:lpstr>
      <vt:lpstr>PowerPoint Presentation</vt:lpstr>
      <vt:lpstr>Chapter 3 – The ASP.NET Life Cycles</vt:lpstr>
      <vt:lpstr>Chapter 4 – Modules</vt:lpstr>
      <vt:lpstr>Chapter 5 – Handlers</vt:lpstr>
      <vt:lpstr>Chapter 6 –  Disrupting the Request LifeCycle</vt:lpstr>
      <vt:lpstr>Title and Content Layout with List</vt:lpstr>
      <vt:lpstr>Title and Content Layout with Chart</vt:lpstr>
      <vt:lpstr>Two Content Layout with Table</vt:lpstr>
      <vt:lpstr>Two Content Layout with SmartArt</vt:lpstr>
      <vt:lpstr>Add a Slide Title - 1</vt:lpstr>
      <vt:lpstr>Add a Slide Title - 2</vt:lpstr>
      <vt:lpstr>Add a Slide Title - 3</vt:lpstr>
      <vt:lpstr>PowerPoint Presentation</vt:lpstr>
      <vt:lpstr>Add a Slide Title - 4</vt:lpstr>
      <vt:lpstr>Add a Slide Title - 5</vt:lpstr>
      <vt:lpstr>Add a Slide Title - 6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MVC 5 Platform</dc:title>
  <dc:creator>Aleksander Klassanov</dc:creator>
  <cp:lastModifiedBy>Aleksander Klassanov</cp:lastModifiedBy>
  <cp:revision>49</cp:revision>
  <dcterms:created xsi:type="dcterms:W3CDTF">2021-02-22T14:57:17Z</dcterms:created>
  <dcterms:modified xsi:type="dcterms:W3CDTF">2021-03-01T21:01:12Z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