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70" r:id="rId8"/>
    <p:sldId id="296" r:id="rId9"/>
    <p:sldId id="298" r:id="rId10"/>
    <p:sldId id="271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FCD31-9039-97CB-BB01-E1C049265635}" v="60" dt="2025-06-01T11:15:12.767"/>
    <p1510:client id="{5159DE3A-6E4B-BE75-2182-82EC7EE5430D}" v="4" dt="2025-06-01T10:20:04.26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Klassanov" userId="S::alexander.klassanov@intellias.com::abfe639b-33f4-4fcf-b35e-ab2a3d6639a5" providerId="AD" clId="Web-{7A4ED3F0-063F-7CCE-1361-75CC8ABF4562}"/>
    <pc:docChg chg="addSld modSld">
      <pc:chgData name="Alexander Klassanov" userId="S::alexander.klassanov@intellias.com::abfe639b-33f4-4fcf-b35e-ab2a3d6639a5" providerId="AD" clId="Web-{7A4ED3F0-063F-7CCE-1361-75CC8ABF4562}" dt="2025-04-28T17:01:56.441" v="349"/>
      <pc:docMkLst>
        <pc:docMk/>
      </pc:docMkLst>
      <pc:sldChg chg="addSp delSp modSp">
        <pc:chgData name="Alexander Klassanov" userId="S::alexander.klassanov@intellias.com::abfe639b-33f4-4fcf-b35e-ab2a3d6639a5" providerId="AD" clId="Web-{7A4ED3F0-063F-7CCE-1361-75CC8ABF4562}" dt="2025-04-28T16:29:37.514" v="56" actId="1076"/>
        <pc:sldMkLst>
          <pc:docMk/>
          <pc:sldMk cId="1920111014" sldId="256"/>
        </pc:sldMkLst>
        <pc:spChg chg="mod">
          <ac:chgData name="Alexander Klassanov" userId="S::alexander.klassanov@intellias.com::abfe639b-33f4-4fcf-b35e-ab2a3d6639a5" providerId="AD" clId="Web-{7A4ED3F0-063F-7CCE-1361-75CC8ABF4562}" dt="2025-04-28T16:29:37.514" v="56" actId="1076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13:35.887" v="53" actId="14100"/>
          <ac:spMkLst>
            <pc:docMk/>
            <pc:sldMk cId="1920111014" sldId="256"/>
            <ac:spMk id="4" creationId="{B7C383DC-90B8-1B07-7FDD-1B89DBD326DB}"/>
          </ac:spMkLst>
        </pc:spChg>
        <pc:spChg chg="add mod">
          <ac:chgData name="Alexander Klassanov" userId="S::alexander.klassanov@intellias.com::abfe639b-33f4-4fcf-b35e-ab2a3d6639a5" providerId="AD" clId="Web-{7A4ED3F0-063F-7CCE-1361-75CC8ABF4562}" dt="2025-04-28T16:12:44.994" v="46" actId="20577"/>
          <ac:spMkLst>
            <pc:docMk/>
            <pc:sldMk cId="1920111014" sldId="256"/>
            <ac:spMk id="8" creationId="{C474C664-4556-71B8-97D3-376122F3411E}"/>
          </ac:spMkLst>
        </pc:spChg>
        <pc:picChg chg="del">
          <ac:chgData name="Alexander Klassanov" userId="S::alexander.klassanov@intellias.com::abfe639b-33f4-4fcf-b35e-ab2a3d6639a5" providerId="AD" clId="Web-{7A4ED3F0-063F-7CCE-1361-75CC8ABF4562}" dt="2025-04-28T16:07:23.452" v="0"/>
          <ac:picMkLst>
            <pc:docMk/>
            <pc:sldMk cId="1920111014" sldId="256"/>
            <ac:picMk id="3" creationId="{11EB7ED8-2A9D-6725-9677-B4DC52EE98BF}"/>
          </ac:picMkLst>
        </pc:picChg>
        <pc:picChg chg="add del mod">
          <ac:chgData name="Alexander Klassanov" userId="S::alexander.klassanov@intellias.com::abfe639b-33f4-4fcf-b35e-ab2a3d6639a5" providerId="AD" clId="Web-{7A4ED3F0-063F-7CCE-1361-75CC8ABF4562}" dt="2025-04-28T16:07:46.422" v="3"/>
          <ac:picMkLst>
            <pc:docMk/>
            <pc:sldMk cId="1920111014" sldId="256"/>
            <ac:picMk id="5" creationId="{C0E99074-08FE-F600-EAEE-BBBAF5A20186}"/>
          </ac:picMkLst>
        </pc:picChg>
        <pc:picChg chg="add mod">
          <ac:chgData name="Alexander Klassanov" userId="S::alexander.klassanov@intellias.com::abfe639b-33f4-4fcf-b35e-ab2a3d6639a5" providerId="AD" clId="Web-{7A4ED3F0-063F-7CCE-1361-75CC8ABF4562}" dt="2025-04-28T16:13:24.887" v="50" actId="1076"/>
          <ac:picMkLst>
            <pc:docMk/>
            <pc:sldMk cId="1920111014" sldId="256"/>
            <ac:picMk id="6" creationId="{43A60900-5928-5AFC-43CE-B86425089108}"/>
          </ac:picMkLst>
        </pc:picChg>
      </pc:sldChg>
      <pc:sldChg chg="modSp">
        <pc:chgData name="Alexander Klassanov" userId="S::alexander.klassanov@intellias.com::abfe639b-33f4-4fcf-b35e-ab2a3d6639a5" providerId="AD" clId="Web-{7A4ED3F0-063F-7CCE-1361-75CC8ABF4562}" dt="2025-04-28T16:48:13.616" v="313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7A4ED3F0-063F-7CCE-1361-75CC8ABF4562}" dt="2025-04-28T16:30:32.641" v="61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48:13.616" v="313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A4ED3F0-063F-7CCE-1361-75CC8ABF4562}" dt="2025-04-28T16:46:40.300" v="299" actId="20577"/>
        <pc:sldMkLst>
          <pc:docMk/>
          <pc:sldMk cId="454385223" sldId="270"/>
        </pc:sldMkLst>
        <pc:spChg chg="mod">
          <ac:chgData name="Alexander Klassanov" userId="S::alexander.klassanov@intellias.com::abfe639b-33f4-4fcf-b35e-ab2a3d6639a5" providerId="AD" clId="Web-{7A4ED3F0-063F-7CCE-1361-75CC8ABF4562}" dt="2025-04-28T16:46:40.300" v="299" actId="20577"/>
          <ac:spMkLst>
            <pc:docMk/>
            <pc:sldMk cId="454385223" sldId="270"/>
            <ac:spMk id="2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46:15.002" v="295" actId="20577"/>
          <ac:spMkLst>
            <pc:docMk/>
            <pc:sldMk cId="454385223" sldId="270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A4ED3F0-063F-7CCE-1361-75CC8ABF4562}" dt="2025-04-28T16:48:37.429" v="329" actId="20577"/>
        <pc:sldMkLst>
          <pc:docMk/>
          <pc:sldMk cId="1436162543" sldId="272"/>
        </pc:sldMkLst>
        <pc:spChg chg="mod">
          <ac:chgData name="Alexander Klassanov" userId="S::alexander.klassanov@intellias.com::abfe639b-33f4-4fcf-b35e-ab2a3d6639a5" providerId="AD" clId="Web-{7A4ED3F0-063F-7CCE-1361-75CC8ABF4562}" dt="2025-04-28T16:48:25.819" v="322" actId="20577"/>
          <ac:spMkLst>
            <pc:docMk/>
            <pc:sldMk cId="1436162543" sldId="272"/>
            <ac:spMk id="2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48:37.429" v="329" actId="20577"/>
          <ac:spMkLst>
            <pc:docMk/>
            <pc:sldMk cId="1436162543" sldId="272"/>
            <ac:spMk id="4" creationId="{00000000-0000-0000-0000-000000000000}"/>
          </ac:spMkLst>
        </pc:spChg>
      </pc:sldChg>
      <pc:sldChg chg="addSp delSp modSp add replId">
        <pc:chgData name="Alexander Klassanov" userId="S::alexander.klassanov@intellias.com::abfe639b-33f4-4fcf-b35e-ab2a3d6639a5" providerId="AD" clId="Web-{7A4ED3F0-063F-7CCE-1361-75CC8ABF4562}" dt="2025-04-28T17:01:56.441" v="349"/>
        <pc:sldMkLst>
          <pc:docMk/>
          <pc:sldMk cId="3327243609" sldId="296"/>
        </pc:sldMkLst>
        <pc:spChg chg="del">
          <ac:chgData name="Alexander Klassanov" userId="S::alexander.klassanov@intellias.com::abfe639b-33f4-4fcf-b35e-ab2a3d6639a5" providerId="AD" clId="Web-{7A4ED3F0-063F-7CCE-1361-75CC8ABF4562}" dt="2025-04-28T16:47:04.238" v="301"/>
          <ac:spMkLst>
            <pc:docMk/>
            <pc:sldMk cId="3327243609" sldId="296"/>
            <ac:spMk id="4" creationId="{466E405E-6921-BCF3-DBF3-C23B0A83BC49}"/>
          </ac:spMkLst>
        </pc:spChg>
        <pc:spChg chg="add del mod">
          <ac:chgData name="Alexander Klassanov" userId="S::alexander.klassanov@intellias.com::abfe639b-33f4-4fcf-b35e-ab2a3d6639a5" providerId="AD" clId="Web-{7A4ED3F0-063F-7CCE-1361-75CC8ABF4562}" dt="2025-04-28T16:50:23.792" v="330"/>
          <ac:spMkLst>
            <pc:docMk/>
            <pc:sldMk cId="3327243609" sldId="296"/>
            <ac:spMk id="5" creationId="{5BCC15CA-A1E4-CC96-EAA2-CBAA53459F94}"/>
          </ac:spMkLst>
        </pc:spChg>
        <pc:spChg chg="add del mod">
          <ac:chgData name="Alexander Klassanov" userId="S::alexander.klassanov@intellias.com::abfe639b-33f4-4fcf-b35e-ab2a3d6639a5" providerId="AD" clId="Web-{7A4ED3F0-063F-7CCE-1361-75CC8ABF4562}" dt="2025-04-28T16:54:44.411" v="339"/>
          <ac:spMkLst>
            <pc:docMk/>
            <pc:sldMk cId="3327243609" sldId="296"/>
            <ac:spMk id="8" creationId="{B4BC322A-DE65-CB12-C2F4-2649A3E4341D}"/>
          </ac:spMkLst>
        </pc:spChg>
        <pc:picChg chg="add del mod ord">
          <ac:chgData name="Alexander Klassanov" userId="S::alexander.klassanov@intellias.com::abfe639b-33f4-4fcf-b35e-ab2a3d6639a5" providerId="AD" clId="Web-{7A4ED3F0-063F-7CCE-1361-75CC8ABF4562}" dt="2025-04-28T16:54:24.332" v="338"/>
          <ac:picMkLst>
            <pc:docMk/>
            <pc:sldMk cId="3327243609" sldId="296"/>
            <ac:picMk id="6" creationId="{B6440A1E-E16A-EAB5-B791-41F8736A76CD}"/>
          </ac:picMkLst>
        </pc:picChg>
        <pc:picChg chg="add del mod">
          <ac:chgData name="Alexander Klassanov" userId="S::alexander.klassanov@intellias.com::abfe639b-33f4-4fcf-b35e-ab2a3d6639a5" providerId="AD" clId="Web-{7A4ED3F0-063F-7CCE-1361-75CC8ABF4562}" dt="2025-04-28T17:00:38.829" v="345"/>
          <ac:picMkLst>
            <pc:docMk/>
            <pc:sldMk cId="3327243609" sldId="296"/>
            <ac:picMk id="9" creationId="{91DA6E7B-DBC7-5AC2-A860-F4581FDEA7BB}"/>
          </ac:picMkLst>
        </pc:picChg>
        <pc:picChg chg="add del mod">
          <ac:chgData name="Alexander Klassanov" userId="S::alexander.klassanov@intellias.com::abfe639b-33f4-4fcf-b35e-ab2a3d6639a5" providerId="AD" clId="Web-{7A4ED3F0-063F-7CCE-1361-75CC8ABF4562}" dt="2025-04-28T17:01:56.441" v="349"/>
          <ac:picMkLst>
            <pc:docMk/>
            <pc:sldMk cId="3327243609" sldId="296"/>
            <ac:picMk id="10" creationId="{8B2DCC7F-B875-4E3B-CE0F-E90FE66CE4FB}"/>
          </ac:picMkLst>
        </pc:picChg>
      </pc:sldChg>
    </pc:docChg>
  </pc:docChgLst>
  <pc:docChgLst>
    <pc:chgData name="Alexander Klassanov" userId="S::alexander.klassanov@intellias.com::abfe639b-33f4-4fcf-b35e-ab2a3d6639a5" providerId="AD" clId="Web-{AED2F557-1F24-D916-F768-3BDD3A65CCF2}"/>
    <pc:docChg chg="modSld">
      <pc:chgData name="Alexander Klassanov" userId="S::alexander.klassanov@intellias.com::abfe639b-33f4-4fcf-b35e-ab2a3d6639a5" providerId="AD" clId="Web-{AED2F557-1F24-D916-F768-3BDD3A65CCF2}" dt="2025-04-28T15:59:43.546" v="39" actId="1076"/>
      <pc:docMkLst>
        <pc:docMk/>
      </pc:docMkLst>
      <pc:sldChg chg="addSp delSp modSp">
        <pc:chgData name="Alexander Klassanov" userId="S::alexander.klassanov@intellias.com::abfe639b-33f4-4fcf-b35e-ab2a3d6639a5" providerId="AD" clId="Web-{AED2F557-1F24-D916-F768-3BDD3A65CCF2}" dt="2025-04-28T15:59:43.546" v="39" actId="1076"/>
        <pc:sldMkLst>
          <pc:docMk/>
          <pc:sldMk cId="1920111014" sldId="256"/>
        </pc:sldMkLst>
        <pc:spChg chg="mod">
          <ac:chgData name="Alexander Klassanov" userId="S::alexander.klassanov@intellias.com::abfe639b-33f4-4fcf-b35e-ab2a3d6639a5" providerId="AD" clId="Web-{AED2F557-1F24-D916-F768-3BDD3A65CCF2}" dt="2025-04-28T15:18:43.479" v="10" actId="20577"/>
          <ac:spMkLst>
            <pc:docMk/>
            <pc:sldMk cId="1920111014" sldId="256"/>
            <ac:spMk id="2" creationId="{00000000-0000-0000-0000-000000000000}"/>
          </ac:spMkLst>
        </pc:spChg>
        <pc:spChg chg="del">
          <ac:chgData name="Alexander Klassanov" userId="S::alexander.klassanov@intellias.com::abfe639b-33f4-4fcf-b35e-ab2a3d6639a5" providerId="AD" clId="Web-{AED2F557-1F24-D916-F768-3BDD3A65CCF2}" dt="2025-04-28T15:18:10.461" v="5"/>
          <ac:spMkLst>
            <pc:docMk/>
            <pc:sldMk cId="1920111014" sldId="256"/>
            <ac:spMk id="3" creationId="{DD77AD62-1D60-4624-2D73-42215F728F31}"/>
          </ac:spMkLst>
        </pc:spChg>
        <pc:spChg chg="mod">
          <ac:chgData name="Alexander Klassanov" userId="S::alexander.klassanov@intellias.com::abfe639b-33f4-4fcf-b35e-ab2a3d6639a5" providerId="AD" clId="Web-{AED2F557-1F24-D916-F768-3BDD3A65CCF2}" dt="2025-04-28T15:17:54.694" v="1" actId="20577"/>
          <ac:spMkLst>
            <pc:docMk/>
            <pc:sldMk cId="1920111014" sldId="256"/>
            <ac:spMk id="4" creationId="{B7C383DC-90B8-1B07-7FDD-1B89DBD326DB}"/>
          </ac:spMkLst>
        </pc:spChg>
        <pc:picChg chg="add mod">
          <ac:chgData name="Alexander Klassanov" userId="S::alexander.klassanov@intellias.com::abfe639b-33f4-4fcf-b35e-ab2a3d6639a5" providerId="AD" clId="Web-{AED2F557-1F24-D916-F768-3BDD3A65CCF2}" dt="2025-04-28T15:59:43.546" v="39" actId="1076"/>
          <ac:picMkLst>
            <pc:docMk/>
            <pc:sldMk cId="1920111014" sldId="256"/>
            <ac:picMk id="3" creationId="{11EB7ED8-2A9D-6725-9677-B4DC52EE98BF}"/>
          </ac:picMkLst>
        </pc:picChg>
        <pc:picChg chg="del mod">
          <ac:chgData name="Alexander Klassanov" userId="S::alexander.klassanov@intellias.com::abfe639b-33f4-4fcf-b35e-ab2a3d6639a5" providerId="AD" clId="Web-{AED2F557-1F24-D916-F768-3BDD3A65CCF2}" dt="2025-04-28T15:59:26.608" v="36"/>
          <ac:picMkLst>
            <pc:docMk/>
            <pc:sldMk cId="1920111014" sldId="256"/>
            <ac:picMk id="7" creationId="{E06F61B8-749F-AC2B-F4F1-16063FD7AEB9}"/>
          </ac:picMkLst>
        </pc:picChg>
      </pc:sldChg>
      <pc:sldChg chg="modSp">
        <pc:chgData name="Alexander Klassanov" userId="S::alexander.klassanov@intellias.com::abfe639b-33f4-4fcf-b35e-ab2a3d6639a5" providerId="AD" clId="Web-{AED2F557-1F24-D916-F768-3BDD3A65CCF2}" dt="2025-04-28T15:25:57.151" v="35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AED2F557-1F24-D916-F768-3BDD3A65CCF2}" dt="2025-04-28T15:25:57.151" v="35" actId="20577"/>
          <ac:spMkLst>
            <pc:docMk/>
            <pc:sldMk cId="2128536031" sldId="257"/>
            <ac:spMk id="14" creationId="{00000000-0000-0000-0000-000000000000}"/>
          </ac:spMkLst>
        </pc:spChg>
      </pc:sldChg>
    </pc:docChg>
  </pc:docChgLst>
  <pc:docChgLst>
    <pc:chgData name="Alexander Klassanov" userId="S::alexander.klassanov@intellias.com::abfe639b-33f4-4fcf-b35e-ab2a3d6639a5" providerId="AD" clId="Web-{D64772FC-57E1-06E7-450B-AC10F8662E2C}"/>
    <pc:docChg chg="modSld">
      <pc:chgData name="Alexander Klassanov" userId="S::alexander.klassanov@intellias.com::abfe639b-33f4-4fcf-b35e-ab2a3d6639a5" providerId="AD" clId="Web-{D64772FC-57E1-06E7-450B-AC10F8662E2C}" dt="2025-05-15T08:36:44.442" v="0" actId="20577"/>
      <pc:docMkLst>
        <pc:docMk/>
      </pc:docMkLst>
      <pc:sldChg chg="modSp">
        <pc:chgData name="Alexander Klassanov" userId="S::alexander.klassanov@intellias.com::abfe639b-33f4-4fcf-b35e-ab2a3d6639a5" providerId="AD" clId="Web-{D64772FC-57E1-06E7-450B-AC10F8662E2C}" dt="2025-05-15T08:36:44.442" v="0" actId="20577"/>
        <pc:sldMkLst>
          <pc:docMk/>
          <pc:sldMk cId="3327243609" sldId="296"/>
        </pc:sldMkLst>
        <pc:spChg chg="mod">
          <ac:chgData name="Alexander Klassanov" userId="S::alexander.klassanov@intellias.com::abfe639b-33f4-4fcf-b35e-ab2a3d6639a5" providerId="AD" clId="Web-{D64772FC-57E1-06E7-450B-AC10F8662E2C}" dt="2025-05-15T08:36:44.442" v="0" actId="20577"/>
          <ac:spMkLst>
            <pc:docMk/>
            <pc:sldMk cId="3327243609" sldId="296"/>
            <ac:spMk id="5" creationId="{9030EC6D-F11A-706A-0F87-356409C7C39A}"/>
          </ac:spMkLst>
        </pc:spChg>
      </pc:sldChg>
    </pc:docChg>
  </pc:docChgLst>
  <pc:docChgLst>
    <pc:chgData name="Alexander Klassanov" userId="S::alexander.klassanov@intellias.com::abfe639b-33f4-4fcf-b35e-ab2a3d6639a5" providerId="AD" clId="Web-{0D6FCD31-9039-97CB-BB01-E1C049265635}"/>
    <pc:docChg chg="modSld">
      <pc:chgData name="Alexander Klassanov" userId="S::alexander.klassanov@intellias.com::abfe639b-33f4-4fcf-b35e-ab2a3d6639a5" providerId="AD" clId="Web-{0D6FCD31-9039-97CB-BB01-E1C049265635}" dt="2025-06-01T11:15:10.532" v="56" actId="20577"/>
      <pc:docMkLst>
        <pc:docMk/>
      </pc:docMkLst>
      <pc:sldChg chg="modSp">
        <pc:chgData name="Alexander Klassanov" userId="S::alexander.klassanov@intellias.com::abfe639b-33f4-4fcf-b35e-ab2a3d6639a5" providerId="AD" clId="Web-{0D6FCD31-9039-97CB-BB01-E1C049265635}" dt="2025-06-01T11:15:10.532" v="56" actId="20577"/>
        <pc:sldMkLst>
          <pc:docMk/>
          <pc:sldMk cId="1623834830" sldId="298"/>
        </pc:sldMkLst>
        <pc:spChg chg="mod">
          <ac:chgData name="Alexander Klassanov" userId="S::alexander.klassanov@intellias.com::abfe639b-33f4-4fcf-b35e-ab2a3d6639a5" providerId="AD" clId="Web-{0D6FCD31-9039-97CB-BB01-E1C049265635}" dt="2025-06-01T11:15:10.532" v="56" actId="20577"/>
          <ac:spMkLst>
            <pc:docMk/>
            <pc:sldMk cId="1623834830" sldId="298"/>
            <ac:spMk id="5" creationId="{0866D1E6-95D0-455B-C0AC-37BD42710BAE}"/>
          </ac:spMkLst>
        </pc:spChg>
      </pc:sldChg>
    </pc:docChg>
  </pc:docChgLst>
  <pc:docChgLst>
    <pc:chgData name="Alexander Klassanov" userId="S::alexander.klassanov@intellias.com::abfe639b-33f4-4fcf-b35e-ab2a3d6639a5" providerId="AD" clId="Web-{7886B2F9-7605-7B4A-A1CF-6BDD00CFEBBF}"/>
    <pc:docChg chg="addSld delSld modSld">
      <pc:chgData name="Alexander Klassanov" userId="S::alexander.klassanov@intellias.com::abfe639b-33f4-4fcf-b35e-ab2a3d6639a5" providerId="AD" clId="Web-{7886B2F9-7605-7B4A-A1CF-6BDD00CFEBBF}" dt="2025-04-28T21:45:39.144" v="484" actId="14100"/>
      <pc:docMkLst>
        <pc:docMk/>
      </pc:docMkLst>
      <pc:sldChg chg="modSp">
        <pc:chgData name="Alexander Klassanov" userId="S::alexander.klassanov@intellias.com::abfe639b-33f4-4fcf-b35e-ab2a3d6639a5" providerId="AD" clId="Web-{7886B2F9-7605-7B4A-A1CF-6BDD00CFEBBF}" dt="2025-04-28T21:11:46.545" v="71" actId="20577"/>
        <pc:sldMkLst>
          <pc:docMk/>
          <pc:sldMk cId="454385223" sldId="270"/>
        </pc:sldMkLst>
        <pc:spChg chg="mod">
          <ac:chgData name="Alexander Klassanov" userId="S::alexander.klassanov@intellias.com::abfe639b-33f4-4fcf-b35e-ab2a3d6639a5" providerId="AD" clId="Web-{7886B2F9-7605-7B4A-A1CF-6BDD00CFEBBF}" dt="2025-04-28T21:11:46.545" v="71" actId="20577"/>
          <ac:spMkLst>
            <pc:docMk/>
            <pc:sldMk cId="454385223" sldId="270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886B2F9-7605-7B4A-A1CF-6BDD00CFEBBF}" dt="2025-04-28T21:45:39.144" v="484" actId="14100"/>
        <pc:sldMkLst>
          <pc:docMk/>
          <pc:sldMk cId="1231708476" sldId="271"/>
        </pc:sldMkLst>
        <pc:spChg chg="mod">
          <ac:chgData name="Alexander Klassanov" userId="S::alexander.klassanov@intellias.com::abfe639b-33f4-4fcf-b35e-ab2a3d6639a5" providerId="AD" clId="Web-{7886B2F9-7605-7B4A-A1CF-6BDD00CFEBBF}" dt="2025-04-28T21:45:39.144" v="484" actId="14100"/>
          <ac:spMkLst>
            <pc:docMk/>
            <pc:sldMk cId="1231708476" sldId="271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886B2F9-7605-7B4A-A1CF-6BDD00CFEBBF}" dt="2025-04-28T21:13:01.642" v="76" actId="20577"/>
        <pc:sldMkLst>
          <pc:docMk/>
          <pc:sldMk cId="1436162543" sldId="272"/>
        </pc:sldMkLst>
        <pc:spChg chg="mod">
          <ac:chgData name="Alexander Klassanov" userId="S::alexander.klassanov@intellias.com::abfe639b-33f4-4fcf-b35e-ab2a3d6639a5" providerId="AD" clId="Web-{7886B2F9-7605-7B4A-A1CF-6BDD00CFEBBF}" dt="2025-04-28T21:13:01.642" v="76" actId="20577"/>
          <ac:spMkLst>
            <pc:docMk/>
            <pc:sldMk cId="1436162543" sldId="272"/>
            <ac:spMk id="2" creationId="{00000000-0000-0000-0000-000000000000}"/>
          </ac:spMkLst>
        </pc:spChg>
      </pc:sldChg>
      <pc:sldChg chg="del">
        <pc:chgData name="Alexander Klassanov" userId="S::alexander.klassanov@intellias.com::abfe639b-33f4-4fcf-b35e-ab2a3d6639a5" providerId="AD" clId="Web-{7886B2F9-7605-7B4A-A1CF-6BDD00CFEBBF}" dt="2025-04-28T21:14:47.270" v="93"/>
        <pc:sldMkLst>
          <pc:docMk/>
          <pc:sldMk cId="880281977" sldId="273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45.348" v="92"/>
        <pc:sldMkLst>
          <pc:docMk/>
          <pc:sldMk cId="2408417418" sldId="274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1.755" v="96"/>
        <pc:sldMkLst>
          <pc:docMk/>
          <pc:sldMk cId="263286599" sldId="275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48.911" v="94"/>
        <pc:sldMkLst>
          <pc:docMk/>
          <pc:sldMk cId="3991344412" sldId="277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49.942" v="95"/>
        <pc:sldMkLst>
          <pc:docMk/>
          <pc:sldMk cId="3388073097" sldId="279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3.802" v="98"/>
        <pc:sldMkLst>
          <pc:docMk/>
          <pc:sldMk cId="2167193641" sldId="281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2.817" v="97"/>
        <pc:sldMkLst>
          <pc:docMk/>
          <pc:sldMk cId="3012585256" sldId="282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5:00.208" v="100"/>
        <pc:sldMkLst>
          <pc:docMk/>
          <pc:sldMk cId="42782609" sldId="284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8.505" v="99"/>
        <pc:sldMkLst>
          <pc:docMk/>
          <pc:sldMk cId="3590857689" sldId="294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5:03.865" v="101"/>
        <pc:sldMkLst>
          <pc:docMk/>
          <pc:sldMk cId="949399406" sldId="295"/>
        </pc:sldMkLst>
      </pc:sldChg>
      <pc:sldChg chg="addSp delSp modSp">
        <pc:chgData name="Alexander Klassanov" userId="S::alexander.klassanov@intellias.com::abfe639b-33f4-4fcf-b35e-ab2a3d6639a5" providerId="AD" clId="Web-{7886B2F9-7605-7B4A-A1CF-6BDD00CFEBBF}" dt="2025-04-28T21:43:32.234" v="474" actId="20577"/>
        <pc:sldMkLst>
          <pc:docMk/>
          <pc:sldMk cId="3327243609" sldId="296"/>
        </pc:sldMkLst>
        <pc:spChg chg="mod">
          <ac:chgData name="Alexander Klassanov" userId="S::alexander.klassanov@intellias.com::abfe639b-33f4-4fcf-b35e-ab2a3d6639a5" providerId="AD" clId="Web-{7886B2F9-7605-7B4A-A1CF-6BDD00CFEBBF}" dt="2025-04-28T21:14:09.160" v="86" actId="20577"/>
          <ac:spMkLst>
            <pc:docMk/>
            <pc:sldMk cId="3327243609" sldId="296"/>
            <ac:spMk id="2" creationId="{A39A2009-3A44-5C99-F5B8-DBD224E23EB0}"/>
          </ac:spMkLst>
        </pc:spChg>
        <pc:spChg chg="add del mod">
          <ac:chgData name="Alexander Klassanov" userId="S::alexander.klassanov@intellias.com::abfe639b-33f4-4fcf-b35e-ab2a3d6639a5" providerId="AD" clId="Web-{7886B2F9-7605-7B4A-A1CF-6BDD00CFEBBF}" dt="2025-04-28T21:16:18.789" v="106"/>
          <ac:spMkLst>
            <pc:docMk/>
            <pc:sldMk cId="3327243609" sldId="296"/>
            <ac:spMk id="3" creationId="{C9583554-16BC-2863-4785-1AE16E28DF03}"/>
          </ac:spMkLst>
        </pc:spChg>
        <pc:spChg chg="add del mod">
          <ac:chgData name="Alexander Klassanov" userId="S::alexander.klassanov@intellias.com::abfe639b-33f4-4fcf-b35e-ab2a3d6639a5" providerId="AD" clId="Web-{7886B2F9-7605-7B4A-A1CF-6BDD00CFEBBF}" dt="2025-04-28T21:43:32.234" v="474" actId="20577"/>
          <ac:spMkLst>
            <pc:docMk/>
            <pc:sldMk cId="3327243609" sldId="296"/>
            <ac:spMk id="5" creationId="{9030EC6D-F11A-706A-0F87-356409C7C39A}"/>
          </ac:spMkLst>
        </pc:spChg>
        <pc:spChg chg="add del mod">
          <ac:chgData name="Alexander Klassanov" userId="S::alexander.klassanov@intellias.com::abfe639b-33f4-4fcf-b35e-ab2a3d6639a5" providerId="AD" clId="Web-{7886B2F9-7605-7B4A-A1CF-6BDD00CFEBBF}" dt="2025-04-28T21:28:45.876" v="289"/>
          <ac:spMkLst>
            <pc:docMk/>
            <pc:sldMk cId="3327243609" sldId="296"/>
            <ac:spMk id="7" creationId="{0810307E-0F0E-DF10-031A-16E730D350CD}"/>
          </ac:spMkLst>
        </pc:spChg>
      </pc:sldChg>
      <pc:sldChg chg="modSp add del replId">
        <pc:chgData name="Alexander Klassanov" userId="S::alexander.klassanov@intellias.com::abfe639b-33f4-4fcf-b35e-ab2a3d6639a5" providerId="AD" clId="Web-{7886B2F9-7605-7B4A-A1CF-6BDD00CFEBBF}" dt="2025-04-28T21:28:53.861" v="292"/>
        <pc:sldMkLst>
          <pc:docMk/>
          <pc:sldMk cId="586027180" sldId="297"/>
        </pc:sldMkLst>
        <pc:spChg chg="mod">
          <ac:chgData name="Alexander Klassanov" userId="S::alexander.klassanov@intellias.com::abfe639b-33f4-4fcf-b35e-ab2a3d6639a5" providerId="AD" clId="Web-{7886B2F9-7605-7B4A-A1CF-6BDD00CFEBBF}" dt="2025-04-28T21:14:37.661" v="91" actId="20577"/>
          <ac:spMkLst>
            <pc:docMk/>
            <pc:sldMk cId="586027180" sldId="297"/>
            <ac:spMk id="2" creationId="{7798DAFA-12B6-2D2B-25AD-04F505025C37}"/>
          </ac:spMkLst>
        </pc:spChg>
      </pc:sldChg>
      <pc:sldChg chg="modSp add replId">
        <pc:chgData name="Alexander Klassanov" userId="S::alexander.klassanov@intellias.com::abfe639b-33f4-4fcf-b35e-ab2a3d6639a5" providerId="AD" clId="Web-{7886B2F9-7605-7B4A-A1CF-6BDD00CFEBBF}" dt="2025-04-28T21:35:18.421" v="437" actId="20577"/>
        <pc:sldMkLst>
          <pc:docMk/>
          <pc:sldMk cId="1623834830" sldId="298"/>
        </pc:sldMkLst>
        <pc:spChg chg="mod">
          <ac:chgData name="Alexander Klassanov" userId="S::alexander.klassanov@intellias.com::abfe639b-33f4-4fcf-b35e-ab2a3d6639a5" providerId="AD" clId="Web-{7886B2F9-7605-7B4A-A1CF-6BDD00CFEBBF}" dt="2025-04-28T21:29:01.236" v="297" actId="20577"/>
          <ac:spMkLst>
            <pc:docMk/>
            <pc:sldMk cId="1623834830" sldId="298"/>
            <ac:spMk id="2" creationId="{786C804C-0E75-93CB-0E91-99E5C9A8C151}"/>
          </ac:spMkLst>
        </pc:spChg>
        <pc:spChg chg="mod">
          <ac:chgData name="Alexander Klassanov" userId="S::alexander.klassanov@intellias.com::abfe639b-33f4-4fcf-b35e-ab2a3d6639a5" providerId="AD" clId="Web-{7886B2F9-7605-7B4A-A1CF-6BDD00CFEBBF}" dt="2025-04-28T21:35:18.421" v="437" actId="20577"/>
          <ac:spMkLst>
            <pc:docMk/>
            <pc:sldMk cId="1623834830" sldId="298"/>
            <ac:spMk id="5" creationId="{0866D1E6-95D0-455B-C0AC-37BD42710BAE}"/>
          </ac:spMkLst>
        </pc:spChg>
      </pc:sldChg>
    </pc:docChg>
  </pc:docChgLst>
  <pc:docChgLst>
    <pc:chgData name="Alexander Klassanov" userId="S::alexander.klassanov@intellias.com::abfe639b-33f4-4fcf-b35e-ab2a3d6639a5" providerId="AD" clId="Web-{5159DE3A-6E4B-BE75-2182-82EC7EE5430D}"/>
    <pc:docChg chg="modSld">
      <pc:chgData name="Alexander Klassanov" userId="S::alexander.klassanov@intellias.com::abfe639b-33f4-4fcf-b35e-ab2a3d6639a5" providerId="AD" clId="Web-{5159DE3A-6E4B-BE75-2182-82EC7EE5430D}" dt="2025-06-01T10:20:03.956" v="2" actId="20577"/>
      <pc:docMkLst>
        <pc:docMk/>
      </pc:docMkLst>
      <pc:sldChg chg="modSp">
        <pc:chgData name="Alexander Klassanov" userId="S::alexander.klassanov@intellias.com::abfe639b-33f4-4fcf-b35e-ab2a3d6639a5" providerId="AD" clId="Web-{5159DE3A-6E4B-BE75-2182-82EC7EE5430D}" dt="2025-06-01T10:20:03.956" v="2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5159DE3A-6E4B-BE75-2182-82EC7EE5430D}" dt="2025-06-01T10:20:03.956" v="2" actId="20577"/>
          <ac:spMkLst>
            <pc:docMk/>
            <pc:sldMk cId="2128536031" sldId="257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Open: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Visual Studio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Visual Studio Installer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Visual Studio Code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Azure Storage Explorer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Postman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Docker Desktop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Azure DevOps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Azure Portal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GitHub repo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Command Prompt in the directory for the Azure Core Tools demo</a:t>
            </a:r>
          </a:p>
          <a:p>
            <a:pPr marL="171450" indent="-171450">
              <a:buFont typeface="Calibri"/>
              <a:buChar char="-"/>
            </a:pP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6/1/2025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www.linkedin.com/in/alexander-klassano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klassanov/Caching.PracticalExamples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assanov/Caching.PracticalExamples/blob/master/res/CachingDemo-Hybrid-Multinode-SyncProblem.png" TargetMode="External"/><Relationship Id="rId2" Type="http://schemas.openxmlformats.org/officeDocument/2006/relationships/hyperlink" Target="https://github.com/klassanov/Caching.PracticalExamples/blob/master/res/CachingDemo-Hybrid-Single-Node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lassanov/Caching.PracticalExamples/blob/master/res/CachingDemo-Hybrid-Multinode-Sync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assanov/Caching.PracticalExamples/blob/master/res/CachingDemo-DbDependency.p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fundamentals/change-tokens?view=aspnetcore-9.0" TargetMode="External"/><Relationship Id="rId3" Type="http://schemas.openxmlformats.org/officeDocument/2006/relationships/hyperlink" Target="https://learn.microsoft.com/en-us/aspnet/core/performance/caching/hybrid?view=aspnetcore-9.0" TargetMode="External"/><Relationship Id="rId7" Type="http://schemas.openxmlformats.org/officeDocument/2006/relationships/hyperlink" Target="https://www.milanjovanovic.tech/blog/simple-messaging-in-dotnet-with-redis-pubsub" TargetMode="External"/><Relationship Id="rId2" Type="http://schemas.openxmlformats.org/officeDocument/2006/relationships/hyperlink" Target="https://learn.microsoft.com/en-us/aspnet/core/performance/caching/overview?view=aspnetcore-9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xz3goCYyPKQ" TargetMode="External"/><Relationship Id="rId5" Type="http://schemas.openxmlformats.org/officeDocument/2006/relationships/hyperlink" Target="https://learn.microsoft.com/en-us/dotnet/aspire/caching/stackexchange-redis-distributed-caching-integration?tabs=dotnet-cli&amp;pivots=redis" TargetMode="External"/><Relationship Id="rId4" Type="http://schemas.openxmlformats.org/officeDocument/2006/relationships/hyperlink" Target="https://www.milanjovanovic.tech/blog/hybrid-cache-in-aspnetcore-new-caching-library" TargetMode="External"/><Relationship Id="rId9" Type="http://schemas.openxmlformats.org/officeDocument/2006/relationships/hyperlink" Target="https://www.npgsql.org/doc/wai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475" y="1714945"/>
            <a:ext cx="5267747" cy="2083653"/>
          </a:xfrm>
        </p:spPr>
        <p:txBody>
          <a:bodyPr/>
          <a:lstStyle/>
          <a:p>
            <a:r>
              <a:rPr lang="en-US">
                <a:latin typeface="Corbel"/>
                <a:ea typeface="+mj-lt"/>
                <a:cs typeface="+mj-lt"/>
              </a:rPr>
              <a:t>Caching in .NET</a:t>
            </a:r>
            <a:br>
              <a:rPr lang="en-US">
                <a:latin typeface="Corbel"/>
                <a:ea typeface="+mj-lt"/>
                <a:cs typeface="+mj-lt"/>
              </a:rPr>
            </a:br>
            <a:endParaRPr lang="en-US"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83DC-90B8-1B07-7FDD-1B89DBD326DB}"/>
              </a:ext>
            </a:extLst>
          </p:cNvPr>
          <p:cNvSpPr txBox="1"/>
          <p:nvPr/>
        </p:nvSpPr>
        <p:spPr>
          <a:xfrm>
            <a:off x="443389" y="5067725"/>
            <a:ext cx="9766407" cy="164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/>
              <a:t>      </a:t>
            </a:r>
            <a:r>
              <a:rPr lang="en-US" sz="2000" b="1"/>
              <a:t>Alexander </a:t>
            </a:r>
            <a:r>
              <a:rPr lang="en-US" sz="2000" b="1" err="1"/>
              <a:t>Klassanov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            </a:t>
            </a:r>
            <a:r>
              <a:rPr lang="en-US">
                <a:ea typeface="+mn-lt"/>
                <a:cs typeface="+mn-lt"/>
                <a:hlinkClick r:id="rId3"/>
              </a:rPr>
              <a:t>/in/alexander-klassanov/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/>
          </a:p>
          <a:p>
            <a:pPr algn="r">
              <a:lnSpc>
                <a:spcPct val="90000"/>
              </a:lnSpc>
            </a:pPr>
            <a:endParaRPr lang="en-US"/>
          </a:p>
          <a:p>
            <a:r>
              <a:rPr lang="en-US"/>
              <a:t>            </a:t>
            </a:r>
            <a:r>
              <a:rPr lang="en-US">
                <a:hlinkClick r:id="rId4"/>
              </a:rPr>
              <a:t>https://github.com/klassanov/Caching.PracticalExamples</a:t>
            </a:r>
            <a:endParaRPr lang="en-US"/>
          </a:p>
          <a:p>
            <a:pPr algn="r">
              <a:lnSpc>
                <a:spcPct val="90000"/>
              </a:lnSpc>
            </a:pP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705B9B-EF54-E546-9C18-FA02F54D2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475" y="5238000"/>
            <a:ext cx="43332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F4445F7-78C2-0B2C-C5D1-3268F79CB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475" y="6037200"/>
            <a:ext cx="433322" cy="432000"/>
          </a:xfrm>
          <a:prstGeom prst="rect">
            <a:avLst/>
          </a:prstGeom>
        </p:spPr>
      </p:pic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43A60900-5928-5AFC-43CE-B86425089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9526" y="0"/>
            <a:ext cx="4739567" cy="47316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74C664-4556-71B8-97D3-376122F3411E}"/>
              </a:ext>
            </a:extLst>
          </p:cNvPr>
          <p:cNvSpPr txBox="1">
            <a:spLocks/>
          </p:cNvSpPr>
          <p:nvPr/>
        </p:nvSpPr>
        <p:spPr>
          <a:xfrm>
            <a:off x="514677" y="3917082"/>
            <a:ext cx="7967863" cy="6852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orbel"/>
                <a:ea typeface="+mj-lt"/>
                <a:cs typeface="+mj-lt"/>
              </a:rPr>
              <a:t>Practical examples</a:t>
            </a:r>
            <a:endParaRPr lang="en-US" sz="360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45947"/>
            <a:ext cx="9144000" cy="4728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/>
              <a:t>Brief Caching Overview in .NET</a:t>
            </a:r>
          </a:p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>
                <a:ea typeface="+mn-lt"/>
                <a:cs typeface="+mn-lt"/>
              </a:rPr>
              <a:t>Hybrid Cache Example</a:t>
            </a:r>
            <a:endParaRPr lang="en-US"/>
          </a:p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>
                <a:ea typeface="+mn-lt"/>
                <a:cs typeface="+mn-lt"/>
              </a:rPr>
              <a:t>Database Dependency Caching Example</a:t>
            </a:r>
          </a:p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>
                <a:ea typeface="+mn-lt"/>
                <a:cs typeface="+mn-lt"/>
              </a:rPr>
              <a:t>File Dependency Caching Example</a:t>
            </a:r>
            <a:endParaRPr lang="en-US"/>
          </a:p>
          <a:p>
            <a:pPr marL="457200" indent="-457200">
              <a:buFont typeface="Wingdings" pitchFamily="34" charset="0"/>
              <a:buChar char="§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.NET Caching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05938" cy="4802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In-Memory Cache</a:t>
            </a:r>
          </a:p>
          <a:p>
            <a:pPr>
              <a:lnSpc>
                <a:spcPct val="150000"/>
              </a:lnSpc>
            </a:pPr>
            <a:r>
              <a:rPr lang="en-US"/>
              <a:t>Distributed Cache</a:t>
            </a:r>
          </a:p>
          <a:p>
            <a:pPr>
              <a:lnSpc>
                <a:spcPct val="150000"/>
              </a:lnSpc>
            </a:pPr>
            <a:r>
              <a:rPr lang="en-US"/>
              <a:t>Hybrid Cache</a:t>
            </a:r>
          </a:p>
          <a:p>
            <a:pPr>
              <a:lnSpc>
                <a:spcPct val="150000"/>
              </a:lnSpc>
            </a:pPr>
            <a:r>
              <a:rPr lang="en-US"/>
              <a:t>Output Caching</a:t>
            </a:r>
          </a:p>
          <a:p>
            <a:pPr>
              <a:lnSpc>
                <a:spcPct val="150000"/>
              </a:lnSpc>
            </a:pPr>
            <a:r>
              <a:rPr lang="en-US"/>
              <a:t>Response Caching</a:t>
            </a:r>
          </a:p>
        </p:txBody>
      </p:sp>
    </p:spTree>
    <p:extLst>
      <p:ext uri="{BB962C8B-B14F-4D97-AF65-F5344CB8AC3E}">
        <p14:creationId xmlns:p14="http://schemas.microsoft.com/office/powerpoint/2010/main" val="143616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rbel"/>
              </a:rPr>
              <a:t>Hybrid Cache Example</a:t>
            </a:r>
            <a:endParaRPr lang="en-US">
              <a:latin typeface="Corbel"/>
              <a:ea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05938" cy="4428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Hybrid Cache: L1 In-Memory Cache + L2 Distributed Cache</a:t>
            </a:r>
            <a:endParaRPr lang="en-US" i="1"/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Single-node scenario &gt;&gt; </a:t>
            </a:r>
            <a:r>
              <a:rPr lang="en-US" sz="2000">
                <a:ea typeface="+mn-lt"/>
                <a:cs typeface="+mn-lt"/>
                <a:hlinkClick r:id="rId2"/>
              </a:rPr>
              <a:t>View Dagram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Multiple nodes scenario</a:t>
            </a:r>
          </a:p>
          <a:p>
            <a:pPr marL="575945" lvl="1">
              <a:lnSpc>
                <a:spcPct val="20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Sync problem &gt;&gt; </a:t>
            </a:r>
            <a:r>
              <a:rPr lang="en-US">
                <a:ea typeface="+mn-lt"/>
                <a:cs typeface="+mn-lt"/>
                <a:hlinkClick r:id="rId3"/>
              </a:rPr>
              <a:t>View Diagram</a:t>
            </a:r>
            <a:endParaRPr lang="en-US"/>
          </a:p>
          <a:p>
            <a:pPr marL="575945" lvl="1">
              <a:lnSpc>
                <a:spcPct val="20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Possible solution to the </a:t>
            </a:r>
            <a:r>
              <a:rPr lang="en-US" i="1">
                <a:ea typeface="+mn-lt"/>
                <a:cs typeface="+mn-lt"/>
              </a:rPr>
              <a:t>Sync problem</a:t>
            </a:r>
            <a:r>
              <a:rPr lang="en-US">
                <a:ea typeface="+mn-lt"/>
                <a:cs typeface="+mn-lt"/>
              </a:rPr>
              <a:t> &gt;&gt; </a:t>
            </a:r>
            <a:r>
              <a:rPr lang="en-US">
                <a:ea typeface="+mn-lt"/>
                <a:cs typeface="+mn-lt"/>
                <a:hlinkClick r:id="rId4"/>
              </a:rPr>
              <a:t>View Diagram</a:t>
            </a:r>
          </a:p>
          <a:p>
            <a:pPr marL="575945" lvl="1">
              <a:lnSpc>
                <a:spcPct val="100000"/>
              </a:lnSpc>
              <a:buFont typeface="Wingdings" pitchFamily="34" charset="0"/>
              <a:buChar char="Ø"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5438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0630-8E55-77EB-585B-302A62513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2009-3A44-5C99-F5B8-DBD224E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rbel"/>
              </a:rPr>
              <a:t>Database Dependency Caching Example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030EC6D-F11A-706A-0F87-356409C7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7680" cy="47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Invalidate cache key when a 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 table changes &gt;&gt; </a:t>
            </a:r>
            <a:r>
              <a:rPr lang="en-US" sz="2000">
                <a:ea typeface="+mn-lt"/>
                <a:cs typeface="+mn-lt"/>
                <a:hlinkClick r:id="rId2"/>
              </a:rPr>
              <a:t>View Diagram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In-Memory Cache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r>
              <a:rPr lang="en-US" err="1">
                <a:ea typeface="+mn-lt"/>
                <a:cs typeface="+mn-lt"/>
              </a:rPr>
              <a:t>IChangeToken</a:t>
            </a:r>
            <a:r>
              <a:rPr lang="en-US">
                <a:ea typeface="+mn-lt"/>
                <a:cs typeface="+mn-lt"/>
              </a:rPr>
              <a:t> as notification mechanism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Postgres DB in Docker container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Table Trigger</a:t>
            </a:r>
            <a:endParaRPr lang="en-US" err="1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Notification Function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Background Listener Service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2158-4056-D400-3DB8-705AFCF1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04C-0E75-93CB-0E91-99E5C9A8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rbel"/>
              </a:rPr>
              <a:t>File Dependency Caching Example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66D1E6-95D0-455B-C0AC-37BD4271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7680" cy="47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Invalidate cache key when a given file changes</a:t>
            </a:r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In-Memory Cache</a:t>
            </a:r>
            <a:endParaRPr lang="en-US"/>
          </a:p>
          <a:p>
            <a:pPr marL="575945" lvl="1">
              <a:lnSpc>
                <a:spcPct val="250000"/>
              </a:lnSpc>
              <a:buFont typeface="Wingdings" pitchFamily="49" charset="0"/>
              <a:buChar char="Ø"/>
            </a:pPr>
            <a:r>
              <a:rPr lang="en-US" err="1">
                <a:ea typeface="+mn-lt"/>
                <a:cs typeface="+mn-lt"/>
              </a:rPr>
              <a:t>IChangeToken</a:t>
            </a:r>
            <a:r>
              <a:rPr lang="en-US">
                <a:ea typeface="+mn-lt"/>
                <a:cs typeface="+mn-lt"/>
              </a:rPr>
              <a:t> as notification mechanism </a:t>
            </a:r>
          </a:p>
          <a:p>
            <a:pPr marL="575945" lvl="1">
              <a:lnSpc>
                <a:spcPct val="250000"/>
              </a:lnSpc>
              <a:buFont typeface="Wingdings" pitchFamily="49" charset="0"/>
              <a:buChar char="Ø"/>
            </a:pPr>
            <a:r>
              <a:rPr lang="en-US" err="1">
                <a:ea typeface="+mn-lt"/>
                <a:cs typeface="+mn-lt"/>
              </a:rPr>
              <a:t>IChangeToken</a:t>
            </a:r>
            <a:r>
              <a:rPr lang="en-US">
                <a:ea typeface="+mn-lt"/>
                <a:cs typeface="+mn-lt"/>
              </a:rPr>
              <a:t> instance created via </a:t>
            </a:r>
            <a:r>
              <a:rPr lang="en-US" err="1">
                <a:ea typeface="+mn-lt"/>
                <a:cs typeface="+mn-lt"/>
              </a:rPr>
              <a:t>PhysicalFileProvider</a:t>
            </a:r>
            <a:r>
              <a:rPr lang="en-US">
                <a:ea typeface="+mn-lt"/>
                <a:cs typeface="+mn-lt"/>
              </a:rPr>
              <a:t> class</a:t>
            </a:r>
            <a:endParaRPr lang="en-US"/>
          </a:p>
          <a:p>
            <a:pPr marL="575945" lvl="1">
              <a:lnSpc>
                <a:spcPct val="250000"/>
              </a:lnSpc>
              <a:buFont typeface="Wingdings" pitchFamily="49" charset="0"/>
              <a:buChar char="Ø"/>
            </a:pPr>
            <a:r>
              <a:rPr lang="en-US"/>
              <a:t>Multiple expiration conditions: OR eviction logic</a:t>
            </a:r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7680" cy="46889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https://learn.microsoft.com/en-us/aspnet/core/performance/caching/overview?view=aspnetcore-9.0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HybridCache library in ASP.NET Core | Microsoft Learn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4"/>
              </a:rPr>
              <a:t>HybridCache in ASP.NET Core - New Caching Library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5"/>
              </a:rPr>
              <a:t>.NET Aspire Redis distributed caching integration - .NET Aspire | Microsoft Learn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6"/>
              </a:rPr>
              <a:t>https://www.youtube.com/watch?v=xz3goCYyPKQ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7"/>
              </a:rPr>
              <a:t>Simple Messaging in .NET With Redis Pub/Sub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8"/>
              </a:rPr>
              <a:t>Detect changes with change tokens in ASP.NET Core | Microsoft Learn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9"/>
              </a:rPr>
              <a:t>https://www.npgsql.org/doc/wait.html</a:t>
            </a: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your time and attention!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84A15427CF4F4CA30D5D92CDC053EF" ma:contentTypeVersion="12" ma:contentTypeDescription="Create a new document." ma:contentTypeScope="" ma:versionID="983bfb2c464b13a6335506ee55a0b059">
  <xsd:schema xmlns:xsd="http://www.w3.org/2001/XMLSchema" xmlns:xs="http://www.w3.org/2001/XMLSchema" xmlns:p="http://schemas.microsoft.com/office/2006/metadata/properties" xmlns:ns3="00ffd49c-596d-41eb-9937-955beaa169e4" xmlns:ns4="e460fb02-c6a7-4fa7-90d4-ee8034e219b5" targetNamespace="http://schemas.microsoft.com/office/2006/metadata/properties" ma:root="true" ma:fieldsID="3bffcf59aa2fc6d7bce1cad3bee1cd91" ns3:_="" ns4:_="">
    <xsd:import namespace="00ffd49c-596d-41eb-9937-955beaa169e4"/>
    <xsd:import namespace="e460fb02-c6a7-4fa7-90d4-ee8034e219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fd49c-596d-41eb-9937-955beaa169e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fb02-c6a7-4fa7-90d4-ee8034e219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ffd49c-596d-41eb-9937-955beaa169e4" xsi:nil="true"/>
  </documentManagement>
</p:properties>
</file>

<file path=customXml/itemProps1.xml><?xml version="1.0" encoding="utf-8"?>
<ds:datastoreItem xmlns:ds="http://schemas.openxmlformats.org/officeDocument/2006/customXml" ds:itemID="{FDD44038-2AD8-4D16-90AA-F135BE77C1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30766A-3126-4B55-91F6-8E797F5C0C75}">
  <ds:schemaRefs>
    <ds:schemaRef ds:uri="00ffd49c-596d-41eb-9937-955beaa169e4"/>
    <ds:schemaRef ds:uri="e460fb02-c6a7-4fa7-90d4-ee8034e219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B20DB9-B3AE-4DEF-93BE-B714792382F5}">
  <ds:schemaRefs>
    <ds:schemaRef ds:uri="00ffd49c-596d-41eb-9937-955beaa169e4"/>
    <ds:schemaRef ds:uri="e460fb02-c6a7-4fa7-90d4-ee8034e219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Caching in .NET </vt:lpstr>
      <vt:lpstr>Contents</vt:lpstr>
      <vt:lpstr>.NET Caching Overview</vt:lpstr>
      <vt:lpstr>Hybrid Cache Example</vt:lpstr>
      <vt:lpstr>Database Dependency Caching Example</vt:lpstr>
      <vt:lpstr>File Dependency Caching Example</vt:lpstr>
      <vt:lpstr>References</vt:lpstr>
      <vt:lpstr>Thanks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1</cp:revision>
  <dcterms:created xsi:type="dcterms:W3CDTF">2023-05-30T11:35:31Z</dcterms:created>
  <dcterms:modified xsi:type="dcterms:W3CDTF">2025-06-01T11:15:26Z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0x010100C784A15427CF4F4CA30D5D92CDC053EF</vt:lpwstr>
  </property>
</Properties>
</file>