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30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8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20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5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1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C595D4-6FE0-4278-BD8F-AAAD6187BF5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A4AE4-FDBF-48F0-AF5A-CA984BF8A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v-LV" sz="11500" dirty="0"/>
              <a:t>Testēšanas sistēma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060B2C-4B50-4CE0-98B0-DD73D8252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2800" dirty="0"/>
              <a:t>Ņikita Ruļevičs PR-21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166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Testēšanas apraksts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783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 fontScale="90000"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Lietotāja ekspluatācijas instrukcija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56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Secinājumi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108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5F2BA2-D1F1-46D2-B7B9-C3F206C4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970" y="1430866"/>
            <a:ext cx="10312061" cy="3996268"/>
          </a:xfrm>
        </p:spPr>
        <p:txBody>
          <a:bodyPr>
            <a:noAutofit/>
          </a:bodyPr>
          <a:lstStyle/>
          <a:p>
            <a:r>
              <a:rPr lang="lv-LV" sz="14900" dirty="0"/>
              <a:t>Paldies par uzmanību!</a:t>
            </a:r>
            <a:endParaRPr lang="ru-RU" sz="14900" dirty="0"/>
          </a:p>
        </p:txBody>
      </p:sp>
    </p:spTree>
    <p:extLst>
      <p:ext uri="{BB962C8B-B14F-4D97-AF65-F5344CB8AC3E}">
        <p14:creationId xmlns:p14="http://schemas.microsoft.com/office/powerpoint/2010/main" val="174856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279399"/>
            <a:ext cx="10522712" cy="11155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Uzdevuma formulējums</a:t>
            </a:r>
            <a:endParaRPr lang="ru-RU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454255"/>
            <a:ext cx="6417141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Izstrādājiet testēšanas sistēmas lietojumprogrammu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NetBeans</a:t>
            </a:r>
            <a:r>
              <a:rPr lang="lv-LV" sz="2400" dirty="0"/>
              <a:t> vidē ar grafisko lietotāja saskarni. Izstrādāta</a:t>
            </a:r>
            <a:r>
              <a:rPr lang="ru-RU" sz="2400" dirty="0"/>
              <a:t> </a:t>
            </a:r>
            <a:r>
              <a:rPr lang="lv-LV" sz="2400" dirty="0"/>
              <a:t>Programma ļauj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ievadīt</a:t>
            </a:r>
            <a:r>
              <a:rPr lang="lv-LV" sz="2400" dirty="0"/>
              <a:t>,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rediģēt</a:t>
            </a:r>
            <a:r>
              <a:rPr lang="lv-LV" sz="2400" dirty="0"/>
              <a:t>,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apstrādāt</a:t>
            </a:r>
            <a:r>
              <a:rPr lang="lv-LV" sz="2400" dirty="0"/>
              <a:t> un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izvadīt</a:t>
            </a:r>
            <a:r>
              <a:rPr lang="lv-LV" sz="2400" dirty="0"/>
              <a:t> informāciju atbilstoši uzdevumam. </a:t>
            </a:r>
          </a:p>
          <a:p>
            <a:pPr marL="0" indent="0">
              <a:buNone/>
            </a:pPr>
            <a:r>
              <a:rPr lang="lv-LV" sz="2400" dirty="0"/>
              <a:t>Pamatfunkcijas ir šādas:</a:t>
            </a:r>
          </a:p>
          <a:p>
            <a:pPr lvl="2"/>
            <a:r>
              <a:rPr lang="lv-LV" sz="2400" dirty="0"/>
              <a:t>Izstrādāta un strādājoša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grafiskā programmas saskarne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GUI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lv-LV" sz="2400" dirty="0"/>
              <a:t>.</a:t>
            </a:r>
          </a:p>
          <a:p>
            <a:pPr lvl="2"/>
            <a:r>
              <a:rPr lang="lv-LV" sz="2400" dirty="0"/>
              <a:t>Testu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pārvaldība</a:t>
            </a:r>
            <a:r>
              <a:rPr lang="ru-RU" sz="2400" dirty="0"/>
              <a:t> </a:t>
            </a:r>
            <a:r>
              <a:rPr lang="lv-LV" sz="2400" dirty="0"/>
              <a:t>un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izpilde</a:t>
            </a:r>
            <a:r>
              <a:rPr lang="lv-LV" sz="2400" dirty="0"/>
              <a:t> </a:t>
            </a:r>
          </a:p>
          <a:p>
            <a:pPr lvl="2"/>
            <a:r>
              <a:rPr lang="lv-LV" sz="2400" dirty="0"/>
              <a:t>Lietotāju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pārvaldība</a:t>
            </a:r>
          </a:p>
          <a:p>
            <a:pPr lvl="2"/>
            <a:r>
              <a:rPr lang="lv-LV" sz="2400" dirty="0"/>
              <a:t>Objektorientēta programmēšana(klašu hierarhija) 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BE4E5D-3C82-4A1A-83DF-6A45B152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20" y="1701800"/>
            <a:ext cx="377342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"/>
            <a:ext cx="10522712" cy="1394988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Sistēmas funkcionālās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prasības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454255"/>
            <a:ext cx="10522712" cy="848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Mana sistēma nodrošina lietotājam daudz dažādu funkciju atkarībā no lietotāja veida:</a:t>
            </a: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A832676-C680-4A94-8F97-128CF518F65B}"/>
              </a:ext>
            </a:extLst>
          </p:cNvPr>
          <p:cNvSpPr txBox="1">
            <a:spLocks/>
          </p:cNvSpPr>
          <p:nvPr/>
        </p:nvSpPr>
        <p:spPr>
          <a:xfrm>
            <a:off x="372533" y="2226733"/>
            <a:ext cx="10522712" cy="84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Vispārīgās funkcijas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fi-FI" sz="2400" dirty="0"/>
              <a:t>Konta pieteikšanās/ jauna konta reģistrēšana.</a:t>
            </a:r>
            <a:endParaRPr lang="ru-RU" sz="24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3C040DF-BF1F-4789-9A20-241EC9442595}"/>
              </a:ext>
            </a:extLst>
          </p:cNvPr>
          <p:cNvSpPr txBox="1">
            <a:spLocks/>
          </p:cNvSpPr>
          <p:nvPr/>
        </p:nvSpPr>
        <p:spPr>
          <a:xfrm>
            <a:off x="262467" y="3412067"/>
            <a:ext cx="5122333" cy="2167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Studentiem: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Apskatīt pieejamo testu sarakstu.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Testa kārtošana un vērtējuma saņemšana.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Visu testu vērtējumu saraksta skatīšana.</a:t>
            </a:r>
            <a:endParaRPr lang="ru-RU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423F799-4AC2-4E16-9F60-4431A528B2FB}"/>
              </a:ext>
            </a:extLst>
          </p:cNvPr>
          <p:cNvSpPr txBox="1">
            <a:spLocks/>
          </p:cNvSpPr>
          <p:nvPr/>
        </p:nvSpPr>
        <p:spPr>
          <a:xfrm>
            <a:off x="5772912" y="3412067"/>
            <a:ext cx="5122333" cy="3344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Skolotājiem: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Testu izveide un dzēšana.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Visu skolēnu rezultātu atgūšana.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Darbs ar skolēnu rezultātiem (modificēt / dzēst).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Darbs ar skolēnu datu sarakstu (jaunu skolēnu pievienošana / esošo skolēnu datu modificēšana vai dzēšana).</a:t>
            </a:r>
            <a:endParaRPr lang="ru-RU" sz="24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4E608D6-20C4-4B0C-BD3E-B8C45B425C6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823634" y="2963334"/>
            <a:ext cx="1147234" cy="4487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525894F-50E3-4D81-98A3-8173379E078B}"/>
              </a:ext>
            </a:extLst>
          </p:cNvPr>
          <p:cNvCxnSpPr>
            <a:endCxn id="9" idx="0"/>
          </p:cNvCxnSpPr>
          <p:nvPr/>
        </p:nvCxnSpPr>
        <p:spPr>
          <a:xfrm>
            <a:off x="7196667" y="2963334"/>
            <a:ext cx="1137412" cy="4487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Sistēmas nefunkcionālās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prasības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202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Klašu diagrammas apraksts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481667"/>
            <a:ext cx="10058400" cy="493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Manas programmas klašu sistēma sastāv no klasēm:</a:t>
            </a:r>
          </a:p>
          <a:p>
            <a:pPr lvl="2">
              <a:spcBef>
                <a:spcPts val="0"/>
              </a:spcBef>
            </a:pPr>
            <a:r>
              <a:rPr lang="lv-LV" sz="2400" b="1" dirty="0">
                <a:solidFill>
                  <a:schemeClr val="tx2"/>
                </a:solidFill>
              </a:rPr>
              <a:t>User</a:t>
            </a:r>
            <a:r>
              <a:rPr lang="lv-LV" sz="2400" dirty="0">
                <a:solidFill>
                  <a:schemeClr val="tx1"/>
                </a:solidFill>
              </a:rPr>
              <a:t> - klase, kas ļauj objektam pievienot jaunu lietotāju datus un piekļūt tiem nākotnē.</a:t>
            </a:r>
          </a:p>
          <a:p>
            <a:pPr lvl="2">
              <a:spcBef>
                <a:spcPts val="0"/>
              </a:spcBef>
            </a:pPr>
            <a:r>
              <a:rPr lang="lv-LV" sz="2400" b="1" dirty="0">
                <a:solidFill>
                  <a:schemeClr val="tx2"/>
                </a:solidFill>
              </a:rPr>
              <a:t>Student</a:t>
            </a:r>
            <a:r>
              <a:rPr lang="lv-LV" sz="2400" dirty="0">
                <a:solidFill>
                  <a:schemeClr val="tx1"/>
                </a:solidFill>
              </a:rPr>
              <a:t> - klases User apakšklase, kas ļauj studentam redzēt savas atzīmes, veikt testus.</a:t>
            </a:r>
          </a:p>
          <a:p>
            <a:pPr lvl="2">
              <a:spcBef>
                <a:spcPts val="0"/>
              </a:spcBef>
            </a:pPr>
            <a:r>
              <a:rPr lang="lv-LV" sz="2400" b="1" dirty="0">
                <a:solidFill>
                  <a:schemeClr val="tx2"/>
                </a:solidFill>
              </a:rPr>
              <a:t>Teacher</a:t>
            </a:r>
            <a:r>
              <a:rPr lang="lv-LV" sz="2400" dirty="0">
                <a:solidFill>
                  <a:schemeClr val="tx1"/>
                </a:solidFill>
              </a:rPr>
              <a:t> - lietotāja klases apakšklase, kas īsteno pārbaudes testu dzēšanas un izveides, atzīmju dzēšanas un maiņas, darba ar skolēnu sarakstu funkcijas.</a:t>
            </a:r>
          </a:p>
          <a:p>
            <a:pPr lvl="2">
              <a:spcBef>
                <a:spcPts val="0"/>
              </a:spcBef>
            </a:pPr>
            <a:r>
              <a:rPr lang="lv-LV" sz="2400" b="1" dirty="0">
                <a:solidFill>
                  <a:schemeClr val="tx2"/>
                </a:solidFill>
              </a:rPr>
              <a:t>Test</a:t>
            </a:r>
            <a:r>
              <a:rPr lang="lv-LV" sz="2400" dirty="0">
                <a:solidFill>
                  <a:schemeClr val="tx1"/>
                </a:solidFill>
              </a:rPr>
              <a:t> - klase, kas īsteno testu saraksta un konkrēta testa apraksta izvades funkcijas.</a:t>
            </a:r>
          </a:p>
          <a:p>
            <a:pPr lvl="2">
              <a:spcBef>
                <a:spcPts val="0"/>
              </a:spcBef>
            </a:pPr>
            <a:r>
              <a:rPr lang="lv-LV" sz="2400" b="1" dirty="0">
                <a:solidFill>
                  <a:schemeClr val="tx2"/>
                </a:solidFill>
              </a:rPr>
              <a:t>DataBase</a:t>
            </a:r>
            <a:r>
              <a:rPr lang="lv-LV" sz="2400" dirty="0">
                <a:solidFill>
                  <a:schemeClr val="tx1"/>
                </a:solidFill>
              </a:rPr>
              <a:t> - klase, ar kuras palīdzību tiek izveidots ātrs savienojums ar datu bāzi.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9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Klašu diagramma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981384-C643-4EFE-9028-A2AA90B38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810" y="1667934"/>
            <a:ext cx="10792656" cy="41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 fontScale="90000"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Galveno metožu algoritmu apraksts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142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 fontScale="90000"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Galveno metožu algoritmu apraksts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509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Testēšanas metodikas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464318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Другая 7">
      <a:dk1>
        <a:srgbClr val="000000"/>
      </a:dk1>
      <a:lt1>
        <a:sysClr val="window" lastClr="FFFFFF"/>
      </a:lt1>
      <a:dk2>
        <a:srgbClr val="2A4F1C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163</TotalTime>
  <Words>262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Cambria</vt:lpstr>
      <vt:lpstr>Wingdings 2</vt:lpstr>
      <vt:lpstr>Вид</vt:lpstr>
      <vt:lpstr>Testēšanas sistēma</vt:lpstr>
      <vt:lpstr>Uzdevuma formulējums</vt:lpstr>
      <vt:lpstr>Sistēmas funkcionālās prasības</vt:lpstr>
      <vt:lpstr>Sistēmas nefunkcionālās prasības</vt:lpstr>
      <vt:lpstr>Klašu diagrammas apraksts</vt:lpstr>
      <vt:lpstr>Klašu diagramma</vt:lpstr>
      <vt:lpstr>Galveno metožu algoritmu apraksts</vt:lpstr>
      <vt:lpstr>Galveno metožu algoritmu apraksts</vt:lpstr>
      <vt:lpstr>Testēšanas metodikas</vt:lpstr>
      <vt:lpstr>Testēšanas apraksts</vt:lpstr>
      <vt:lpstr>Lietotāja ekspluatācijas instrukcija</vt:lpstr>
      <vt:lpstr>Secinājumi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Nikita</cp:lastModifiedBy>
  <cp:revision>13</cp:revision>
  <dcterms:created xsi:type="dcterms:W3CDTF">2024-06-13T18:17:59Z</dcterms:created>
  <dcterms:modified xsi:type="dcterms:W3CDTF">2024-06-15T11:52:15Z</dcterms:modified>
</cp:coreProperties>
</file>