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530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88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3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84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420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3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1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27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54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40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71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C595D4-6FE0-4278-BD8F-AAAD6187BF5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019515-F349-46AB-8F42-C275BF08B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4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A4AE4-FDBF-48F0-AF5A-CA984BF8A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v-LV" sz="11500" dirty="0"/>
              <a:t>Testēšanas sistēma</a:t>
            </a:r>
            <a:endParaRPr lang="ru-RU" sz="11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060B2C-4B50-4CE0-98B0-DD73D8252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v-LV" sz="2800" dirty="0"/>
              <a:t>Ņikita Ruļevičs PR-21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0166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279399"/>
            <a:ext cx="10522712" cy="1115589"/>
          </a:xfrm>
        </p:spPr>
        <p:txBody>
          <a:bodyPr>
            <a:normAutofit/>
          </a:bodyPr>
          <a:lstStyle/>
          <a:p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Uzdevuma formulējums</a:t>
            </a:r>
            <a:endParaRPr lang="ru-RU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454255"/>
            <a:ext cx="6417141" cy="5022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v-LV" sz="2400" dirty="0"/>
              <a:t>Izstrādājiet testēšanas sistēmas lietojumprogrammu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NetBeans</a:t>
            </a:r>
            <a:r>
              <a:rPr lang="lv-LV" sz="2400" dirty="0"/>
              <a:t> vidē ar grafisko lietotāja saskarni. Izstrādāta</a:t>
            </a:r>
            <a:r>
              <a:rPr lang="ru-RU" sz="2400" dirty="0"/>
              <a:t> </a:t>
            </a:r>
            <a:r>
              <a:rPr lang="lv-LV" sz="2400" dirty="0"/>
              <a:t>Programma ļauj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ievadīt</a:t>
            </a:r>
            <a:r>
              <a:rPr lang="lv-LV" sz="2400" dirty="0"/>
              <a:t>,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rediģēt</a:t>
            </a:r>
            <a:r>
              <a:rPr lang="lv-LV" sz="2400" dirty="0"/>
              <a:t>,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apstrādāt</a:t>
            </a:r>
            <a:r>
              <a:rPr lang="lv-LV" sz="2400" dirty="0"/>
              <a:t> un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izvadīt</a:t>
            </a:r>
            <a:r>
              <a:rPr lang="lv-LV" sz="2400" dirty="0"/>
              <a:t> informāciju atbilstoši uzdevumam. </a:t>
            </a:r>
          </a:p>
          <a:p>
            <a:pPr marL="0" indent="0">
              <a:buNone/>
            </a:pPr>
            <a:r>
              <a:rPr lang="lv-LV" sz="2400" dirty="0"/>
              <a:t>Pamatfunkcijas ir šādas:</a:t>
            </a:r>
          </a:p>
          <a:p>
            <a:pPr lvl="2"/>
            <a:r>
              <a:rPr lang="lv-LV" sz="2400" dirty="0"/>
              <a:t>Izstrādāta un strādājoša 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grafiskā programmas saskarne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GUI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lv-LV" sz="2400" dirty="0"/>
              <a:t>.</a:t>
            </a:r>
          </a:p>
          <a:p>
            <a:pPr lvl="2"/>
            <a:r>
              <a:rPr lang="lv-LV" sz="2400" dirty="0"/>
              <a:t>Testu </a:t>
            </a:r>
            <a:r>
              <a:rPr lang="lv-LV" sz="2400" dirty="0">
                <a:solidFill>
                  <a:schemeClr val="accent1">
                    <a:lumMod val="50000"/>
                  </a:schemeClr>
                </a:solidFill>
              </a:rPr>
              <a:t>pārvaldība</a:t>
            </a:r>
            <a:r>
              <a:rPr lang="ru-RU" sz="2400" dirty="0"/>
              <a:t> </a:t>
            </a:r>
            <a:r>
              <a:rPr lang="lv-LV" sz="2400" dirty="0"/>
              <a:t>un </a:t>
            </a:r>
            <a:r>
              <a:rPr lang="lv-LV" sz="2400" dirty="0">
                <a:solidFill>
                  <a:schemeClr val="accent1">
                    <a:lumMod val="50000"/>
                  </a:schemeClr>
                </a:solidFill>
              </a:rPr>
              <a:t>izpilde</a:t>
            </a:r>
            <a:r>
              <a:rPr lang="lv-LV" sz="2400" dirty="0"/>
              <a:t> </a:t>
            </a:r>
          </a:p>
          <a:p>
            <a:pPr lvl="2"/>
            <a:r>
              <a:rPr lang="lv-LV" sz="2400" dirty="0"/>
              <a:t>Lietotāju </a:t>
            </a:r>
            <a:r>
              <a:rPr lang="lv-LV" sz="2400" dirty="0">
                <a:solidFill>
                  <a:schemeClr val="accent1">
                    <a:lumMod val="50000"/>
                  </a:schemeClr>
                </a:solidFill>
              </a:rPr>
              <a:t>pārvaldība</a:t>
            </a:r>
          </a:p>
          <a:p>
            <a:pPr lvl="2"/>
            <a:r>
              <a:rPr lang="lv-LV" sz="2400" dirty="0"/>
              <a:t>Objektorientēta programmēšana(klašu hierarhija) 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BE4E5D-3C82-4A1A-83DF-6A45B152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820" y="1701800"/>
            <a:ext cx="377342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"/>
            <a:ext cx="10522712" cy="1394988"/>
          </a:xfrm>
        </p:spPr>
        <p:txBody>
          <a:bodyPr>
            <a:normAutofit/>
          </a:bodyPr>
          <a:lstStyle/>
          <a:p>
            <a:pPr algn="ctr"/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Sistēmas funkcionālās</a:t>
            </a:r>
            <a:r>
              <a:rPr lang="ru-RU" sz="5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prasības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454255"/>
            <a:ext cx="10522712" cy="848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v-LV" sz="2400" dirty="0"/>
              <a:t>Mana sistēma nodrošina lietotājam daudz dažādu funkciju atkarībā no lietotāja veida:</a:t>
            </a:r>
            <a:endParaRPr lang="ru-RU" sz="24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A832676-C680-4A94-8F97-128CF518F65B}"/>
              </a:ext>
            </a:extLst>
          </p:cNvPr>
          <p:cNvSpPr txBox="1">
            <a:spLocks/>
          </p:cNvSpPr>
          <p:nvPr/>
        </p:nvSpPr>
        <p:spPr>
          <a:xfrm>
            <a:off x="372533" y="2226733"/>
            <a:ext cx="10522712" cy="848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Vispārīgās funkcijas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fi-FI" sz="2400" dirty="0"/>
              <a:t>Konta pieteikšanās/ jauna konta reģistrēšana.</a:t>
            </a:r>
            <a:endParaRPr lang="ru-RU" sz="24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3C040DF-BF1F-4789-9A20-241EC9442595}"/>
              </a:ext>
            </a:extLst>
          </p:cNvPr>
          <p:cNvSpPr txBox="1">
            <a:spLocks/>
          </p:cNvSpPr>
          <p:nvPr/>
        </p:nvSpPr>
        <p:spPr>
          <a:xfrm>
            <a:off x="262467" y="3412067"/>
            <a:ext cx="5122333" cy="2167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Studentiem: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Apskatīt pieejamo testu sarakstu.</a:t>
            </a:r>
            <a:endParaRPr lang="ru-RU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Testa kārtošana un vērtējuma saņemšana.</a:t>
            </a:r>
            <a:endParaRPr lang="ru-RU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Visu testu vērtējumu saraksta skatīšana.</a:t>
            </a:r>
            <a:endParaRPr lang="ru-RU" sz="24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423F799-4AC2-4E16-9F60-4431A528B2FB}"/>
              </a:ext>
            </a:extLst>
          </p:cNvPr>
          <p:cNvSpPr txBox="1">
            <a:spLocks/>
          </p:cNvSpPr>
          <p:nvPr/>
        </p:nvSpPr>
        <p:spPr>
          <a:xfrm>
            <a:off x="5772912" y="3412067"/>
            <a:ext cx="5122333" cy="3344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b="1" dirty="0">
                <a:solidFill>
                  <a:schemeClr val="accent1">
                    <a:lumMod val="50000"/>
                  </a:schemeClr>
                </a:solidFill>
              </a:rPr>
              <a:t>Skolotājiem: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Testu izveide un dzēšana.</a:t>
            </a:r>
            <a:endParaRPr lang="ru-RU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Visu skolēnu rezultātu atgūšana.</a:t>
            </a:r>
            <a:endParaRPr lang="ru-RU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Darbs ar skolēnu rezultātiem (modificēt / dzēst).</a:t>
            </a:r>
            <a:endParaRPr lang="ru-RU" sz="24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lv-LV" sz="2400" dirty="0"/>
              <a:t>Darbs ar skolēnu datu sarakstu (jaunu skolēnu pievienošana / esošo skolēnu datu modificēšana vai dzēšana).</a:t>
            </a:r>
            <a:endParaRPr lang="ru-RU" sz="24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4E608D6-20C4-4B0C-BD3E-B8C45B425C6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823634" y="2963334"/>
            <a:ext cx="1147234" cy="4487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525894F-50E3-4D81-98A3-8173379E078B}"/>
              </a:ext>
            </a:extLst>
          </p:cNvPr>
          <p:cNvCxnSpPr>
            <a:endCxn id="9" idx="0"/>
          </p:cNvCxnSpPr>
          <p:nvPr/>
        </p:nvCxnSpPr>
        <p:spPr>
          <a:xfrm>
            <a:off x="7196667" y="2963334"/>
            <a:ext cx="1137412" cy="4487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7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0"/>
            <a:ext cx="10888134" cy="1394989"/>
          </a:xfrm>
        </p:spPr>
        <p:txBody>
          <a:bodyPr>
            <a:normAutofit/>
          </a:bodyPr>
          <a:lstStyle/>
          <a:p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Sistēmas nefunkcionālās</a:t>
            </a:r>
            <a:r>
              <a:rPr lang="ru-RU" sz="5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prasības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94989"/>
            <a:ext cx="5240865" cy="50224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202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0"/>
            <a:ext cx="10888134" cy="1394989"/>
          </a:xfrm>
        </p:spPr>
        <p:txBody>
          <a:bodyPr>
            <a:normAutofit/>
          </a:bodyPr>
          <a:lstStyle/>
          <a:p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Klašu diagramma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94989"/>
            <a:ext cx="5240865" cy="50224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9969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F46-B519-4275-A267-75A74DE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0"/>
            <a:ext cx="10888134" cy="1394989"/>
          </a:xfrm>
        </p:spPr>
        <p:txBody>
          <a:bodyPr>
            <a:normAutofit fontScale="90000"/>
          </a:bodyPr>
          <a:lstStyle/>
          <a:p>
            <a:r>
              <a:rPr lang="lv-LV" sz="5400" b="1" dirty="0">
                <a:solidFill>
                  <a:schemeClr val="accent1">
                    <a:lumMod val="50000"/>
                  </a:schemeClr>
                </a:solidFill>
              </a:rPr>
              <a:t>Galveno metožu algoritmu apraksts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24479-1A15-455E-9662-E2A3D71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94989"/>
            <a:ext cx="5240865" cy="50224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8142261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93</TotalTime>
  <Words>148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Cambria</vt:lpstr>
      <vt:lpstr>Wingdings 2</vt:lpstr>
      <vt:lpstr>Вид</vt:lpstr>
      <vt:lpstr>Testēšanas sistēma</vt:lpstr>
      <vt:lpstr>Uzdevuma formulējums</vt:lpstr>
      <vt:lpstr>Sistēmas funkcionālās prasības</vt:lpstr>
      <vt:lpstr>Sistēmas nefunkcionālās prasības</vt:lpstr>
      <vt:lpstr>Klašu diagramma</vt:lpstr>
      <vt:lpstr>Galveno metožu algoritmu apraksts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</dc:creator>
  <cp:lastModifiedBy>Nikita</cp:lastModifiedBy>
  <cp:revision>9</cp:revision>
  <dcterms:created xsi:type="dcterms:W3CDTF">2024-06-13T18:17:59Z</dcterms:created>
  <dcterms:modified xsi:type="dcterms:W3CDTF">2024-06-13T20:33:33Z</dcterms:modified>
</cp:coreProperties>
</file>