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5C595D4-6FE0-4278-BD8F-AAAD6187BF56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9019515-F349-46AB-8F42-C275BF08B79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95307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95D4-6FE0-4278-BD8F-AAAD6187BF56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9515-F349-46AB-8F42-C275BF08B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88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95D4-6FE0-4278-BD8F-AAAD6187BF56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9515-F349-46AB-8F42-C275BF08B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34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95D4-6FE0-4278-BD8F-AAAD6187BF56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9515-F349-46AB-8F42-C275BF08B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84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95D4-6FE0-4278-BD8F-AAAD6187BF56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9515-F349-46AB-8F42-C275BF08B79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4204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95D4-6FE0-4278-BD8F-AAAD6187BF56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9515-F349-46AB-8F42-C275BF08B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354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95D4-6FE0-4278-BD8F-AAAD6187BF56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9515-F349-46AB-8F42-C275BF08B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715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95D4-6FE0-4278-BD8F-AAAD6187BF56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9515-F349-46AB-8F42-C275BF08B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27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95D4-6FE0-4278-BD8F-AAAD6187BF56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9515-F349-46AB-8F42-C275BF08B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7548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95D4-6FE0-4278-BD8F-AAAD6187BF56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9515-F349-46AB-8F42-C275BF08B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404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95D4-6FE0-4278-BD8F-AAAD6187BF56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9515-F349-46AB-8F42-C275BF08B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715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5C595D4-6FE0-4278-BD8F-AAAD6187BF56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9019515-F349-46AB-8F42-C275BF08B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4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AA4AE4-FDBF-48F0-AF5A-CA984BF8A7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lv-LV" sz="11500" dirty="0"/>
              <a:t>Testēšanas sistēma</a:t>
            </a:r>
            <a:endParaRPr lang="ru-RU" sz="115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9060B2C-4B50-4CE0-98B0-DD73D8252A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lv-LV" sz="2800" dirty="0"/>
              <a:t>Ņikita Ruļevičs PR-21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01664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A9CF46-B519-4275-A267-75A74DE5D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33" y="279399"/>
            <a:ext cx="10522712" cy="1115589"/>
          </a:xfrm>
        </p:spPr>
        <p:txBody>
          <a:bodyPr>
            <a:normAutofit/>
          </a:bodyPr>
          <a:lstStyle/>
          <a:p>
            <a:r>
              <a:rPr lang="lv-LV" sz="5400" b="1" dirty="0">
                <a:solidFill>
                  <a:schemeClr val="accent1">
                    <a:lumMod val="50000"/>
                  </a:schemeClr>
                </a:solidFill>
              </a:rPr>
              <a:t>Uzdevuma formulējums</a:t>
            </a:r>
            <a:endParaRPr lang="ru-RU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D24479-1A15-455E-9662-E2A3D7126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1454255"/>
            <a:ext cx="6417141" cy="50224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lv-LV" sz="2400" dirty="0"/>
              <a:t>Izstrādājiet testēšanas sistēmas lietojumprogrammu </a:t>
            </a:r>
            <a:r>
              <a:rPr lang="lv-LV" sz="2400" b="1" dirty="0">
                <a:solidFill>
                  <a:schemeClr val="accent1">
                    <a:lumMod val="50000"/>
                  </a:schemeClr>
                </a:solidFill>
              </a:rPr>
              <a:t>NetBeans</a:t>
            </a:r>
            <a:r>
              <a:rPr lang="lv-LV" sz="2400" dirty="0"/>
              <a:t> vidē ar grafisko lietotāja saskarni. Izstrādāta</a:t>
            </a:r>
            <a:r>
              <a:rPr lang="ru-RU" sz="2400" dirty="0"/>
              <a:t> </a:t>
            </a:r>
            <a:r>
              <a:rPr lang="lv-LV" sz="2400" dirty="0"/>
              <a:t>Programma ļauj </a:t>
            </a:r>
            <a:r>
              <a:rPr lang="lv-LV" sz="2400" b="1" dirty="0">
                <a:solidFill>
                  <a:schemeClr val="accent1">
                    <a:lumMod val="50000"/>
                  </a:schemeClr>
                </a:solidFill>
              </a:rPr>
              <a:t>ievadīt</a:t>
            </a:r>
            <a:r>
              <a:rPr lang="lv-LV" sz="2400" dirty="0"/>
              <a:t>, </a:t>
            </a:r>
            <a:r>
              <a:rPr lang="lv-LV" sz="2400" b="1" dirty="0">
                <a:solidFill>
                  <a:schemeClr val="accent1">
                    <a:lumMod val="50000"/>
                  </a:schemeClr>
                </a:solidFill>
              </a:rPr>
              <a:t>rediģēt</a:t>
            </a:r>
            <a:r>
              <a:rPr lang="lv-LV" sz="2400" dirty="0"/>
              <a:t>, </a:t>
            </a:r>
            <a:r>
              <a:rPr lang="lv-LV" sz="2400" b="1" dirty="0">
                <a:solidFill>
                  <a:schemeClr val="accent1">
                    <a:lumMod val="50000"/>
                  </a:schemeClr>
                </a:solidFill>
              </a:rPr>
              <a:t>apstrādāt</a:t>
            </a:r>
            <a:r>
              <a:rPr lang="lv-LV" sz="2400" dirty="0"/>
              <a:t> un </a:t>
            </a:r>
            <a:r>
              <a:rPr lang="lv-LV" sz="2400" b="1" dirty="0">
                <a:solidFill>
                  <a:schemeClr val="accent1">
                    <a:lumMod val="50000"/>
                  </a:schemeClr>
                </a:solidFill>
              </a:rPr>
              <a:t>izvadīt</a:t>
            </a:r>
            <a:r>
              <a:rPr lang="lv-LV" sz="2400" dirty="0"/>
              <a:t> informāciju atbilstoši uzdevumam. </a:t>
            </a:r>
          </a:p>
          <a:p>
            <a:pPr marL="0" indent="0">
              <a:buNone/>
            </a:pPr>
            <a:r>
              <a:rPr lang="lv-LV" sz="2400" dirty="0"/>
              <a:t>Pamatfunkcijas ir šādas:</a:t>
            </a:r>
          </a:p>
          <a:p>
            <a:pPr lvl="2"/>
            <a:r>
              <a:rPr lang="lv-LV" sz="2400" dirty="0"/>
              <a:t>Izstrādāta un strādājoša </a:t>
            </a:r>
            <a:r>
              <a:rPr lang="lv-LV" sz="2400" b="1" dirty="0">
                <a:solidFill>
                  <a:schemeClr val="accent1">
                    <a:lumMod val="50000"/>
                  </a:schemeClr>
                </a:solidFill>
              </a:rPr>
              <a:t>grafiskā programmas saskarne</a:t>
            </a: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lv-LV" sz="2400" b="1" dirty="0">
                <a:solidFill>
                  <a:schemeClr val="accent1">
                    <a:lumMod val="50000"/>
                  </a:schemeClr>
                </a:solidFill>
              </a:rPr>
              <a:t>GUI</a:t>
            </a: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lv-LV" sz="2400" dirty="0"/>
              <a:t>.</a:t>
            </a:r>
          </a:p>
          <a:p>
            <a:pPr lvl="2"/>
            <a:r>
              <a:rPr lang="lv-LV" sz="2400" dirty="0"/>
              <a:t>Testu </a:t>
            </a:r>
            <a:r>
              <a:rPr lang="lv-LV" sz="2400" dirty="0">
                <a:solidFill>
                  <a:schemeClr val="accent1">
                    <a:lumMod val="50000"/>
                  </a:schemeClr>
                </a:solidFill>
              </a:rPr>
              <a:t>pārvaldība</a:t>
            </a:r>
            <a:r>
              <a:rPr lang="ru-RU" sz="2400" dirty="0"/>
              <a:t> </a:t>
            </a:r>
            <a:r>
              <a:rPr lang="lv-LV" sz="2400" dirty="0"/>
              <a:t>un </a:t>
            </a:r>
            <a:r>
              <a:rPr lang="lv-LV" sz="2400" dirty="0">
                <a:solidFill>
                  <a:schemeClr val="accent1">
                    <a:lumMod val="50000"/>
                  </a:schemeClr>
                </a:solidFill>
              </a:rPr>
              <a:t>izpilde</a:t>
            </a:r>
            <a:r>
              <a:rPr lang="lv-LV" sz="2400" dirty="0"/>
              <a:t> </a:t>
            </a:r>
          </a:p>
          <a:p>
            <a:pPr lvl="2"/>
            <a:r>
              <a:rPr lang="lv-LV" sz="2400" dirty="0"/>
              <a:t>Lietotāju </a:t>
            </a:r>
            <a:r>
              <a:rPr lang="lv-LV" sz="2400" dirty="0">
                <a:solidFill>
                  <a:schemeClr val="accent1">
                    <a:lumMod val="50000"/>
                  </a:schemeClr>
                </a:solidFill>
              </a:rPr>
              <a:t>pārvaldība</a:t>
            </a:r>
          </a:p>
          <a:p>
            <a:pPr lvl="2"/>
            <a:r>
              <a:rPr lang="lv-LV" sz="2400" dirty="0"/>
              <a:t>Objektorientēta programmēšana(klašu hierarhija) </a:t>
            </a:r>
            <a:endParaRPr lang="ru-RU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7BE4E5D-3C82-4A1A-83DF-6A45B152F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820" y="1701800"/>
            <a:ext cx="3773425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48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A9CF46-B519-4275-A267-75A74DE5D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33" y="1"/>
            <a:ext cx="10522712" cy="1394988"/>
          </a:xfrm>
        </p:spPr>
        <p:txBody>
          <a:bodyPr>
            <a:normAutofit fontScale="90000"/>
          </a:bodyPr>
          <a:lstStyle/>
          <a:p>
            <a:pPr algn="ctr"/>
            <a:r>
              <a:rPr lang="lv-LV" sz="5400" b="1" dirty="0">
                <a:solidFill>
                  <a:schemeClr val="accent1">
                    <a:lumMod val="50000"/>
                  </a:schemeClr>
                </a:solidFill>
              </a:rPr>
              <a:t>Sistēmas funkcionālās</a:t>
            </a:r>
            <a:r>
              <a:rPr lang="ru-RU" sz="5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lv-LV" sz="5400" b="1" dirty="0">
                <a:solidFill>
                  <a:schemeClr val="accent1">
                    <a:lumMod val="50000"/>
                  </a:schemeClr>
                </a:solidFill>
              </a:rPr>
              <a:t>prasības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D24479-1A15-455E-9662-E2A3D7126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1454255"/>
            <a:ext cx="10522712" cy="8486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lv-LV" sz="2400" dirty="0"/>
              <a:t>Mana sistēma nodrošina lietotājam daudz dažādu funkciju atkarībā no lietotāja veida:</a:t>
            </a:r>
            <a:endParaRPr lang="ru-RU" sz="2400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2A832676-C680-4A94-8F97-128CF518F65B}"/>
              </a:ext>
            </a:extLst>
          </p:cNvPr>
          <p:cNvSpPr txBox="1">
            <a:spLocks/>
          </p:cNvSpPr>
          <p:nvPr/>
        </p:nvSpPr>
        <p:spPr>
          <a:xfrm>
            <a:off x="372533" y="2226733"/>
            <a:ext cx="10522712" cy="8486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lv-LV" sz="2400" b="1" dirty="0">
                <a:solidFill>
                  <a:schemeClr val="accent1">
                    <a:lumMod val="50000"/>
                  </a:schemeClr>
                </a:solidFill>
              </a:rPr>
              <a:t>Vispārīgās funkcijas</a:t>
            </a:r>
            <a:endParaRPr lang="ru-RU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fi-FI" sz="2400" dirty="0"/>
              <a:t>Konta pieteikšanās/ jauna konta reģistrēšana.</a:t>
            </a:r>
            <a:endParaRPr lang="ru-RU" sz="2400" dirty="0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33C040DF-BF1F-4789-9A20-241EC9442595}"/>
              </a:ext>
            </a:extLst>
          </p:cNvPr>
          <p:cNvSpPr txBox="1">
            <a:spLocks/>
          </p:cNvSpPr>
          <p:nvPr/>
        </p:nvSpPr>
        <p:spPr>
          <a:xfrm>
            <a:off x="262467" y="3412067"/>
            <a:ext cx="5122333" cy="21674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lv-LV" sz="2400" b="1" dirty="0">
                <a:solidFill>
                  <a:schemeClr val="accent1">
                    <a:lumMod val="50000"/>
                  </a:schemeClr>
                </a:solidFill>
              </a:rPr>
              <a:t>Studentiem:</a:t>
            </a:r>
            <a:endParaRPr lang="ru-RU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lv-LV" sz="2400" dirty="0"/>
              <a:t>Apskatīt pieejamo testu sarakstu.</a:t>
            </a:r>
            <a:endParaRPr lang="ru-RU" sz="2400" dirty="0"/>
          </a:p>
          <a:p>
            <a:pPr marL="0" indent="0" algn="ctr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lv-LV" sz="2400" dirty="0"/>
              <a:t>Testa kārtošana un vērtējuma saņemšana.</a:t>
            </a:r>
            <a:endParaRPr lang="ru-RU" sz="2400" dirty="0"/>
          </a:p>
          <a:p>
            <a:pPr marL="0" indent="0" algn="ctr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lv-LV" sz="2400" dirty="0"/>
              <a:t>Visu testu vērtējumu saraksta skatīšana.</a:t>
            </a:r>
            <a:endParaRPr lang="ru-RU" sz="2400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8423F799-4AC2-4E16-9F60-4431A528B2FB}"/>
              </a:ext>
            </a:extLst>
          </p:cNvPr>
          <p:cNvSpPr txBox="1">
            <a:spLocks/>
          </p:cNvSpPr>
          <p:nvPr/>
        </p:nvSpPr>
        <p:spPr>
          <a:xfrm>
            <a:off x="5772912" y="3412067"/>
            <a:ext cx="5122333" cy="33443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lv-LV" sz="2400" b="1" dirty="0">
                <a:solidFill>
                  <a:schemeClr val="accent1">
                    <a:lumMod val="50000"/>
                  </a:schemeClr>
                </a:solidFill>
              </a:rPr>
              <a:t>Skolotājiem:</a:t>
            </a:r>
            <a:endParaRPr lang="ru-RU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lv-LV" sz="2400" dirty="0"/>
              <a:t>Testu izveide un dzēšana.</a:t>
            </a:r>
            <a:endParaRPr lang="ru-RU" sz="2400" dirty="0"/>
          </a:p>
          <a:p>
            <a:pPr marL="0" indent="0" algn="ctr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lv-LV" sz="2400" dirty="0"/>
              <a:t>Visu skolēnu rezultātu atgūšana.</a:t>
            </a:r>
            <a:endParaRPr lang="ru-RU" sz="2400" dirty="0"/>
          </a:p>
          <a:p>
            <a:pPr marL="0" indent="0" algn="ctr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lv-LV" sz="2400" dirty="0"/>
              <a:t>Darbs ar skolēnu rezultātiem (modificēt / dzēst).</a:t>
            </a:r>
            <a:endParaRPr lang="ru-RU" sz="2400" dirty="0"/>
          </a:p>
          <a:p>
            <a:pPr marL="0" indent="0" algn="ctr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lv-LV" sz="2400" dirty="0"/>
              <a:t>Darbs ar skolēnu datu sarakstu (jaunu skolēnu pievienošana / esošo skolēnu datu modificēšana vai dzēšana).</a:t>
            </a:r>
            <a:endParaRPr lang="ru-RU" sz="2400" dirty="0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E4E608D6-20C4-4B0C-BD3E-B8C45B425C68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823634" y="2963334"/>
            <a:ext cx="1147234" cy="44873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1525894F-50E3-4D81-98A3-8173379E078B}"/>
              </a:ext>
            </a:extLst>
          </p:cNvPr>
          <p:cNvCxnSpPr>
            <a:endCxn id="9" idx="0"/>
          </p:cNvCxnSpPr>
          <p:nvPr/>
        </p:nvCxnSpPr>
        <p:spPr>
          <a:xfrm>
            <a:off x="7196667" y="2963334"/>
            <a:ext cx="1137412" cy="44873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273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A9CF46-B519-4275-A267-75A74DE5D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33" y="0"/>
            <a:ext cx="10888134" cy="1394989"/>
          </a:xfrm>
        </p:spPr>
        <p:txBody>
          <a:bodyPr>
            <a:normAutofit fontScale="90000"/>
          </a:bodyPr>
          <a:lstStyle/>
          <a:p>
            <a:r>
              <a:rPr lang="lv-LV" sz="5400" b="1" dirty="0">
                <a:solidFill>
                  <a:schemeClr val="accent1">
                    <a:lumMod val="50000"/>
                  </a:schemeClr>
                </a:solidFill>
              </a:rPr>
              <a:t>Sistēmas nefunkcionālās</a:t>
            </a:r>
            <a:r>
              <a:rPr lang="ru-RU" sz="5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lv-LV" sz="5400" b="1" dirty="0">
                <a:solidFill>
                  <a:schemeClr val="accent1">
                    <a:lumMod val="50000"/>
                  </a:schemeClr>
                </a:solidFill>
              </a:rPr>
              <a:t>prasības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D24479-1A15-455E-9662-E2A3D7126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67" y="1598189"/>
            <a:ext cx="5240865" cy="502242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02028415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Зеленый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91</TotalTime>
  <Words>142</Words>
  <Application>Microsoft Office PowerPoint</Application>
  <PresentationFormat>Широкоэкранный</PresentationFormat>
  <Paragraphs>23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Schoolbook</vt:lpstr>
      <vt:lpstr>Wingdings 2</vt:lpstr>
      <vt:lpstr>Вид</vt:lpstr>
      <vt:lpstr>Testēšanas sistēma</vt:lpstr>
      <vt:lpstr>Uzdevuma formulējums</vt:lpstr>
      <vt:lpstr>Sistēmas funkcionālās prasības</vt:lpstr>
      <vt:lpstr>Sistēmas nefunkcionālās prasības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Nikita</dc:creator>
  <cp:lastModifiedBy>Nikita</cp:lastModifiedBy>
  <cp:revision>8</cp:revision>
  <dcterms:created xsi:type="dcterms:W3CDTF">2024-06-13T18:17:59Z</dcterms:created>
  <dcterms:modified xsi:type="dcterms:W3CDTF">2024-06-13T19:49:50Z</dcterms:modified>
</cp:coreProperties>
</file>