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9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2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1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E9BE-8D59-4C56-91BD-C15A8D51CEF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9B5E-B0F3-4A69-A7C9-93188FFA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38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6" y="2350585"/>
            <a:ext cx="3895753" cy="4281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876"/>
          <a:stretch/>
        </p:blipFill>
        <p:spPr>
          <a:xfrm>
            <a:off x="4165084" y="2359742"/>
            <a:ext cx="3843366" cy="42723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7483" y="160210"/>
            <a:ext cx="1107889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/>
              <a:t>Associations Between Dog Ownership and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Physical activity:		</a:t>
            </a:r>
            <a:r>
              <a:rPr lang="en-US" sz="1600" dirty="0" smtClean="0"/>
              <a:t>“During </a:t>
            </a:r>
            <a:r>
              <a:rPr lang="en-US" sz="1600" dirty="0"/>
              <a:t>the past month, other than your regular job, did you participate in any physical activities or </a:t>
            </a:r>
            <a:r>
              <a:rPr lang="en-US" sz="1600" dirty="0" smtClean="0"/>
              <a:t>						exercises </a:t>
            </a:r>
            <a:r>
              <a:rPr lang="en-US" sz="1600" dirty="0"/>
              <a:t>such as running, calisthenics, golf, gardening, or walking for exercise</a:t>
            </a:r>
            <a:r>
              <a:rPr lang="en-US" sz="1600" dirty="0" smtClean="0"/>
              <a:t>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Body mass index:	</a:t>
            </a:r>
            <a:r>
              <a:rPr lang="en-US" sz="1600" dirty="0" smtClean="0"/>
              <a:t>Calculated from self-reported height and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Mental health: 		</a:t>
            </a:r>
            <a:r>
              <a:rPr lang="en-US" sz="1600" dirty="0" smtClean="0"/>
              <a:t>“</a:t>
            </a:r>
            <a:r>
              <a:rPr lang="en-US" sz="1600" dirty="0"/>
              <a:t>Thinking about your mental health, which includes stress, depression, and problems with emotions, for </a:t>
            </a:r>
            <a:r>
              <a:rPr lang="en-US" sz="1600" dirty="0" smtClean="0"/>
              <a:t>					how </a:t>
            </a:r>
            <a:r>
              <a:rPr lang="en-US" sz="1600" dirty="0"/>
              <a:t>many days during the past 30 days was your mental health not good</a:t>
            </a:r>
            <a:r>
              <a:rPr lang="en-US" sz="1600" dirty="0" smtClean="0"/>
              <a:t>?”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085" y="2702351"/>
            <a:ext cx="3984817" cy="35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Lau</dc:creator>
  <cp:lastModifiedBy>Kathryn Lau</cp:lastModifiedBy>
  <cp:revision>9</cp:revision>
  <dcterms:created xsi:type="dcterms:W3CDTF">2019-12-02T02:35:54Z</dcterms:created>
  <dcterms:modified xsi:type="dcterms:W3CDTF">2019-12-02T05:46:33Z</dcterms:modified>
</cp:coreProperties>
</file>