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1795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FADC-274B-42A5-EA65-939F710A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F59B-D7DA-E545-10E9-BB2BFC0D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FCD9-AB8D-2591-5872-0E29ACFB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DD50-9C3C-FE23-3087-BF5BCEA0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933B-ED07-46E4-6CFB-D98AB46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B8A0-D88B-55A4-61C7-7076191B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5F25-2DEC-6907-390E-77E9C6C2F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5C51-E077-590B-A941-E3CC9041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7550-2949-5FC7-3801-3B32D67D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668E-E436-FE12-427A-014AE4D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8C4E7-CF48-33AB-4B73-7D4C3B260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5C391-D229-D3CC-5DEB-778F36FF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E116-8D1F-25DD-85AD-0D20FC39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96538-32A2-B557-C7C3-CCD7F1F1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57CA-60F5-77C2-E49C-A715C2A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3E29-98B0-4C1A-C9AE-0DB40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7DF9-3527-6F6C-33A1-8C43286A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E8F9-BF89-53EE-CDCC-268C5EB4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4BF7-EED2-42F8-9D29-D302C3FB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9E88-D23C-8B63-EE45-7B56295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C865-D12C-BEB8-1049-D31AD67D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7831-F311-3088-01F6-6C422023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60FC-3A84-0CB3-D946-EE75B814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65CC-3811-1CDE-6546-3C991BC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6E86-6476-0161-96D9-7475C4B7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689-A476-C459-B2FE-11FE2A09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066A-0AFE-4691-D64E-39311D36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814D-B7CA-BF65-0544-B7EEFC260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53CD-6BE8-5597-967D-AE8BCF87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B028-6CF9-2CF9-D298-6610CB8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C6C42-C39A-361E-F57E-343023C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CC9A-B50B-5CDC-5A21-378A464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6400-7C61-51F1-B342-30B3B6A2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7FBA-EA04-AFCE-9FE5-54577E87E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77AB9-07C1-6E59-F89B-BCB54841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D8692-BA41-0C9E-496C-BF17CDE8D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22B78-F437-8EC8-37C7-21647620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07E8-852E-9FFF-02F7-7D0A02A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AC8C8-23AC-0EA4-1386-F362705E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A7B1-A3F1-5AF4-623F-E4252A94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9B24-E4B4-B3E5-FB75-55D94C18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D000-2DD8-45AD-2CCC-8D6DFF58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EB38-D3F1-49EE-D9D8-27DECFB9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2FF37-5455-1EEE-CC38-5C358B0E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5A97B-D8CE-2670-30BB-A80BB8FE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60CB-B3DC-132E-4526-CBC9D05B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9F50-F5D6-11AF-D04F-0605462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40F1-870C-0F46-2C74-2E0ED15C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65409-B782-7BA4-60BE-C7A96B63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29F-C45D-F8DF-130F-663D21A2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1EE1-F5A2-66BA-72E2-5274866D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6A5E4-9B81-A741-C389-64F1FAA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725-105B-4BC3-E19A-39D13E27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9A275-F4D5-53CA-AF6E-8A667C99A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3B2B-2933-C64B-A269-0AE3B1D2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BB91D-6DEA-DDCE-AA34-0F5CE9AD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6D66B-6B0A-9D89-7937-1B59A862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278-1F9B-9011-7029-257383C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675CC-F6B8-466B-391F-A84A4FBC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E2F8-8A2F-E212-B628-0EF4DA03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5895-A41F-9869-0829-546FCAB95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4E050-9227-4BC8-9FB4-EC8A82DB0ECF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105F-DD8E-DA78-C12C-DF920F6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B6D1-CBBB-9E90-64EE-DCFE9D4CA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novation Tree Stock Illustrations – 39,634 Innovation Tree Stock  Illustrations, Vectors &amp; Clipart - Dreamstime">
            <a:extLst>
              <a:ext uri="{FF2B5EF4-FFF2-40B4-BE49-F238E27FC236}">
                <a16:creationId xmlns:a16="http://schemas.microsoft.com/office/drawing/2014/main" id="{3EF5E326-A706-6944-23B7-E94D0953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6" y="1300480"/>
            <a:ext cx="2286674" cy="22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32F97-1B4C-9BB8-164E-824FE1FB9D04}"/>
              </a:ext>
            </a:extLst>
          </p:cNvPr>
          <p:cNvSpPr txBox="1"/>
          <p:nvPr/>
        </p:nvSpPr>
        <p:spPr>
          <a:xfrm>
            <a:off x="2702560" y="2032000"/>
            <a:ext cx="8610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err="1"/>
              <a:t>Klauberg</a:t>
            </a:r>
            <a:r>
              <a:rPr lang="en-US" sz="12000" dirty="0" err="1">
                <a:solidFill>
                  <a:schemeClr val="accent6"/>
                </a:solidFill>
              </a:rPr>
              <a:t>Lab</a:t>
            </a:r>
            <a:endParaRPr lang="en-US" sz="120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3B3A4-9845-A24F-89EA-02F1F1DF52B9}"/>
              </a:ext>
            </a:extLst>
          </p:cNvPr>
          <p:cNvSpPr txBox="1"/>
          <p:nvPr/>
        </p:nvSpPr>
        <p:spPr>
          <a:xfrm>
            <a:off x="1762858" y="3686741"/>
            <a:ext cx="8666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Forest Ecology and AI Lab</a:t>
            </a:r>
            <a:endParaRPr lang="en-US" sz="6000" dirty="0">
              <a:solidFill>
                <a:schemeClr val="accent6"/>
              </a:solidFill>
            </a:endParaRPr>
          </a:p>
        </p:txBody>
      </p:sp>
      <p:pic>
        <p:nvPicPr>
          <p:cNvPr id="14" name="Picture 13" descr="A tree with gears and a logo&#10;&#10;AI-generated content may be incorrect.">
            <a:extLst>
              <a:ext uri="{FF2B5EF4-FFF2-40B4-BE49-F238E27FC236}">
                <a16:creationId xmlns:a16="http://schemas.microsoft.com/office/drawing/2014/main" id="{F65D5A19-84BF-32EE-B0FB-F46181E5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58" y="2215662"/>
            <a:ext cx="4489938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D794-E07C-9049-66D3-02DEF72A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69D9B2-0092-48D1-C6E1-0ED7F97C2717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23B00E-AE15-5F05-313B-9816C51308CD}"/>
              </a:ext>
            </a:extLst>
          </p:cNvPr>
          <p:cNvGrpSpPr/>
          <p:nvPr/>
        </p:nvGrpSpPr>
        <p:grpSpPr>
          <a:xfrm>
            <a:off x="-1230330" y="1660309"/>
            <a:ext cx="15341480" cy="3868738"/>
            <a:chOff x="-1230330" y="1660309"/>
            <a:chExt cx="15341480" cy="38687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4FEBA0-5714-1F3B-E6CC-85A6A409A98E}"/>
                </a:ext>
              </a:extLst>
            </p:cNvPr>
            <p:cNvSpPr txBox="1"/>
            <p:nvPr/>
          </p:nvSpPr>
          <p:spPr>
            <a:xfrm>
              <a:off x="1940559" y="1833715"/>
              <a:ext cx="1159163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18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18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55B588-BDB8-EE19-A5A1-7537D1667643}"/>
                </a:ext>
              </a:extLst>
            </p:cNvPr>
            <p:cNvSpPr txBox="1"/>
            <p:nvPr/>
          </p:nvSpPr>
          <p:spPr>
            <a:xfrm>
              <a:off x="-968619" y="4513384"/>
              <a:ext cx="150797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Forest Ecology, GIS and Artificial Intelligence Lab</a:t>
              </a: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1D0C2753-28A5-CFB3-E0B3-487CBE0B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1230330" y="1660309"/>
              <a:ext cx="3516923" cy="262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831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64A5-33A8-9BAA-9780-15CD33CD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6135C4-C40B-64A3-989D-D34B7910C53E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671C71-3FB9-A708-9386-9CBC2F66360F}"/>
              </a:ext>
            </a:extLst>
          </p:cNvPr>
          <p:cNvGrpSpPr/>
          <p:nvPr/>
        </p:nvGrpSpPr>
        <p:grpSpPr>
          <a:xfrm>
            <a:off x="-1230330" y="1660309"/>
            <a:ext cx="14762524" cy="3035728"/>
            <a:chOff x="-1230330" y="1660309"/>
            <a:chExt cx="14762524" cy="3035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3A3C02-9474-DE50-0FAF-73E5439E6694}"/>
                </a:ext>
              </a:extLst>
            </p:cNvPr>
            <p:cNvSpPr txBox="1"/>
            <p:nvPr/>
          </p:nvSpPr>
          <p:spPr>
            <a:xfrm>
              <a:off x="1940559" y="1833715"/>
              <a:ext cx="1159163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18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18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4B1126E9-A915-8E64-24DC-8712EE17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1230330" y="1660309"/>
              <a:ext cx="3516923" cy="262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27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2D8A-B39F-C4C4-1A58-4B6DCA5C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B7A6D5-2E00-DFF3-66BE-1ED21BA6A83F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EED73-9CFA-9072-50A8-273161FE74A4}"/>
              </a:ext>
            </a:extLst>
          </p:cNvPr>
          <p:cNvGrpSpPr/>
          <p:nvPr/>
        </p:nvGrpSpPr>
        <p:grpSpPr>
          <a:xfrm>
            <a:off x="-1230330" y="1660309"/>
            <a:ext cx="14762524" cy="3035728"/>
            <a:chOff x="-1230330" y="1660309"/>
            <a:chExt cx="14762524" cy="3035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747E9-A1AA-355F-5441-4CB1E6D9C111}"/>
                </a:ext>
              </a:extLst>
            </p:cNvPr>
            <p:cNvSpPr txBox="1"/>
            <p:nvPr/>
          </p:nvSpPr>
          <p:spPr>
            <a:xfrm>
              <a:off x="1940559" y="1833715"/>
              <a:ext cx="1159163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18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18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9E1AD262-8A83-3F2E-2341-484F9B819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1230330" y="1660309"/>
              <a:ext cx="3516923" cy="262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191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Silva,Carlos Alberto</dc:creator>
  <cp:lastModifiedBy>Silva,Carlos Alberto</cp:lastModifiedBy>
  <cp:revision>2</cp:revision>
  <dcterms:created xsi:type="dcterms:W3CDTF">2025-08-11T02:44:27Z</dcterms:created>
  <dcterms:modified xsi:type="dcterms:W3CDTF">2025-08-11T05:12:42Z</dcterms:modified>
</cp:coreProperties>
</file>