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62" r:id="rId9"/>
    <p:sldId id="265" r:id="rId10"/>
    <p:sldId id="270" r:id="rId11"/>
    <p:sldId id="271" r:id="rId12"/>
    <p:sldId id="263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42.png"/><Relationship Id="rId3" Type="http://schemas.openxmlformats.org/officeDocument/2006/relationships/image" Target="../media/image200.png"/><Relationship Id="rId21" Type="http://schemas.openxmlformats.org/officeDocument/2006/relationships/image" Target="../media/image45.png"/><Relationship Id="rId7" Type="http://schemas.openxmlformats.org/officeDocument/2006/relationships/image" Target="../media/image240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19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5" Type="http://schemas.openxmlformats.org/officeDocument/2006/relationships/image" Target="../media/image39.png"/><Relationship Id="rId10" Type="http://schemas.openxmlformats.org/officeDocument/2006/relationships/image" Target="../media/image270.png"/><Relationship Id="rId19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0592" y="260648"/>
            <a:ext cx="8229600" cy="1600200"/>
          </a:xfrm>
        </p:spPr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175"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4847" y="1349013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rostokąt 14"/>
              <p:cNvSpPr/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pole tekstowe 29"/>
              <p:cNvSpPr txBox="1"/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0" name="pole tekstow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i="1">
                                <a:latin typeface="Cambria Math"/>
                              </a:rPr>
                              <m:t>𝐵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i="1">
                            <a:latin typeface="Cambria Math"/>
                          </a:rPr>
                          <m:t>𝐵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 smtClean="0"/>
                  <a:t>)</a:t>
                </a:r>
                <a:endParaRPr lang="pl-PL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@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l-PL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𝑐𝑜𝑛𝑡</m:t>
                          </m:r>
                        </m:sub>
                      </m:sSub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warto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ść </m:t>
                      </m:r>
                      <m:r>
                        <m:rPr>
                          <m:nor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kontynuacji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b="0" dirty="0" smtClean="0">
                  <a:ea typeface="Cambria Math"/>
                </a:endParaRPr>
              </a:p>
              <a:p>
                <a:r>
                  <a:rPr lang="pl-PL" dirty="0"/>
                  <a:t>w</a:t>
                </a:r>
                <a:r>
                  <a:rPr lang="pl-PL" dirty="0" smtClean="0"/>
                  <a:t>yliczana jak dla opcji europejskiej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78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988841"/>
            <a:ext cx="5319706" cy="274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70549" y="2543951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144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19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3" name="Elipsa 32"/>
          <p:cNvSpPr/>
          <p:nvPr/>
        </p:nvSpPr>
        <p:spPr>
          <a:xfrm>
            <a:off x="6582517" y="238146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553</TotalTime>
  <Words>825</Words>
  <Application>Microsoft Office PowerPoint</Application>
  <PresentationFormat>Pokaz na ekranie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Model dwumianowy</vt:lpstr>
      <vt:lpstr>Model dwumianowy</vt:lpstr>
      <vt:lpstr>Model dwumianowy</vt:lpstr>
      <vt:lpstr>Wycena opcji w modelu dwumianowym</vt:lpstr>
      <vt:lpstr>Portfel replikujący</vt:lpstr>
      <vt:lpstr>Prezentacja programu PowerPoint</vt:lpstr>
      <vt:lpstr>Prezentacja programu PowerPoint</vt:lpstr>
      <vt:lpstr>Prezentacja programu PowerPoint</vt:lpstr>
      <vt:lpstr>Porównanie cen opcji</vt:lpstr>
      <vt:lpstr>Wrażliwość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78</cp:revision>
  <dcterms:created xsi:type="dcterms:W3CDTF">2023-05-26T12:36:51Z</dcterms:created>
  <dcterms:modified xsi:type="dcterms:W3CDTF">2023-05-27T01:00:27Z</dcterms:modified>
</cp:coreProperties>
</file>