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1" r:id="rId8"/>
    <p:sldId id="272" r:id="rId9"/>
    <p:sldId id="273" r:id="rId10"/>
    <p:sldId id="262" r:id="rId11"/>
    <p:sldId id="270" r:id="rId12"/>
    <p:sldId id="271" r:id="rId13"/>
    <p:sldId id="263" r:id="rId14"/>
    <p:sldId id="267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cen S_T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3" name="Elipsa 32"/>
          <p:cNvSpPr/>
          <p:nvPr/>
        </p:nvSpPr>
        <p:spPr>
          <a:xfrm>
            <a:off x="6597392" y="242088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85424" y="2583379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294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/>
                      </a:rPr>
                      <m:t>𝑉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</a:t>
            </a:r>
            <a:r>
              <a:rPr lang="pl-PL" dirty="0" smtClean="0"/>
              <a:t>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9" y="592380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  <a:endParaRPr lang="pl-PL" dirty="0"/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  <a:endParaRPr lang="pl-PL" dirty="0"/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  <a:endParaRPr lang="pl-PL" dirty="0"/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467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46794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</a:t>
            </a:r>
            <a:r>
              <a:rPr lang="pl-PL" dirty="0" smtClean="0"/>
              <a:t>amerykańskiej w modelu dwuokresowym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450</TotalTime>
  <Words>656</Words>
  <Application>Microsoft Office PowerPoint</Application>
  <PresentationFormat>Pokaz na ekranie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Wycena opcji w modelu dwumianowym</vt:lpstr>
      <vt:lpstr>Prezentacja programu PowerPoint</vt:lpstr>
      <vt:lpstr>Prezentacja programu PowerPoint</vt:lpstr>
      <vt:lpstr>Wykres cen S_T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62</cp:revision>
  <dcterms:created xsi:type="dcterms:W3CDTF">2023-05-26T12:36:51Z</dcterms:created>
  <dcterms:modified xsi:type="dcterms:W3CDTF">2023-05-26T20:15:08Z</dcterms:modified>
</cp:coreProperties>
</file>