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omments/comment2.xml" ContentType="application/vnd.openxmlformats-officedocument.presentationml.comments+xml"/>
  <Override PartName="/ppt/notesSlides/notesSlide3.xml" ContentType="application/vnd.openxmlformats-officedocument.presentationml.notesSlide+xml"/>
  <Override PartName="/ppt/comments/comment3.xml" ContentType="application/vnd.openxmlformats-officedocument.presentationml.comments+xml"/>
  <Override PartName="/ppt/comments/comment4.xml" ContentType="application/vnd.openxmlformats-officedocument.presentationml.comments+xml"/>
  <Override PartName="/ppt/notesSlides/notesSlide4.xml" ContentType="application/vnd.openxmlformats-officedocument.presentationml.notesSlide+xml"/>
  <Override PartName="/ppt/comments/comment5.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256" r:id="rId2"/>
    <p:sldId id="260" r:id="rId3"/>
    <p:sldId id="261" r:id="rId4"/>
    <p:sldId id="257" r:id="rId5"/>
    <p:sldId id="262" r:id="rId6"/>
    <p:sldId id="258" r:id="rId7"/>
    <p:sldId id="259" r:id="rId8"/>
  </p:sldIdLst>
  <p:sldSz cx="12192000" cy="6858000"/>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laudia Teresa Biczysko" initials="KTB" lastIdx="6" clrIdx="0">
    <p:extLst>
      <p:ext uri="{19B8F6BF-5375-455C-9EA6-DF929625EA0E}">
        <p15:presenceInfo xmlns:p15="http://schemas.microsoft.com/office/powerpoint/2012/main" userId="Klaudia Teresa Biczysko"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59" d="100"/>
          <a:sy n="59" d="100"/>
        </p:scale>
        <p:origin x="72"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3-23T13:33:16.647" idx="1">
    <p:pos x="10" y="10"/>
    <p:text>Our game is based on the card game with the same name.
The gamer gets a year and need to decide if the presented discovery/invention happened before or after.</p:text>
    <p:extLst>
      <p:ext uri="{C676402C-5697-4E1C-873F-D02D1690AC5C}">
        <p15:threadingInfo xmlns:p15="http://schemas.microsoft.com/office/powerpoint/2012/main" timeZoneBias="-6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1-03-23T13:33:58.374" idx="2">
    <p:pos x="10" y="10"/>
    <p:text>If user answers correctly, he scores a point and needs to decide
if another invention happened before or after the one which was presented beforehand.
If user's answer is wrong, he gets one more question and needs to decide which answer
out of three is the correct one.
 If he answers correctly, he does get a half point, but is being saved and
continue the game. If user cannot answer the second question, he loses. 
The round consists of 5 basic questions. If user answers correctly for each of them, he wins the round. 
All inventions happened in XIX and XX century.</p:text>
    <p:extLst>
      <p:ext uri="{C676402C-5697-4E1C-873F-D02D1690AC5C}">
        <p15:threadingInfo xmlns:p15="http://schemas.microsoft.com/office/powerpoint/2012/main" timeZoneBias="-6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1-03-23T13:34:45.777" idx="4">
    <p:pos x="10" y="10"/>
    <p:text>JUSTYNA</p:text>
    <p:extLst>
      <p:ext uri="{C676402C-5697-4E1C-873F-D02D1690AC5C}">
        <p15:threadingInfo xmlns:p15="http://schemas.microsoft.com/office/powerpoint/2012/main" timeZoneBias="-60"/>
      </p:ext>
    </p:extLst>
  </p:cm>
  <p:cm authorId="1" dt="2021-03-23T13:34:53.507" idx="5">
    <p:pos x="146" y="146"/>
    <p:text>One of our main challenges was how the program read years. Since it is being read as a normal number,
not as a year. To be able to compare, we had to leave it out. 
We had also problems with the intent classification. When we said something like "wash the dishes",
it was recognized as "after" with 99% accuracy.
But we managed to fix that by adding that if the entity is not one of the intents 'before' or 'after',
it says that the answer is not valid and ask the question once again.</p:text>
    <p:extLst>
      <p:ext uri="{C676402C-5697-4E1C-873F-D02D1690AC5C}">
        <p15:threadingInfo xmlns:p15="http://schemas.microsoft.com/office/powerpoint/2012/main" timeZoneBias="-6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1-03-23T13:34:20.107" idx="3">
    <p:pos x="10" y="10"/>
    <p:text/>
    <p:extLst>
      <p:ext uri="{C676402C-5697-4E1C-873F-D02D1690AC5C}">
        <p15:threadingInfo xmlns:p15="http://schemas.microsoft.com/office/powerpoint/2012/main" timeZoneBias="-6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21-03-23T13:35:14.445" idx="6">
    <p:pos x="10" y="10"/>
    <p:text>When it comes to the design, the mentioned year could be visible in the application.
What's more, there could be a
link to f.ex. Wikipedia article,
where user could read more about the event.
The database of questions could be much bigger and have questions about different centuries,
not only about XIX and XX. It would be also interesting to have several difficulty levels, f.ex.
a beginner could have more time to answer the question.
Also the game could be played by more than one player.
Every question would be for a different player and the game would remember, whose turn it is.</p:text>
    <p:extLst>
      <p:ext uri="{C676402C-5697-4E1C-873F-D02D1690AC5C}">
        <p15:threadingInfo xmlns:p15="http://schemas.microsoft.com/office/powerpoint/2012/main" timeZoneBias="-60"/>
      </p:ext>
    </p:extLs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8CFA8E7-6913-4533-BE7A-6A8B098ED709}"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pl-PL"/>
        </a:p>
      </dgm:t>
    </dgm:pt>
    <dgm:pt modelId="{FE6F2A2C-11B6-4190-B969-CBD84FD384C5}">
      <dgm:prSet phldrT="[Tekst]"/>
      <dgm:spPr/>
      <dgm:t>
        <a:bodyPr/>
        <a:lstStyle/>
        <a:p>
          <a:r>
            <a:rPr lang="pl-PL" dirty="0" err="1"/>
            <a:t>Question</a:t>
          </a:r>
          <a:endParaRPr lang="pl-PL" dirty="0"/>
        </a:p>
      </dgm:t>
    </dgm:pt>
    <dgm:pt modelId="{AA721DCC-4B79-4348-8A09-FC0A611E1F59}" type="parTrans" cxnId="{37D2AC4A-A512-4CE4-A082-379805CB4009}">
      <dgm:prSet/>
      <dgm:spPr/>
      <dgm:t>
        <a:bodyPr/>
        <a:lstStyle/>
        <a:p>
          <a:endParaRPr lang="pl-PL"/>
        </a:p>
      </dgm:t>
    </dgm:pt>
    <dgm:pt modelId="{7D7BBCC4-DE41-4D75-AB13-0878F44B7FA6}" type="sibTrans" cxnId="{37D2AC4A-A512-4CE4-A082-379805CB4009}">
      <dgm:prSet/>
      <dgm:spPr/>
      <dgm:t>
        <a:bodyPr/>
        <a:lstStyle/>
        <a:p>
          <a:endParaRPr lang="pl-PL"/>
        </a:p>
      </dgm:t>
    </dgm:pt>
    <dgm:pt modelId="{5AF51A3A-3F3C-434B-AD9F-F28B290D7BC8}">
      <dgm:prSet phldrT="[Tekst]"/>
      <dgm:spPr/>
      <dgm:t>
        <a:bodyPr/>
        <a:lstStyle/>
        <a:p>
          <a:r>
            <a:rPr lang="pl-PL" dirty="0" err="1"/>
            <a:t>Correct</a:t>
          </a:r>
          <a:r>
            <a:rPr lang="pl-PL" dirty="0"/>
            <a:t> </a:t>
          </a:r>
          <a:r>
            <a:rPr lang="pl-PL" dirty="0" err="1"/>
            <a:t>answer</a:t>
          </a:r>
          <a:r>
            <a:rPr lang="pl-PL" dirty="0"/>
            <a:t>: </a:t>
          </a:r>
        </a:p>
        <a:p>
          <a:r>
            <a:rPr lang="pl-PL" dirty="0"/>
            <a:t>Player </a:t>
          </a:r>
          <a:r>
            <a:rPr lang="pl-PL" dirty="0" err="1"/>
            <a:t>gets</a:t>
          </a:r>
          <a:r>
            <a:rPr lang="pl-PL" dirty="0"/>
            <a:t> 1 point and </a:t>
          </a:r>
          <a:r>
            <a:rPr lang="pl-PL" dirty="0" err="1"/>
            <a:t>another</a:t>
          </a:r>
          <a:r>
            <a:rPr lang="pl-PL" dirty="0"/>
            <a:t> </a:t>
          </a:r>
          <a:r>
            <a:rPr lang="pl-PL" dirty="0" err="1"/>
            <a:t>question</a:t>
          </a:r>
          <a:endParaRPr lang="pl-PL" dirty="0"/>
        </a:p>
      </dgm:t>
    </dgm:pt>
    <dgm:pt modelId="{69E6A7DA-AC0C-4C77-BC48-7A804459879D}" type="parTrans" cxnId="{00BB5D16-271C-41DA-BC39-CA164604C9D0}">
      <dgm:prSet/>
      <dgm:spPr/>
      <dgm:t>
        <a:bodyPr/>
        <a:lstStyle/>
        <a:p>
          <a:endParaRPr lang="pl-PL"/>
        </a:p>
      </dgm:t>
    </dgm:pt>
    <dgm:pt modelId="{E975187B-ECCF-43A3-8044-2C8DFA7E0BBF}" type="sibTrans" cxnId="{00BB5D16-271C-41DA-BC39-CA164604C9D0}">
      <dgm:prSet/>
      <dgm:spPr/>
      <dgm:t>
        <a:bodyPr/>
        <a:lstStyle/>
        <a:p>
          <a:endParaRPr lang="pl-PL"/>
        </a:p>
      </dgm:t>
    </dgm:pt>
    <dgm:pt modelId="{05C405F1-51AB-4AA8-9321-748AB07092CB}">
      <dgm:prSet phldrT="[Tekst]"/>
      <dgm:spPr/>
      <dgm:t>
        <a:bodyPr/>
        <a:lstStyle/>
        <a:p>
          <a:r>
            <a:rPr lang="pl-PL" dirty="0" err="1"/>
            <a:t>Wrong</a:t>
          </a:r>
          <a:r>
            <a:rPr lang="pl-PL" dirty="0"/>
            <a:t> </a:t>
          </a:r>
          <a:r>
            <a:rPr lang="pl-PL" dirty="0" err="1"/>
            <a:t>answer</a:t>
          </a:r>
          <a:r>
            <a:rPr lang="pl-PL" dirty="0"/>
            <a:t>:</a:t>
          </a:r>
        </a:p>
        <a:p>
          <a:r>
            <a:rPr lang="pl-PL" dirty="0"/>
            <a:t>Player </a:t>
          </a:r>
          <a:r>
            <a:rPr lang="pl-PL" dirty="0" err="1"/>
            <a:t>gets</a:t>
          </a:r>
          <a:r>
            <a:rPr lang="pl-PL" dirty="0"/>
            <a:t> a „</a:t>
          </a:r>
          <a:r>
            <a:rPr lang="pl-PL" dirty="0" err="1"/>
            <a:t>last</a:t>
          </a:r>
          <a:r>
            <a:rPr lang="pl-PL" dirty="0"/>
            <a:t> </a:t>
          </a:r>
          <a:r>
            <a:rPr lang="pl-PL" dirty="0" err="1"/>
            <a:t>chance</a:t>
          </a:r>
          <a:r>
            <a:rPr lang="pl-PL" dirty="0"/>
            <a:t> </a:t>
          </a:r>
          <a:r>
            <a:rPr lang="pl-PL" dirty="0" err="1"/>
            <a:t>question</a:t>
          </a:r>
          <a:r>
            <a:rPr lang="pl-PL" dirty="0"/>
            <a:t>”</a:t>
          </a:r>
        </a:p>
      </dgm:t>
    </dgm:pt>
    <dgm:pt modelId="{C4A24812-D51F-4991-B342-61E198567D05}" type="sibTrans" cxnId="{CD618A1A-466E-466F-92D7-CED5E6D98821}">
      <dgm:prSet/>
      <dgm:spPr/>
      <dgm:t>
        <a:bodyPr/>
        <a:lstStyle/>
        <a:p>
          <a:endParaRPr lang="pl-PL"/>
        </a:p>
      </dgm:t>
    </dgm:pt>
    <dgm:pt modelId="{0EA0E3D0-9036-44ED-9FAF-D0B97B9D879B}" type="parTrans" cxnId="{CD618A1A-466E-466F-92D7-CED5E6D98821}">
      <dgm:prSet/>
      <dgm:spPr/>
      <dgm:t>
        <a:bodyPr/>
        <a:lstStyle/>
        <a:p>
          <a:endParaRPr lang="pl-PL"/>
        </a:p>
      </dgm:t>
    </dgm:pt>
    <dgm:pt modelId="{2B41F80C-A28F-4ED0-89A1-7BEA7941AABE}">
      <dgm:prSet phldrT="[Tekst]"/>
      <dgm:spPr/>
      <dgm:t>
        <a:bodyPr/>
        <a:lstStyle/>
        <a:p>
          <a:r>
            <a:rPr lang="pl-PL" dirty="0" err="1"/>
            <a:t>Correct</a:t>
          </a:r>
          <a:r>
            <a:rPr lang="pl-PL" dirty="0"/>
            <a:t> </a:t>
          </a:r>
          <a:r>
            <a:rPr lang="pl-PL" dirty="0" err="1"/>
            <a:t>answer</a:t>
          </a:r>
          <a:r>
            <a:rPr lang="pl-PL" dirty="0"/>
            <a:t> :</a:t>
          </a:r>
        </a:p>
        <a:p>
          <a:r>
            <a:rPr lang="pl-PL" dirty="0"/>
            <a:t>Player </a:t>
          </a:r>
          <a:r>
            <a:rPr lang="pl-PL" dirty="0" err="1"/>
            <a:t>gets</a:t>
          </a:r>
          <a:r>
            <a:rPr lang="pl-PL" dirty="0"/>
            <a:t> 0,5 point and </a:t>
          </a:r>
          <a:r>
            <a:rPr lang="pl-PL" dirty="0" err="1"/>
            <a:t>another</a:t>
          </a:r>
          <a:r>
            <a:rPr lang="pl-PL" dirty="0"/>
            <a:t> </a:t>
          </a:r>
          <a:r>
            <a:rPr lang="pl-PL" dirty="0" err="1"/>
            <a:t>question</a:t>
          </a:r>
          <a:endParaRPr lang="pl-PL" dirty="0"/>
        </a:p>
      </dgm:t>
    </dgm:pt>
    <dgm:pt modelId="{61600FA2-EA0E-4D0D-A84A-34C927BFFA98}" type="parTrans" cxnId="{28889042-F39B-4D6F-9189-771B7FB742DB}">
      <dgm:prSet/>
      <dgm:spPr/>
      <dgm:t>
        <a:bodyPr/>
        <a:lstStyle/>
        <a:p>
          <a:endParaRPr lang="pl-PL"/>
        </a:p>
      </dgm:t>
    </dgm:pt>
    <dgm:pt modelId="{F4DA17C0-3D94-41C3-8F5E-6A7614788DC5}" type="sibTrans" cxnId="{28889042-F39B-4D6F-9189-771B7FB742DB}">
      <dgm:prSet/>
      <dgm:spPr/>
      <dgm:t>
        <a:bodyPr/>
        <a:lstStyle/>
        <a:p>
          <a:endParaRPr lang="pl-PL"/>
        </a:p>
      </dgm:t>
    </dgm:pt>
    <dgm:pt modelId="{5D9A575B-AEB4-44CD-923E-1399B7EF5741}">
      <dgm:prSet phldrT="[Tekst]"/>
      <dgm:spPr/>
      <dgm:t>
        <a:bodyPr/>
        <a:lstStyle/>
        <a:p>
          <a:r>
            <a:rPr lang="pl-PL" dirty="0" err="1"/>
            <a:t>Wrong</a:t>
          </a:r>
          <a:r>
            <a:rPr lang="pl-PL" dirty="0"/>
            <a:t> </a:t>
          </a:r>
          <a:r>
            <a:rPr lang="pl-PL" dirty="0" err="1"/>
            <a:t>answer</a:t>
          </a:r>
          <a:r>
            <a:rPr lang="pl-PL" dirty="0"/>
            <a:t> – the </a:t>
          </a:r>
          <a:r>
            <a:rPr lang="pl-PL" dirty="0" err="1"/>
            <a:t>game</a:t>
          </a:r>
          <a:r>
            <a:rPr lang="pl-PL" dirty="0"/>
            <a:t> </a:t>
          </a:r>
          <a:r>
            <a:rPr lang="pl-PL" dirty="0" err="1"/>
            <a:t>ends</a:t>
          </a:r>
          <a:endParaRPr lang="pl-PL" dirty="0"/>
        </a:p>
      </dgm:t>
    </dgm:pt>
    <dgm:pt modelId="{CA679115-7BE8-434D-B32E-D988E7C235AC}" type="parTrans" cxnId="{6B3D3C33-6FC8-4561-A163-CDA9348F3DD7}">
      <dgm:prSet/>
      <dgm:spPr/>
      <dgm:t>
        <a:bodyPr/>
        <a:lstStyle/>
        <a:p>
          <a:endParaRPr lang="pl-PL"/>
        </a:p>
      </dgm:t>
    </dgm:pt>
    <dgm:pt modelId="{AA0F308D-A0A9-4227-9031-F0132D5EA582}" type="sibTrans" cxnId="{6B3D3C33-6FC8-4561-A163-CDA9348F3DD7}">
      <dgm:prSet/>
      <dgm:spPr/>
      <dgm:t>
        <a:bodyPr/>
        <a:lstStyle/>
        <a:p>
          <a:endParaRPr lang="pl-PL"/>
        </a:p>
      </dgm:t>
    </dgm:pt>
    <dgm:pt modelId="{D2C19BA7-7772-4544-A103-4F2E1D0FCBE4}" type="pres">
      <dgm:prSet presAssocID="{38CFA8E7-6913-4533-BE7A-6A8B098ED709}" presName="hierChild1" presStyleCnt="0">
        <dgm:presLayoutVars>
          <dgm:chPref val="1"/>
          <dgm:dir/>
          <dgm:animOne val="branch"/>
          <dgm:animLvl val="lvl"/>
          <dgm:resizeHandles/>
        </dgm:presLayoutVars>
      </dgm:prSet>
      <dgm:spPr/>
    </dgm:pt>
    <dgm:pt modelId="{10B8636A-B8CB-431F-8153-DE1E2849702C}" type="pres">
      <dgm:prSet presAssocID="{FE6F2A2C-11B6-4190-B969-CBD84FD384C5}" presName="hierRoot1" presStyleCnt="0"/>
      <dgm:spPr/>
    </dgm:pt>
    <dgm:pt modelId="{4F4B3737-95EB-4509-B1DC-DA0407C006FC}" type="pres">
      <dgm:prSet presAssocID="{FE6F2A2C-11B6-4190-B969-CBD84FD384C5}" presName="composite" presStyleCnt="0"/>
      <dgm:spPr/>
    </dgm:pt>
    <dgm:pt modelId="{3BA66501-1499-43F1-9E37-50FBAACFFDB5}" type="pres">
      <dgm:prSet presAssocID="{FE6F2A2C-11B6-4190-B969-CBD84FD384C5}" presName="background" presStyleLbl="node0" presStyleIdx="0" presStyleCnt="1"/>
      <dgm:spPr/>
    </dgm:pt>
    <dgm:pt modelId="{53A5EF12-6C90-4CA6-8FDD-A7B4C1A9CFBE}" type="pres">
      <dgm:prSet presAssocID="{FE6F2A2C-11B6-4190-B969-CBD84FD384C5}" presName="text" presStyleLbl="fgAcc0" presStyleIdx="0" presStyleCnt="1">
        <dgm:presLayoutVars>
          <dgm:chPref val="3"/>
        </dgm:presLayoutVars>
      </dgm:prSet>
      <dgm:spPr/>
    </dgm:pt>
    <dgm:pt modelId="{6E33F44C-DA30-41DB-A3C4-69227D2EC79B}" type="pres">
      <dgm:prSet presAssocID="{FE6F2A2C-11B6-4190-B969-CBD84FD384C5}" presName="hierChild2" presStyleCnt="0"/>
      <dgm:spPr/>
    </dgm:pt>
    <dgm:pt modelId="{C67A9B18-2329-47F3-8CC7-6845A5644E2C}" type="pres">
      <dgm:prSet presAssocID="{69E6A7DA-AC0C-4C77-BC48-7A804459879D}" presName="Name10" presStyleLbl="parChTrans1D2" presStyleIdx="0" presStyleCnt="2"/>
      <dgm:spPr/>
    </dgm:pt>
    <dgm:pt modelId="{DA76E04F-8C93-4F62-8ADD-248F0CA6DE95}" type="pres">
      <dgm:prSet presAssocID="{5AF51A3A-3F3C-434B-AD9F-F28B290D7BC8}" presName="hierRoot2" presStyleCnt="0"/>
      <dgm:spPr/>
    </dgm:pt>
    <dgm:pt modelId="{AAD8786F-C133-4963-8D64-5E42319C6CAA}" type="pres">
      <dgm:prSet presAssocID="{5AF51A3A-3F3C-434B-AD9F-F28B290D7BC8}" presName="composite2" presStyleCnt="0"/>
      <dgm:spPr/>
    </dgm:pt>
    <dgm:pt modelId="{2AE5B981-CACC-40BF-B709-0B90CA9AFD56}" type="pres">
      <dgm:prSet presAssocID="{5AF51A3A-3F3C-434B-AD9F-F28B290D7BC8}" presName="background2" presStyleLbl="node2" presStyleIdx="0" presStyleCnt="2"/>
      <dgm:spPr/>
    </dgm:pt>
    <dgm:pt modelId="{596D5066-B572-4D05-A8BB-78E66442C56E}" type="pres">
      <dgm:prSet presAssocID="{5AF51A3A-3F3C-434B-AD9F-F28B290D7BC8}" presName="text2" presStyleLbl="fgAcc2" presStyleIdx="0" presStyleCnt="2">
        <dgm:presLayoutVars>
          <dgm:chPref val="3"/>
        </dgm:presLayoutVars>
      </dgm:prSet>
      <dgm:spPr/>
    </dgm:pt>
    <dgm:pt modelId="{20DA2521-527B-44FD-84F0-D9F904D47B32}" type="pres">
      <dgm:prSet presAssocID="{5AF51A3A-3F3C-434B-AD9F-F28B290D7BC8}" presName="hierChild3" presStyleCnt="0"/>
      <dgm:spPr/>
    </dgm:pt>
    <dgm:pt modelId="{2301E5F7-75D9-4540-8E2F-08BE6FEC1B81}" type="pres">
      <dgm:prSet presAssocID="{0EA0E3D0-9036-44ED-9FAF-D0B97B9D879B}" presName="Name10" presStyleLbl="parChTrans1D2" presStyleIdx="1" presStyleCnt="2"/>
      <dgm:spPr/>
    </dgm:pt>
    <dgm:pt modelId="{FFA0F06C-19C3-4E89-BAD3-7E716E707FB3}" type="pres">
      <dgm:prSet presAssocID="{05C405F1-51AB-4AA8-9321-748AB07092CB}" presName="hierRoot2" presStyleCnt="0"/>
      <dgm:spPr/>
    </dgm:pt>
    <dgm:pt modelId="{846A9613-92D2-403F-82B8-D70A5357D22E}" type="pres">
      <dgm:prSet presAssocID="{05C405F1-51AB-4AA8-9321-748AB07092CB}" presName="composite2" presStyleCnt="0"/>
      <dgm:spPr/>
    </dgm:pt>
    <dgm:pt modelId="{A6AFF599-E42E-4282-A56A-B79975A12951}" type="pres">
      <dgm:prSet presAssocID="{05C405F1-51AB-4AA8-9321-748AB07092CB}" presName="background2" presStyleLbl="node2" presStyleIdx="1" presStyleCnt="2"/>
      <dgm:spPr/>
    </dgm:pt>
    <dgm:pt modelId="{5C26C3CC-4825-435E-B33D-2B30BF34A42C}" type="pres">
      <dgm:prSet presAssocID="{05C405F1-51AB-4AA8-9321-748AB07092CB}" presName="text2" presStyleLbl="fgAcc2" presStyleIdx="1" presStyleCnt="2">
        <dgm:presLayoutVars>
          <dgm:chPref val="3"/>
        </dgm:presLayoutVars>
      </dgm:prSet>
      <dgm:spPr/>
    </dgm:pt>
    <dgm:pt modelId="{D0EBB33A-FDB5-4155-99E2-028247872B74}" type="pres">
      <dgm:prSet presAssocID="{05C405F1-51AB-4AA8-9321-748AB07092CB}" presName="hierChild3" presStyleCnt="0"/>
      <dgm:spPr/>
    </dgm:pt>
    <dgm:pt modelId="{F79688F1-EB00-4420-A19B-399712C54808}" type="pres">
      <dgm:prSet presAssocID="{CA679115-7BE8-434D-B32E-D988E7C235AC}" presName="Name17" presStyleLbl="parChTrans1D3" presStyleIdx="0" presStyleCnt="2"/>
      <dgm:spPr/>
    </dgm:pt>
    <dgm:pt modelId="{37B688A3-D1FA-4074-BB5F-B540B11B16F9}" type="pres">
      <dgm:prSet presAssocID="{5D9A575B-AEB4-44CD-923E-1399B7EF5741}" presName="hierRoot3" presStyleCnt="0"/>
      <dgm:spPr/>
    </dgm:pt>
    <dgm:pt modelId="{FED32BBB-F5CD-4362-A3EC-7F8BADE917D6}" type="pres">
      <dgm:prSet presAssocID="{5D9A575B-AEB4-44CD-923E-1399B7EF5741}" presName="composite3" presStyleCnt="0"/>
      <dgm:spPr/>
    </dgm:pt>
    <dgm:pt modelId="{4068B289-2D6A-445A-819B-BFBB6D7D26B9}" type="pres">
      <dgm:prSet presAssocID="{5D9A575B-AEB4-44CD-923E-1399B7EF5741}" presName="background3" presStyleLbl="node3" presStyleIdx="0" presStyleCnt="2"/>
      <dgm:spPr/>
    </dgm:pt>
    <dgm:pt modelId="{167B2E52-F9DA-48B9-A738-084D965963BC}" type="pres">
      <dgm:prSet presAssocID="{5D9A575B-AEB4-44CD-923E-1399B7EF5741}" presName="text3" presStyleLbl="fgAcc3" presStyleIdx="0" presStyleCnt="2">
        <dgm:presLayoutVars>
          <dgm:chPref val="3"/>
        </dgm:presLayoutVars>
      </dgm:prSet>
      <dgm:spPr/>
    </dgm:pt>
    <dgm:pt modelId="{C6799260-70A7-4FAC-A58B-45C0C49E64DF}" type="pres">
      <dgm:prSet presAssocID="{5D9A575B-AEB4-44CD-923E-1399B7EF5741}" presName="hierChild4" presStyleCnt="0"/>
      <dgm:spPr/>
    </dgm:pt>
    <dgm:pt modelId="{D48D411F-7870-4748-BAB8-93172D37474C}" type="pres">
      <dgm:prSet presAssocID="{61600FA2-EA0E-4D0D-A84A-34C927BFFA98}" presName="Name17" presStyleLbl="parChTrans1D3" presStyleIdx="1" presStyleCnt="2"/>
      <dgm:spPr/>
    </dgm:pt>
    <dgm:pt modelId="{C5FEECDF-4AB7-4402-9DDD-8A4B60545313}" type="pres">
      <dgm:prSet presAssocID="{2B41F80C-A28F-4ED0-89A1-7BEA7941AABE}" presName="hierRoot3" presStyleCnt="0"/>
      <dgm:spPr/>
    </dgm:pt>
    <dgm:pt modelId="{1EC09A11-10E8-42BD-8030-510914A44EEC}" type="pres">
      <dgm:prSet presAssocID="{2B41F80C-A28F-4ED0-89A1-7BEA7941AABE}" presName="composite3" presStyleCnt="0"/>
      <dgm:spPr/>
    </dgm:pt>
    <dgm:pt modelId="{02AA8AE2-DB8F-43CC-9E0D-3B706F4434C2}" type="pres">
      <dgm:prSet presAssocID="{2B41F80C-A28F-4ED0-89A1-7BEA7941AABE}" presName="background3" presStyleLbl="node3" presStyleIdx="1" presStyleCnt="2"/>
      <dgm:spPr/>
    </dgm:pt>
    <dgm:pt modelId="{42B52EEE-8671-4BF7-9A8B-2FA28CD30882}" type="pres">
      <dgm:prSet presAssocID="{2B41F80C-A28F-4ED0-89A1-7BEA7941AABE}" presName="text3" presStyleLbl="fgAcc3" presStyleIdx="1" presStyleCnt="2">
        <dgm:presLayoutVars>
          <dgm:chPref val="3"/>
        </dgm:presLayoutVars>
      </dgm:prSet>
      <dgm:spPr/>
    </dgm:pt>
    <dgm:pt modelId="{7859E0F2-E592-4A35-962D-2FB4871E332E}" type="pres">
      <dgm:prSet presAssocID="{2B41F80C-A28F-4ED0-89A1-7BEA7941AABE}" presName="hierChild4" presStyleCnt="0"/>
      <dgm:spPr/>
    </dgm:pt>
  </dgm:ptLst>
  <dgm:cxnLst>
    <dgm:cxn modelId="{D975500E-F717-4A2A-B514-F3E10773BD6C}" type="presOf" srcId="{CA679115-7BE8-434D-B32E-D988E7C235AC}" destId="{F79688F1-EB00-4420-A19B-399712C54808}" srcOrd="0" destOrd="0" presId="urn:microsoft.com/office/officeart/2005/8/layout/hierarchy1"/>
    <dgm:cxn modelId="{BB9E3D15-BE0E-4AC1-B745-E75C1E6551F3}" type="presOf" srcId="{61600FA2-EA0E-4D0D-A84A-34C927BFFA98}" destId="{D48D411F-7870-4748-BAB8-93172D37474C}" srcOrd="0" destOrd="0" presId="urn:microsoft.com/office/officeart/2005/8/layout/hierarchy1"/>
    <dgm:cxn modelId="{00BB5D16-271C-41DA-BC39-CA164604C9D0}" srcId="{FE6F2A2C-11B6-4190-B969-CBD84FD384C5}" destId="{5AF51A3A-3F3C-434B-AD9F-F28B290D7BC8}" srcOrd="0" destOrd="0" parTransId="{69E6A7DA-AC0C-4C77-BC48-7A804459879D}" sibTransId="{E975187B-ECCF-43A3-8044-2C8DFA7E0BBF}"/>
    <dgm:cxn modelId="{CD618A1A-466E-466F-92D7-CED5E6D98821}" srcId="{FE6F2A2C-11B6-4190-B969-CBD84FD384C5}" destId="{05C405F1-51AB-4AA8-9321-748AB07092CB}" srcOrd="1" destOrd="0" parTransId="{0EA0E3D0-9036-44ED-9FAF-D0B97B9D879B}" sibTransId="{C4A24812-D51F-4991-B342-61E198567D05}"/>
    <dgm:cxn modelId="{364A8627-C644-4704-B1F3-0C77D7343962}" type="presOf" srcId="{2B41F80C-A28F-4ED0-89A1-7BEA7941AABE}" destId="{42B52EEE-8671-4BF7-9A8B-2FA28CD30882}" srcOrd="0" destOrd="0" presId="urn:microsoft.com/office/officeart/2005/8/layout/hierarchy1"/>
    <dgm:cxn modelId="{6B3D3C33-6FC8-4561-A163-CDA9348F3DD7}" srcId="{05C405F1-51AB-4AA8-9321-748AB07092CB}" destId="{5D9A575B-AEB4-44CD-923E-1399B7EF5741}" srcOrd="0" destOrd="0" parTransId="{CA679115-7BE8-434D-B32E-D988E7C235AC}" sibTransId="{AA0F308D-A0A9-4227-9031-F0132D5EA582}"/>
    <dgm:cxn modelId="{28889042-F39B-4D6F-9189-771B7FB742DB}" srcId="{05C405F1-51AB-4AA8-9321-748AB07092CB}" destId="{2B41F80C-A28F-4ED0-89A1-7BEA7941AABE}" srcOrd="1" destOrd="0" parTransId="{61600FA2-EA0E-4D0D-A84A-34C927BFFA98}" sibTransId="{F4DA17C0-3D94-41C3-8F5E-6A7614788DC5}"/>
    <dgm:cxn modelId="{158BD165-7EC9-4A3A-B50D-A3E5EE72557E}" type="presOf" srcId="{69E6A7DA-AC0C-4C77-BC48-7A804459879D}" destId="{C67A9B18-2329-47F3-8CC7-6845A5644E2C}" srcOrd="0" destOrd="0" presId="urn:microsoft.com/office/officeart/2005/8/layout/hierarchy1"/>
    <dgm:cxn modelId="{37D2AC4A-A512-4CE4-A082-379805CB4009}" srcId="{38CFA8E7-6913-4533-BE7A-6A8B098ED709}" destId="{FE6F2A2C-11B6-4190-B969-CBD84FD384C5}" srcOrd="0" destOrd="0" parTransId="{AA721DCC-4B79-4348-8A09-FC0A611E1F59}" sibTransId="{7D7BBCC4-DE41-4D75-AB13-0878F44B7FA6}"/>
    <dgm:cxn modelId="{FA6D804E-3BF0-4DD5-8EED-DD5A407030E2}" type="presOf" srcId="{0EA0E3D0-9036-44ED-9FAF-D0B97B9D879B}" destId="{2301E5F7-75D9-4540-8E2F-08BE6FEC1B81}" srcOrd="0" destOrd="0" presId="urn:microsoft.com/office/officeart/2005/8/layout/hierarchy1"/>
    <dgm:cxn modelId="{72C0C05A-DF4C-46FD-8A70-757E4D113758}" type="presOf" srcId="{05C405F1-51AB-4AA8-9321-748AB07092CB}" destId="{5C26C3CC-4825-435E-B33D-2B30BF34A42C}" srcOrd="0" destOrd="0" presId="urn:microsoft.com/office/officeart/2005/8/layout/hierarchy1"/>
    <dgm:cxn modelId="{44ED0F9A-5C8A-471C-A568-389A1141F2E7}" type="presOf" srcId="{38CFA8E7-6913-4533-BE7A-6A8B098ED709}" destId="{D2C19BA7-7772-4544-A103-4F2E1D0FCBE4}" srcOrd="0" destOrd="0" presId="urn:microsoft.com/office/officeart/2005/8/layout/hierarchy1"/>
    <dgm:cxn modelId="{5547929B-C2BD-496E-99D4-2F135021D093}" type="presOf" srcId="{FE6F2A2C-11B6-4190-B969-CBD84FD384C5}" destId="{53A5EF12-6C90-4CA6-8FDD-A7B4C1A9CFBE}" srcOrd="0" destOrd="0" presId="urn:microsoft.com/office/officeart/2005/8/layout/hierarchy1"/>
    <dgm:cxn modelId="{82330DD3-D72F-4641-B13D-DD778D74D79D}" type="presOf" srcId="{5AF51A3A-3F3C-434B-AD9F-F28B290D7BC8}" destId="{596D5066-B572-4D05-A8BB-78E66442C56E}" srcOrd="0" destOrd="0" presId="urn:microsoft.com/office/officeart/2005/8/layout/hierarchy1"/>
    <dgm:cxn modelId="{F2BFB8F4-0900-4385-A843-E11A8EC4EE04}" type="presOf" srcId="{5D9A575B-AEB4-44CD-923E-1399B7EF5741}" destId="{167B2E52-F9DA-48B9-A738-084D965963BC}" srcOrd="0" destOrd="0" presId="urn:microsoft.com/office/officeart/2005/8/layout/hierarchy1"/>
    <dgm:cxn modelId="{7D731033-417C-4189-8B0B-CD7D2A753CD0}" type="presParOf" srcId="{D2C19BA7-7772-4544-A103-4F2E1D0FCBE4}" destId="{10B8636A-B8CB-431F-8153-DE1E2849702C}" srcOrd="0" destOrd="0" presId="urn:microsoft.com/office/officeart/2005/8/layout/hierarchy1"/>
    <dgm:cxn modelId="{5DBD9843-6640-444C-A2CF-352515329440}" type="presParOf" srcId="{10B8636A-B8CB-431F-8153-DE1E2849702C}" destId="{4F4B3737-95EB-4509-B1DC-DA0407C006FC}" srcOrd="0" destOrd="0" presId="urn:microsoft.com/office/officeart/2005/8/layout/hierarchy1"/>
    <dgm:cxn modelId="{16817FBF-30F6-41D9-9FEA-D4C3B2296E69}" type="presParOf" srcId="{4F4B3737-95EB-4509-B1DC-DA0407C006FC}" destId="{3BA66501-1499-43F1-9E37-50FBAACFFDB5}" srcOrd="0" destOrd="0" presId="urn:microsoft.com/office/officeart/2005/8/layout/hierarchy1"/>
    <dgm:cxn modelId="{A836AECE-8EB3-4AD2-B18C-A15803B87900}" type="presParOf" srcId="{4F4B3737-95EB-4509-B1DC-DA0407C006FC}" destId="{53A5EF12-6C90-4CA6-8FDD-A7B4C1A9CFBE}" srcOrd="1" destOrd="0" presId="urn:microsoft.com/office/officeart/2005/8/layout/hierarchy1"/>
    <dgm:cxn modelId="{B5B06E41-C81B-40D8-9387-BD7E1CFBD96D}" type="presParOf" srcId="{10B8636A-B8CB-431F-8153-DE1E2849702C}" destId="{6E33F44C-DA30-41DB-A3C4-69227D2EC79B}" srcOrd="1" destOrd="0" presId="urn:microsoft.com/office/officeart/2005/8/layout/hierarchy1"/>
    <dgm:cxn modelId="{63042A73-DC0D-4F7A-9AA7-927D19EB024C}" type="presParOf" srcId="{6E33F44C-DA30-41DB-A3C4-69227D2EC79B}" destId="{C67A9B18-2329-47F3-8CC7-6845A5644E2C}" srcOrd="0" destOrd="0" presId="urn:microsoft.com/office/officeart/2005/8/layout/hierarchy1"/>
    <dgm:cxn modelId="{3EA43E44-6CDB-48BB-A3A9-F982A6398B0E}" type="presParOf" srcId="{6E33F44C-DA30-41DB-A3C4-69227D2EC79B}" destId="{DA76E04F-8C93-4F62-8ADD-248F0CA6DE95}" srcOrd="1" destOrd="0" presId="urn:microsoft.com/office/officeart/2005/8/layout/hierarchy1"/>
    <dgm:cxn modelId="{D6E5FDFF-DDD4-4064-934F-D627787E67FB}" type="presParOf" srcId="{DA76E04F-8C93-4F62-8ADD-248F0CA6DE95}" destId="{AAD8786F-C133-4963-8D64-5E42319C6CAA}" srcOrd="0" destOrd="0" presId="urn:microsoft.com/office/officeart/2005/8/layout/hierarchy1"/>
    <dgm:cxn modelId="{4F59C498-F6D3-4921-9F98-6064155DF1D8}" type="presParOf" srcId="{AAD8786F-C133-4963-8D64-5E42319C6CAA}" destId="{2AE5B981-CACC-40BF-B709-0B90CA9AFD56}" srcOrd="0" destOrd="0" presId="urn:microsoft.com/office/officeart/2005/8/layout/hierarchy1"/>
    <dgm:cxn modelId="{30C82FB7-2650-4750-B3BF-4F96366FF007}" type="presParOf" srcId="{AAD8786F-C133-4963-8D64-5E42319C6CAA}" destId="{596D5066-B572-4D05-A8BB-78E66442C56E}" srcOrd="1" destOrd="0" presId="urn:microsoft.com/office/officeart/2005/8/layout/hierarchy1"/>
    <dgm:cxn modelId="{72D7366A-D3D8-49F7-9BC2-9CC3C157076A}" type="presParOf" srcId="{DA76E04F-8C93-4F62-8ADD-248F0CA6DE95}" destId="{20DA2521-527B-44FD-84F0-D9F904D47B32}" srcOrd="1" destOrd="0" presId="urn:microsoft.com/office/officeart/2005/8/layout/hierarchy1"/>
    <dgm:cxn modelId="{10B7ADD3-40DD-4947-9DAE-BD2E36D4F278}" type="presParOf" srcId="{6E33F44C-DA30-41DB-A3C4-69227D2EC79B}" destId="{2301E5F7-75D9-4540-8E2F-08BE6FEC1B81}" srcOrd="2" destOrd="0" presId="urn:microsoft.com/office/officeart/2005/8/layout/hierarchy1"/>
    <dgm:cxn modelId="{343F6AF2-DC12-4040-8B72-1B0BFD0F323C}" type="presParOf" srcId="{6E33F44C-DA30-41DB-A3C4-69227D2EC79B}" destId="{FFA0F06C-19C3-4E89-BAD3-7E716E707FB3}" srcOrd="3" destOrd="0" presId="urn:microsoft.com/office/officeart/2005/8/layout/hierarchy1"/>
    <dgm:cxn modelId="{8634FF68-EE1A-4766-8DEE-83D8E45BFB7D}" type="presParOf" srcId="{FFA0F06C-19C3-4E89-BAD3-7E716E707FB3}" destId="{846A9613-92D2-403F-82B8-D70A5357D22E}" srcOrd="0" destOrd="0" presId="urn:microsoft.com/office/officeart/2005/8/layout/hierarchy1"/>
    <dgm:cxn modelId="{E187B48A-0697-4796-874F-37BF4F349003}" type="presParOf" srcId="{846A9613-92D2-403F-82B8-D70A5357D22E}" destId="{A6AFF599-E42E-4282-A56A-B79975A12951}" srcOrd="0" destOrd="0" presId="urn:microsoft.com/office/officeart/2005/8/layout/hierarchy1"/>
    <dgm:cxn modelId="{21E3ED9B-60B2-4E31-8287-76243FA1CD13}" type="presParOf" srcId="{846A9613-92D2-403F-82B8-D70A5357D22E}" destId="{5C26C3CC-4825-435E-B33D-2B30BF34A42C}" srcOrd="1" destOrd="0" presId="urn:microsoft.com/office/officeart/2005/8/layout/hierarchy1"/>
    <dgm:cxn modelId="{1B52507D-2C3B-48B9-9DEC-378DFCFCFF41}" type="presParOf" srcId="{FFA0F06C-19C3-4E89-BAD3-7E716E707FB3}" destId="{D0EBB33A-FDB5-4155-99E2-028247872B74}" srcOrd="1" destOrd="0" presId="urn:microsoft.com/office/officeart/2005/8/layout/hierarchy1"/>
    <dgm:cxn modelId="{45E48146-DA2A-428F-9F3E-873C76C9A996}" type="presParOf" srcId="{D0EBB33A-FDB5-4155-99E2-028247872B74}" destId="{F79688F1-EB00-4420-A19B-399712C54808}" srcOrd="0" destOrd="0" presId="urn:microsoft.com/office/officeart/2005/8/layout/hierarchy1"/>
    <dgm:cxn modelId="{7C5FAB07-0374-483D-A7AA-66E0CF333728}" type="presParOf" srcId="{D0EBB33A-FDB5-4155-99E2-028247872B74}" destId="{37B688A3-D1FA-4074-BB5F-B540B11B16F9}" srcOrd="1" destOrd="0" presId="urn:microsoft.com/office/officeart/2005/8/layout/hierarchy1"/>
    <dgm:cxn modelId="{619ABBE2-A95D-45F8-8293-2CB9085BB5BB}" type="presParOf" srcId="{37B688A3-D1FA-4074-BB5F-B540B11B16F9}" destId="{FED32BBB-F5CD-4362-A3EC-7F8BADE917D6}" srcOrd="0" destOrd="0" presId="urn:microsoft.com/office/officeart/2005/8/layout/hierarchy1"/>
    <dgm:cxn modelId="{3772D088-C04B-4407-8778-6CCD60EBC1E2}" type="presParOf" srcId="{FED32BBB-F5CD-4362-A3EC-7F8BADE917D6}" destId="{4068B289-2D6A-445A-819B-BFBB6D7D26B9}" srcOrd="0" destOrd="0" presId="urn:microsoft.com/office/officeart/2005/8/layout/hierarchy1"/>
    <dgm:cxn modelId="{E77910ED-835B-44F6-8C11-96DD1FBA9D1F}" type="presParOf" srcId="{FED32BBB-F5CD-4362-A3EC-7F8BADE917D6}" destId="{167B2E52-F9DA-48B9-A738-084D965963BC}" srcOrd="1" destOrd="0" presId="urn:microsoft.com/office/officeart/2005/8/layout/hierarchy1"/>
    <dgm:cxn modelId="{2B735D3A-265E-4D19-A844-67118716CA8E}" type="presParOf" srcId="{37B688A3-D1FA-4074-BB5F-B540B11B16F9}" destId="{C6799260-70A7-4FAC-A58B-45C0C49E64DF}" srcOrd="1" destOrd="0" presId="urn:microsoft.com/office/officeart/2005/8/layout/hierarchy1"/>
    <dgm:cxn modelId="{D1D1B4ED-E6DD-4DCC-AFAF-A0D1D78257E4}" type="presParOf" srcId="{D0EBB33A-FDB5-4155-99E2-028247872B74}" destId="{D48D411F-7870-4748-BAB8-93172D37474C}" srcOrd="2" destOrd="0" presId="urn:microsoft.com/office/officeart/2005/8/layout/hierarchy1"/>
    <dgm:cxn modelId="{4D09BE87-8533-49BE-BD8C-1C44EC897DF5}" type="presParOf" srcId="{D0EBB33A-FDB5-4155-99E2-028247872B74}" destId="{C5FEECDF-4AB7-4402-9DDD-8A4B60545313}" srcOrd="3" destOrd="0" presId="urn:microsoft.com/office/officeart/2005/8/layout/hierarchy1"/>
    <dgm:cxn modelId="{820074EF-2AE4-4C21-B656-6582CD30844C}" type="presParOf" srcId="{C5FEECDF-4AB7-4402-9DDD-8A4B60545313}" destId="{1EC09A11-10E8-42BD-8030-510914A44EEC}" srcOrd="0" destOrd="0" presId="urn:microsoft.com/office/officeart/2005/8/layout/hierarchy1"/>
    <dgm:cxn modelId="{ED190534-40CF-4D63-901A-173A6D56F0DA}" type="presParOf" srcId="{1EC09A11-10E8-42BD-8030-510914A44EEC}" destId="{02AA8AE2-DB8F-43CC-9E0D-3B706F4434C2}" srcOrd="0" destOrd="0" presId="urn:microsoft.com/office/officeart/2005/8/layout/hierarchy1"/>
    <dgm:cxn modelId="{5A75388D-E562-458B-BCD3-96A10AF1D3EF}" type="presParOf" srcId="{1EC09A11-10E8-42BD-8030-510914A44EEC}" destId="{42B52EEE-8671-4BF7-9A8B-2FA28CD30882}" srcOrd="1" destOrd="0" presId="urn:microsoft.com/office/officeart/2005/8/layout/hierarchy1"/>
    <dgm:cxn modelId="{E5AE46C6-B8D7-49A1-9BA3-09E20ABD4C74}" type="presParOf" srcId="{C5FEECDF-4AB7-4402-9DDD-8A4B60545313}" destId="{7859E0F2-E592-4A35-962D-2FB4871E332E}"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8D411F-7870-4748-BAB8-93172D37474C}">
      <dsp:nvSpPr>
        <dsp:cNvPr id="0" name=""/>
        <dsp:cNvSpPr/>
      </dsp:nvSpPr>
      <dsp:spPr>
        <a:xfrm>
          <a:off x="5941638" y="4034789"/>
          <a:ext cx="1578661" cy="751299"/>
        </a:xfrm>
        <a:custGeom>
          <a:avLst/>
          <a:gdLst/>
          <a:ahLst/>
          <a:cxnLst/>
          <a:rect l="0" t="0" r="0" b="0"/>
          <a:pathLst>
            <a:path>
              <a:moveTo>
                <a:pt x="0" y="0"/>
              </a:moveTo>
              <a:lnTo>
                <a:pt x="0" y="511988"/>
              </a:lnTo>
              <a:lnTo>
                <a:pt x="1578661" y="511988"/>
              </a:lnTo>
              <a:lnTo>
                <a:pt x="1578661" y="751299"/>
              </a:lnTo>
            </a:path>
          </a:pathLst>
        </a:custGeom>
        <a:noFill/>
        <a:ln w="12700" cap="flat" cmpd="sng" algn="in">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79688F1-EB00-4420-A19B-399712C54808}">
      <dsp:nvSpPr>
        <dsp:cNvPr id="0" name=""/>
        <dsp:cNvSpPr/>
      </dsp:nvSpPr>
      <dsp:spPr>
        <a:xfrm>
          <a:off x="4362976" y="4034789"/>
          <a:ext cx="1578661" cy="751299"/>
        </a:xfrm>
        <a:custGeom>
          <a:avLst/>
          <a:gdLst/>
          <a:ahLst/>
          <a:cxnLst/>
          <a:rect l="0" t="0" r="0" b="0"/>
          <a:pathLst>
            <a:path>
              <a:moveTo>
                <a:pt x="1578661" y="0"/>
              </a:moveTo>
              <a:lnTo>
                <a:pt x="1578661" y="511988"/>
              </a:lnTo>
              <a:lnTo>
                <a:pt x="0" y="511988"/>
              </a:lnTo>
              <a:lnTo>
                <a:pt x="0" y="751299"/>
              </a:lnTo>
            </a:path>
          </a:pathLst>
        </a:custGeom>
        <a:noFill/>
        <a:ln w="12700" cap="flat" cmpd="sng" algn="in">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301E5F7-75D9-4540-8E2F-08BE6FEC1B81}">
      <dsp:nvSpPr>
        <dsp:cNvPr id="0" name=""/>
        <dsp:cNvSpPr/>
      </dsp:nvSpPr>
      <dsp:spPr>
        <a:xfrm>
          <a:off x="4362976" y="1643116"/>
          <a:ext cx="1578661" cy="751299"/>
        </a:xfrm>
        <a:custGeom>
          <a:avLst/>
          <a:gdLst/>
          <a:ahLst/>
          <a:cxnLst/>
          <a:rect l="0" t="0" r="0" b="0"/>
          <a:pathLst>
            <a:path>
              <a:moveTo>
                <a:pt x="0" y="0"/>
              </a:moveTo>
              <a:lnTo>
                <a:pt x="0" y="511988"/>
              </a:lnTo>
              <a:lnTo>
                <a:pt x="1578661" y="511988"/>
              </a:lnTo>
              <a:lnTo>
                <a:pt x="1578661" y="751299"/>
              </a:lnTo>
            </a:path>
          </a:pathLst>
        </a:custGeom>
        <a:noFill/>
        <a:ln w="12700" cap="flat" cmpd="sng" algn="in">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67A9B18-2329-47F3-8CC7-6845A5644E2C}">
      <dsp:nvSpPr>
        <dsp:cNvPr id="0" name=""/>
        <dsp:cNvSpPr/>
      </dsp:nvSpPr>
      <dsp:spPr>
        <a:xfrm>
          <a:off x="2784314" y="1643116"/>
          <a:ext cx="1578661" cy="751299"/>
        </a:xfrm>
        <a:custGeom>
          <a:avLst/>
          <a:gdLst/>
          <a:ahLst/>
          <a:cxnLst/>
          <a:rect l="0" t="0" r="0" b="0"/>
          <a:pathLst>
            <a:path>
              <a:moveTo>
                <a:pt x="1578661" y="0"/>
              </a:moveTo>
              <a:lnTo>
                <a:pt x="1578661" y="511988"/>
              </a:lnTo>
              <a:lnTo>
                <a:pt x="0" y="511988"/>
              </a:lnTo>
              <a:lnTo>
                <a:pt x="0" y="751299"/>
              </a:lnTo>
            </a:path>
          </a:pathLst>
        </a:custGeom>
        <a:noFill/>
        <a:ln w="12700" cap="flat" cmpd="sng" algn="in">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BA66501-1499-43F1-9E37-50FBAACFFDB5}">
      <dsp:nvSpPr>
        <dsp:cNvPr id="0" name=""/>
        <dsp:cNvSpPr/>
      </dsp:nvSpPr>
      <dsp:spPr>
        <a:xfrm>
          <a:off x="3071344" y="2743"/>
          <a:ext cx="2583264" cy="1640373"/>
        </a:xfrm>
        <a:prstGeom prst="roundRect">
          <a:avLst>
            <a:gd name="adj" fmla="val 10000"/>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3A5EF12-6C90-4CA6-8FDD-A7B4C1A9CFBE}">
      <dsp:nvSpPr>
        <dsp:cNvPr id="0" name=""/>
        <dsp:cNvSpPr/>
      </dsp:nvSpPr>
      <dsp:spPr>
        <a:xfrm>
          <a:off x="3358373" y="275421"/>
          <a:ext cx="2583264" cy="1640373"/>
        </a:xfrm>
        <a:prstGeom prst="roundRect">
          <a:avLst>
            <a:gd name="adj" fmla="val 10000"/>
          </a:avLst>
        </a:prstGeom>
        <a:solidFill>
          <a:schemeClr val="lt1">
            <a:alpha val="90000"/>
            <a:hueOff val="0"/>
            <a:satOff val="0"/>
            <a:lumOff val="0"/>
            <a:alphaOff val="0"/>
          </a:schemeClr>
        </a:solidFill>
        <a:ln w="12700"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pl-PL" sz="2300" kern="1200" dirty="0" err="1"/>
            <a:t>Question</a:t>
          </a:r>
          <a:endParaRPr lang="pl-PL" sz="2300" kern="1200" dirty="0"/>
        </a:p>
      </dsp:txBody>
      <dsp:txXfrm>
        <a:off x="3406418" y="323466"/>
        <a:ext cx="2487174" cy="1544283"/>
      </dsp:txXfrm>
    </dsp:sp>
    <dsp:sp modelId="{2AE5B981-CACC-40BF-B709-0B90CA9AFD56}">
      <dsp:nvSpPr>
        <dsp:cNvPr id="0" name=""/>
        <dsp:cNvSpPr/>
      </dsp:nvSpPr>
      <dsp:spPr>
        <a:xfrm>
          <a:off x="1492682" y="2394415"/>
          <a:ext cx="2583264" cy="1640373"/>
        </a:xfrm>
        <a:prstGeom prst="roundRect">
          <a:avLst>
            <a:gd name="adj" fmla="val 10000"/>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96D5066-B572-4D05-A8BB-78E66442C56E}">
      <dsp:nvSpPr>
        <dsp:cNvPr id="0" name=""/>
        <dsp:cNvSpPr/>
      </dsp:nvSpPr>
      <dsp:spPr>
        <a:xfrm>
          <a:off x="1779711" y="2667093"/>
          <a:ext cx="2583264" cy="1640373"/>
        </a:xfrm>
        <a:prstGeom prst="roundRect">
          <a:avLst>
            <a:gd name="adj" fmla="val 10000"/>
          </a:avLst>
        </a:prstGeom>
        <a:solidFill>
          <a:schemeClr val="lt1">
            <a:alpha val="90000"/>
            <a:hueOff val="0"/>
            <a:satOff val="0"/>
            <a:lumOff val="0"/>
            <a:alphaOff val="0"/>
          </a:schemeClr>
        </a:solidFill>
        <a:ln w="12700"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pl-PL" sz="2300" kern="1200" dirty="0" err="1"/>
            <a:t>Correct</a:t>
          </a:r>
          <a:r>
            <a:rPr lang="pl-PL" sz="2300" kern="1200" dirty="0"/>
            <a:t> </a:t>
          </a:r>
          <a:r>
            <a:rPr lang="pl-PL" sz="2300" kern="1200" dirty="0" err="1"/>
            <a:t>answer</a:t>
          </a:r>
          <a:r>
            <a:rPr lang="pl-PL" sz="2300" kern="1200" dirty="0"/>
            <a:t>: </a:t>
          </a:r>
        </a:p>
        <a:p>
          <a:pPr marL="0" lvl="0" indent="0" algn="ctr" defTabSz="1022350">
            <a:lnSpc>
              <a:spcPct val="90000"/>
            </a:lnSpc>
            <a:spcBef>
              <a:spcPct val="0"/>
            </a:spcBef>
            <a:spcAft>
              <a:spcPct val="35000"/>
            </a:spcAft>
            <a:buNone/>
          </a:pPr>
          <a:r>
            <a:rPr lang="pl-PL" sz="2300" kern="1200" dirty="0"/>
            <a:t>Player </a:t>
          </a:r>
          <a:r>
            <a:rPr lang="pl-PL" sz="2300" kern="1200" dirty="0" err="1"/>
            <a:t>gets</a:t>
          </a:r>
          <a:r>
            <a:rPr lang="pl-PL" sz="2300" kern="1200" dirty="0"/>
            <a:t> 1 point and </a:t>
          </a:r>
          <a:r>
            <a:rPr lang="pl-PL" sz="2300" kern="1200" dirty="0" err="1"/>
            <a:t>another</a:t>
          </a:r>
          <a:r>
            <a:rPr lang="pl-PL" sz="2300" kern="1200" dirty="0"/>
            <a:t> </a:t>
          </a:r>
          <a:r>
            <a:rPr lang="pl-PL" sz="2300" kern="1200" dirty="0" err="1"/>
            <a:t>question</a:t>
          </a:r>
          <a:endParaRPr lang="pl-PL" sz="2300" kern="1200" dirty="0"/>
        </a:p>
      </dsp:txBody>
      <dsp:txXfrm>
        <a:off x="1827756" y="2715138"/>
        <a:ext cx="2487174" cy="1544283"/>
      </dsp:txXfrm>
    </dsp:sp>
    <dsp:sp modelId="{A6AFF599-E42E-4282-A56A-B79975A12951}">
      <dsp:nvSpPr>
        <dsp:cNvPr id="0" name=""/>
        <dsp:cNvSpPr/>
      </dsp:nvSpPr>
      <dsp:spPr>
        <a:xfrm>
          <a:off x="4650006" y="2394415"/>
          <a:ext cx="2583264" cy="1640373"/>
        </a:xfrm>
        <a:prstGeom prst="roundRect">
          <a:avLst>
            <a:gd name="adj" fmla="val 10000"/>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C26C3CC-4825-435E-B33D-2B30BF34A42C}">
      <dsp:nvSpPr>
        <dsp:cNvPr id="0" name=""/>
        <dsp:cNvSpPr/>
      </dsp:nvSpPr>
      <dsp:spPr>
        <a:xfrm>
          <a:off x="4937035" y="2667093"/>
          <a:ext cx="2583264" cy="1640373"/>
        </a:xfrm>
        <a:prstGeom prst="roundRect">
          <a:avLst>
            <a:gd name="adj" fmla="val 10000"/>
          </a:avLst>
        </a:prstGeom>
        <a:solidFill>
          <a:schemeClr val="lt1">
            <a:alpha val="90000"/>
            <a:hueOff val="0"/>
            <a:satOff val="0"/>
            <a:lumOff val="0"/>
            <a:alphaOff val="0"/>
          </a:schemeClr>
        </a:solidFill>
        <a:ln w="12700"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pl-PL" sz="2300" kern="1200" dirty="0" err="1"/>
            <a:t>Wrong</a:t>
          </a:r>
          <a:r>
            <a:rPr lang="pl-PL" sz="2300" kern="1200" dirty="0"/>
            <a:t> </a:t>
          </a:r>
          <a:r>
            <a:rPr lang="pl-PL" sz="2300" kern="1200" dirty="0" err="1"/>
            <a:t>answer</a:t>
          </a:r>
          <a:r>
            <a:rPr lang="pl-PL" sz="2300" kern="1200" dirty="0"/>
            <a:t>:</a:t>
          </a:r>
        </a:p>
        <a:p>
          <a:pPr marL="0" lvl="0" indent="0" algn="ctr" defTabSz="1022350">
            <a:lnSpc>
              <a:spcPct val="90000"/>
            </a:lnSpc>
            <a:spcBef>
              <a:spcPct val="0"/>
            </a:spcBef>
            <a:spcAft>
              <a:spcPct val="35000"/>
            </a:spcAft>
            <a:buNone/>
          </a:pPr>
          <a:r>
            <a:rPr lang="pl-PL" sz="2300" kern="1200" dirty="0"/>
            <a:t>Player </a:t>
          </a:r>
          <a:r>
            <a:rPr lang="pl-PL" sz="2300" kern="1200" dirty="0" err="1"/>
            <a:t>gets</a:t>
          </a:r>
          <a:r>
            <a:rPr lang="pl-PL" sz="2300" kern="1200" dirty="0"/>
            <a:t> a „</a:t>
          </a:r>
          <a:r>
            <a:rPr lang="pl-PL" sz="2300" kern="1200" dirty="0" err="1"/>
            <a:t>last</a:t>
          </a:r>
          <a:r>
            <a:rPr lang="pl-PL" sz="2300" kern="1200" dirty="0"/>
            <a:t> </a:t>
          </a:r>
          <a:r>
            <a:rPr lang="pl-PL" sz="2300" kern="1200" dirty="0" err="1"/>
            <a:t>chance</a:t>
          </a:r>
          <a:r>
            <a:rPr lang="pl-PL" sz="2300" kern="1200" dirty="0"/>
            <a:t> </a:t>
          </a:r>
          <a:r>
            <a:rPr lang="pl-PL" sz="2300" kern="1200" dirty="0" err="1"/>
            <a:t>question</a:t>
          </a:r>
          <a:r>
            <a:rPr lang="pl-PL" sz="2300" kern="1200" dirty="0"/>
            <a:t>”</a:t>
          </a:r>
        </a:p>
      </dsp:txBody>
      <dsp:txXfrm>
        <a:off x="4985080" y="2715138"/>
        <a:ext cx="2487174" cy="1544283"/>
      </dsp:txXfrm>
    </dsp:sp>
    <dsp:sp modelId="{4068B289-2D6A-445A-819B-BFBB6D7D26B9}">
      <dsp:nvSpPr>
        <dsp:cNvPr id="0" name=""/>
        <dsp:cNvSpPr/>
      </dsp:nvSpPr>
      <dsp:spPr>
        <a:xfrm>
          <a:off x="3071344" y="4786088"/>
          <a:ext cx="2583264" cy="1640373"/>
        </a:xfrm>
        <a:prstGeom prst="roundRect">
          <a:avLst>
            <a:gd name="adj" fmla="val 10000"/>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67B2E52-F9DA-48B9-A738-084D965963BC}">
      <dsp:nvSpPr>
        <dsp:cNvPr id="0" name=""/>
        <dsp:cNvSpPr/>
      </dsp:nvSpPr>
      <dsp:spPr>
        <a:xfrm>
          <a:off x="3358373" y="5058766"/>
          <a:ext cx="2583264" cy="1640373"/>
        </a:xfrm>
        <a:prstGeom prst="roundRect">
          <a:avLst>
            <a:gd name="adj" fmla="val 10000"/>
          </a:avLst>
        </a:prstGeom>
        <a:solidFill>
          <a:schemeClr val="lt1">
            <a:alpha val="90000"/>
            <a:hueOff val="0"/>
            <a:satOff val="0"/>
            <a:lumOff val="0"/>
            <a:alphaOff val="0"/>
          </a:schemeClr>
        </a:solidFill>
        <a:ln w="12700"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pl-PL" sz="2300" kern="1200" dirty="0" err="1"/>
            <a:t>Wrong</a:t>
          </a:r>
          <a:r>
            <a:rPr lang="pl-PL" sz="2300" kern="1200" dirty="0"/>
            <a:t> </a:t>
          </a:r>
          <a:r>
            <a:rPr lang="pl-PL" sz="2300" kern="1200" dirty="0" err="1"/>
            <a:t>answer</a:t>
          </a:r>
          <a:r>
            <a:rPr lang="pl-PL" sz="2300" kern="1200" dirty="0"/>
            <a:t> – the </a:t>
          </a:r>
          <a:r>
            <a:rPr lang="pl-PL" sz="2300" kern="1200" dirty="0" err="1"/>
            <a:t>game</a:t>
          </a:r>
          <a:r>
            <a:rPr lang="pl-PL" sz="2300" kern="1200" dirty="0"/>
            <a:t> </a:t>
          </a:r>
          <a:r>
            <a:rPr lang="pl-PL" sz="2300" kern="1200" dirty="0" err="1"/>
            <a:t>ends</a:t>
          </a:r>
          <a:endParaRPr lang="pl-PL" sz="2300" kern="1200" dirty="0"/>
        </a:p>
      </dsp:txBody>
      <dsp:txXfrm>
        <a:off x="3406418" y="5106811"/>
        <a:ext cx="2487174" cy="1544283"/>
      </dsp:txXfrm>
    </dsp:sp>
    <dsp:sp modelId="{02AA8AE2-DB8F-43CC-9E0D-3B706F4434C2}">
      <dsp:nvSpPr>
        <dsp:cNvPr id="0" name=""/>
        <dsp:cNvSpPr/>
      </dsp:nvSpPr>
      <dsp:spPr>
        <a:xfrm>
          <a:off x="6228668" y="4786088"/>
          <a:ext cx="2583264" cy="1640373"/>
        </a:xfrm>
        <a:prstGeom prst="roundRect">
          <a:avLst>
            <a:gd name="adj" fmla="val 10000"/>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2B52EEE-8671-4BF7-9A8B-2FA28CD30882}">
      <dsp:nvSpPr>
        <dsp:cNvPr id="0" name=""/>
        <dsp:cNvSpPr/>
      </dsp:nvSpPr>
      <dsp:spPr>
        <a:xfrm>
          <a:off x="6515697" y="5058766"/>
          <a:ext cx="2583264" cy="1640373"/>
        </a:xfrm>
        <a:prstGeom prst="roundRect">
          <a:avLst>
            <a:gd name="adj" fmla="val 10000"/>
          </a:avLst>
        </a:prstGeom>
        <a:solidFill>
          <a:schemeClr val="lt1">
            <a:alpha val="90000"/>
            <a:hueOff val="0"/>
            <a:satOff val="0"/>
            <a:lumOff val="0"/>
            <a:alphaOff val="0"/>
          </a:schemeClr>
        </a:solidFill>
        <a:ln w="12700"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pl-PL" sz="2300" kern="1200" dirty="0" err="1"/>
            <a:t>Correct</a:t>
          </a:r>
          <a:r>
            <a:rPr lang="pl-PL" sz="2300" kern="1200" dirty="0"/>
            <a:t> </a:t>
          </a:r>
          <a:r>
            <a:rPr lang="pl-PL" sz="2300" kern="1200" dirty="0" err="1"/>
            <a:t>answer</a:t>
          </a:r>
          <a:r>
            <a:rPr lang="pl-PL" sz="2300" kern="1200" dirty="0"/>
            <a:t> :</a:t>
          </a:r>
        </a:p>
        <a:p>
          <a:pPr marL="0" lvl="0" indent="0" algn="ctr" defTabSz="1022350">
            <a:lnSpc>
              <a:spcPct val="90000"/>
            </a:lnSpc>
            <a:spcBef>
              <a:spcPct val="0"/>
            </a:spcBef>
            <a:spcAft>
              <a:spcPct val="35000"/>
            </a:spcAft>
            <a:buNone/>
          </a:pPr>
          <a:r>
            <a:rPr lang="pl-PL" sz="2300" kern="1200" dirty="0"/>
            <a:t>Player </a:t>
          </a:r>
          <a:r>
            <a:rPr lang="pl-PL" sz="2300" kern="1200" dirty="0" err="1"/>
            <a:t>gets</a:t>
          </a:r>
          <a:r>
            <a:rPr lang="pl-PL" sz="2300" kern="1200" dirty="0"/>
            <a:t> 0,5 point and </a:t>
          </a:r>
          <a:r>
            <a:rPr lang="pl-PL" sz="2300" kern="1200" dirty="0" err="1"/>
            <a:t>another</a:t>
          </a:r>
          <a:r>
            <a:rPr lang="pl-PL" sz="2300" kern="1200" dirty="0"/>
            <a:t> </a:t>
          </a:r>
          <a:r>
            <a:rPr lang="pl-PL" sz="2300" kern="1200" dirty="0" err="1"/>
            <a:t>question</a:t>
          </a:r>
          <a:endParaRPr lang="pl-PL" sz="2300" kern="1200" dirty="0"/>
        </a:p>
      </dsp:txBody>
      <dsp:txXfrm>
        <a:off x="6563742" y="5106811"/>
        <a:ext cx="2487174" cy="1544283"/>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l-PL"/>
          </a:p>
        </p:txBody>
      </p:sp>
      <p:sp>
        <p:nvSpPr>
          <p:cNvPr id="3" name="Symbol zastępczy daty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D3F10B-3321-4E1A-8387-9713EDC58B5E}" type="datetimeFigureOut">
              <a:rPr lang="pl-PL" smtClean="0"/>
              <a:t>23.03.2021</a:t>
            </a:fld>
            <a:endParaRPr lang="pl-PL"/>
          </a:p>
        </p:txBody>
      </p:sp>
      <p:sp>
        <p:nvSpPr>
          <p:cNvPr id="4" name="Symbol zastępczy obrazu slajd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l-PL"/>
          </a:p>
        </p:txBody>
      </p:sp>
      <p:sp>
        <p:nvSpPr>
          <p:cNvPr id="5" name="Symbol zastępczy notatek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6" name="Symbol zastępczy stopki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l-PL"/>
          </a:p>
        </p:txBody>
      </p:sp>
      <p:sp>
        <p:nvSpPr>
          <p:cNvPr id="7" name="Symbol zastępczy numeru slajd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16AF6B-91A2-427E-A99F-D081F628C89D}" type="slidenum">
              <a:rPr lang="pl-PL" smtClean="0"/>
              <a:t>‹#›</a:t>
            </a:fld>
            <a:endParaRPr lang="pl-PL"/>
          </a:p>
        </p:txBody>
      </p:sp>
    </p:spTree>
    <p:extLst>
      <p:ext uri="{BB962C8B-B14F-4D97-AF65-F5344CB8AC3E}">
        <p14:creationId xmlns:p14="http://schemas.microsoft.com/office/powerpoint/2010/main" val="32640494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en-US" sz="1800" dirty="0">
                <a:effectLst/>
                <a:latin typeface="Segoe UI" panose="020B0502040204020203" pitchFamily="34" charset="0"/>
              </a:rPr>
              <a:t>Our game is based on the card game with the same name.</a:t>
            </a:r>
            <a:endParaRPr lang="en-US" sz="1800" dirty="0">
              <a:effectLst/>
              <a:latin typeface="Arial" panose="020B0604020202020204" pitchFamily="34" charset="0"/>
            </a:endParaRPr>
          </a:p>
          <a:p>
            <a:r>
              <a:rPr lang="en-US" sz="1800" dirty="0">
                <a:effectLst/>
                <a:latin typeface="Segoe UI" panose="020B0502040204020203" pitchFamily="34" charset="0"/>
              </a:rPr>
              <a:t>The gamer gets a year and need</a:t>
            </a:r>
            <a:r>
              <a:rPr lang="pl-PL" sz="1800" dirty="0">
                <a:effectLst/>
                <a:latin typeface="Segoe UI" panose="020B0502040204020203" pitchFamily="34" charset="0"/>
              </a:rPr>
              <a:t>s</a:t>
            </a:r>
            <a:r>
              <a:rPr lang="en-US" sz="1800" dirty="0">
                <a:effectLst/>
                <a:latin typeface="Segoe UI" panose="020B0502040204020203" pitchFamily="34" charset="0"/>
              </a:rPr>
              <a:t> to decide if the presented discovery/invention happened before or after.</a:t>
            </a:r>
            <a:endParaRPr lang="en-US" sz="1800" dirty="0">
              <a:effectLst/>
              <a:latin typeface="Arial" panose="020B0604020202020204" pitchFamily="34" charset="0"/>
            </a:endParaRPr>
          </a:p>
        </p:txBody>
      </p:sp>
      <p:sp>
        <p:nvSpPr>
          <p:cNvPr id="4" name="Symbol zastępczy numeru slajdu 3"/>
          <p:cNvSpPr>
            <a:spLocks noGrp="1"/>
          </p:cNvSpPr>
          <p:nvPr>
            <p:ph type="sldNum" sz="quarter" idx="5"/>
          </p:nvPr>
        </p:nvSpPr>
        <p:spPr/>
        <p:txBody>
          <a:bodyPr/>
          <a:lstStyle/>
          <a:p>
            <a:fld id="{2616AF6B-91A2-427E-A99F-D081F628C89D}" type="slidenum">
              <a:rPr lang="pl-PL" smtClean="0"/>
              <a:t>2</a:t>
            </a:fld>
            <a:endParaRPr lang="pl-PL"/>
          </a:p>
        </p:txBody>
      </p:sp>
    </p:spTree>
    <p:extLst>
      <p:ext uri="{BB962C8B-B14F-4D97-AF65-F5344CB8AC3E}">
        <p14:creationId xmlns:p14="http://schemas.microsoft.com/office/powerpoint/2010/main" val="31500571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en-US" sz="1800" dirty="0">
                <a:effectLst/>
                <a:latin typeface="Segoe UI" panose="020B0502040204020203" pitchFamily="34" charset="0"/>
              </a:rPr>
              <a:t>If user answers correctly, he scores a point and needs to decide</a:t>
            </a:r>
            <a:endParaRPr lang="en-US" sz="1800" dirty="0">
              <a:effectLst/>
              <a:latin typeface="Arial" panose="020B0604020202020204" pitchFamily="34" charset="0"/>
            </a:endParaRPr>
          </a:p>
          <a:p>
            <a:r>
              <a:rPr lang="en-US" sz="1800" dirty="0">
                <a:effectLst/>
                <a:latin typeface="Segoe UI" panose="020B0502040204020203" pitchFamily="34" charset="0"/>
              </a:rPr>
              <a:t>if another invention happened before or after the one which was presented beforehand.</a:t>
            </a:r>
            <a:endParaRPr lang="en-US" sz="1800" dirty="0">
              <a:effectLst/>
              <a:latin typeface="Arial" panose="020B0604020202020204" pitchFamily="34" charset="0"/>
            </a:endParaRPr>
          </a:p>
          <a:p>
            <a:r>
              <a:rPr lang="en-US" sz="1800" dirty="0">
                <a:effectLst/>
                <a:latin typeface="Segoe UI" panose="020B0502040204020203" pitchFamily="34" charset="0"/>
              </a:rPr>
              <a:t>If user's answer is wrong, he gets one more question and needs to decide which answer</a:t>
            </a:r>
            <a:endParaRPr lang="en-US" sz="1800" dirty="0">
              <a:effectLst/>
              <a:latin typeface="Arial" panose="020B0604020202020204" pitchFamily="34" charset="0"/>
            </a:endParaRPr>
          </a:p>
          <a:p>
            <a:r>
              <a:rPr lang="en-US" sz="1800" dirty="0">
                <a:effectLst/>
                <a:latin typeface="Segoe UI" panose="020B0502040204020203" pitchFamily="34" charset="0"/>
              </a:rPr>
              <a:t>out of three is the correct one.</a:t>
            </a:r>
            <a:endParaRPr lang="en-US" sz="1800" dirty="0">
              <a:effectLst/>
              <a:latin typeface="Arial" panose="020B0604020202020204" pitchFamily="34" charset="0"/>
            </a:endParaRPr>
          </a:p>
          <a:p>
            <a:r>
              <a:rPr lang="en-US" sz="1800" dirty="0">
                <a:effectLst/>
                <a:latin typeface="Segoe UI" panose="020B0502040204020203" pitchFamily="34" charset="0"/>
              </a:rPr>
              <a:t>If he answers correctly, he does get a half </a:t>
            </a:r>
            <a:r>
              <a:rPr lang="pl-PL" sz="1800" dirty="0">
                <a:effectLst/>
                <a:latin typeface="Segoe UI" panose="020B0502040204020203" pitchFamily="34" charset="0"/>
              </a:rPr>
              <a:t>of </a:t>
            </a:r>
            <a:r>
              <a:rPr lang="en-US" sz="1800" dirty="0">
                <a:effectLst/>
                <a:latin typeface="Segoe UI" panose="020B0502040204020203" pitchFamily="34" charset="0"/>
              </a:rPr>
              <a:t>point</a:t>
            </a:r>
            <a:r>
              <a:rPr lang="pl-PL" sz="1800" dirty="0">
                <a:effectLst/>
                <a:latin typeface="Segoe UI" panose="020B0502040204020203" pitchFamily="34" charset="0"/>
              </a:rPr>
              <a:t> </a:t>
            </a:r>
            <a:r>
              <a:rPr lang="en-US" sz="1800" dirty="0">
                <a:effectLst/>
                <a:latin typeface="Segoe UI" panose="020B0502040204020203" pitchFamily="34" charset="0"/>
              </a:rPr>
              <a:t>and</a:t>
            </a:r>
            <a:endParaRPr lang="en-US" sz="1800" dirty="0">
              <a:effectLst/>
              <a:latin typeface="Arial" panose="020B0604020202020204" pitchFamily="34" charset="0"/>
            </a:endParaRPr>
          </a:p>
          <a:p>
            <a:r>
              <a:rPr lang="en-US" sz="1800" dirty="0">
                <a:effectLst/>
                <a:latin typeface="Segoe UI" panose="020B0502040204020203" pitchFamily="34" charset="0"/>
              </a:rPr>
              <a:t>continue the game. If user cannot answer the second question, he loses. </a:t>
            </a:r>
            <a:endParaRPr lang="en-US" sz="1800" dirty="0">
              <a:effectLst/>
              <a:latin typeface="Arial" panose="020B0604020202020204" pitchFamily="34" charset="0"/>
            </a:endParaRPr>
          </a:p>
          <a:p>
            <a:r>
              <a:rPr lang="en-US" sz="1800" dirty="0">
                <a:effectLst/>
                <a:latin typeface="Segoe UI" panose="020B0502040204020203" pitchFamily="34" charset="0"/>
              </a:rPr>
              <a:t>The round consists of 5 basic questions. If user answers correctly</a:t>
            </a:r>
            <a:r>
              <a:rPr lang="pl-PL" sz="1800" dirty="0">
                <a:effectLst/>
                <a:latin typeface="Segoe UI" panose="020B0502040204020203" pitchFamily="34" charset="0"/>
              </a:rPr>
              <a:t> to </a:t>
            </a:r>
            <a:r>
              <a:rPr lang="en-US" sz="1800" dirty="0">
                <a:effectLst/>
                <a:latin typeface="Segoe UI" panose="020B0502040204020203" pitchFamily="34" charset="0"/>
              </a:rPr>
              <a:t>each of them, he wins the round. </a:t>
            </a:r>
            <a:endParaRPr lang="en-US" sz="1800" dirty="0">
              <a:effectLst/>
              <a:latin typeface="Arial" panose="020B0604020202020204" pitchFamily="34" charset="0"/>
            </a:endParaRPr>
          </a:p>
          <a:p>
            <a:r>
              <a:rPr lang="en-US" sz="1800" dirty="0">
                <a:effectLst/>
                <a:latin typeface="Segoe UI" panose="020B0502040204020203" pitchFamily="34" charset="0"/>
              </a:rPr>
              <a:t>All inventions happened in XIX and XX century.</a:t>
            </a:r>
            <a:endParaRPr lang="en-US" sz="1800" dirty="0">
              <a:effectLst/>
              <a:latin typeface="Arial" panose="020B0604020202020204" pitchFamily="34" charset="0"/>
            </a:endParaRPr>
          </a:p>
          <a:p>
            <a:endParaRPr lang="pl-PL" dirty="0"/>
          </a:p>
        </p:txBody>
      </p:sp>
      <p:sp>
        <p:nvSpPr>
          <p:cNvPr id="4" name="Symbol zastępczy numeru slajdu 3"/>
          <p:cNvSpPr>
            <a:spLocks noGrp="1"/>
          </p:cNvSpPr>
          <p:nvPr>
            <p:ph type="sldNum" sz="quarter" idx="5"/>
          </p:nvPr>
        </p:nvSpPr>
        <p:spPr/>
        <p:txBody>
          <a:bodyPr/>
          <a:lstStyle/>
          <a:p>
            <a:fld id="{2616AF6B-91A2-427E-A99F-D081F628C89D}" type="slidenum">
              <a:rPr lang="pl-PL" smtClean="0"/>
              <a:t>3</a:t>
            </a:fld>
            <a:endParaRPr lang="pl-PL"/>
          </a:p>
        </p:txBody>
      </p:sp>
    </p:spTree>
    <p:extLst>
      <p:ext uri="{BB962C8B-B14F-4D97-AF65-F5344CB8AC3E}">
        <p14:creationId xmlns:p14="http://schemas.microsoft.com/office/powerpoint/2010/main" val="25657923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en-US" sz="1800" dirty="0">
                <a:effectLst/>
                <a:latin typeface="Segoe UI" panose="020B0502040204020203" pitchFamily="34" charset="0"/>
              </a:rPr>
              <a:t>One of our main challenges was how the program read years. Since it is being read as a normal number,</a:t>
            </a:r>
            <a:endParaRPr lang="en-US" sz="1800" dirty="0">
              <a:effectLst/>
              <a:latin typeface="Arial" panose="020B0604020202020204" pitchFamily="34" charset="0"/>
            </a:endParaRPr>
          </a:p>
          <a:p>
            <a:r>
              <a:rPr lang="en-US" sz="1800" dirty="0">
                <a:effectLst/>
                <a:latin typeface="Segoe UI" panose="020B0502040204020203" pitchFamily="34" charset="0"/>
              </a:rPr>
              <a:t>not as a year. To be able to compare, we had to leave it out. </a:t>
            </a:r>
            <a:endParaRPr lang="en-US" sz="1800" dirty="0">
              <a:effectLst/>
              <a:latin typeface="Arial" panose="020B0604020202020204" pitchFamily="34" charset="0"/>
            </a:endParaRPr>
          </a:p>
          <a:p>
            <a:r>
              <a:rPr lang="en-US" sz="1800" dirty="0">
                <a:effectLst/>
                <a:latin typeface="Segoe UI" panose="020B0502040204020203" pitchFamily="34" charset="0"/>
              </a:rPr>
              <a:t>We had also problems with the intent classification. When we said something like "wash the dishes",</a:t>
            </a:r>
            <a:endParaRPr lang="en-US" sz="1800" dirty="0">
              <a:effectLst/>
              <a:latin typeface="Arial" panose="020B0604020202020204" pitchFamily="34" charset="0"/>
            </a:endParaRPr>
          </a:p>
          <a:p>
            <a:r>
              <a:rPr lang="en-US" sz="1800" dirty="0">
                <a:effectLst/>
                <a:latin typeface="Segoe UI" panose="020B0502040204020203" pitchFamily="34" charset="0"/>
              </a:rPr>
              <a:t>it was recognized as "after" with 99% accuracy.</a:t>
            </a:r>
            <a:endParaRPr lang="en-US" sz="1800" dirty="0">
              <a:effectLst/>
              <a:latin typeface="Arial" panose="020B0604020202020204" pitchFamily="34" charset="0"/>
            </a:endParaRPr>
          </a:p>
          <a:p>
            <a:r>
              <a:rPr lang="en-US" sz="1800" dirty="0">
                <a:effectLst/>
                <a:latin typeface="Segoe UI" panose="020B0502040204020203" pitchFamily="34" charset="0"/>
              </a:rPr>
              <a:t>But we managed to fix that by adding that if the entity is not one of the intents 'before' or 'after',</a:t>
            </a:r>
            <a:endParaRPr lang="en-US" sz="1800" dirty="0">
              <a:effectLst/>
              <a:latin typeface="Arial" panose="020B0604020202020204" pitchFamily="34" charset="0"/>
            </a:endParaRPr>
          </a:p>
          <a:p>
            <a:r>
              <a:rPr lang="en-US" sz="1800" dirty="0">
                <a:effectLst/>
                <a:latin typeface="Segoe UI" panose="020B0502040204020203" pitchFamily="34" charset="0"/>
              </a:rPr>
              <a:t>it says that the answer is not valid and ask</a:t>
            </a:r>
            <a:r>
              <a:rPr lang="pl-PL" sz="1800" dirty="0">
                <a:effectLst/>
                <a:latin typeface="Segoe UI" panose="020B0502040204020203" pitchFamily="34" charset="0"/>
              </a:rPr>
              <a:t>s</a:t>
            </a:r>
            <a:r>
              <a:rPr lang="en-US" sz="1800" dirty="0">
                <a:effectLst/>
                <a:latin typeface="Segoe UI" panose="020B0502040204020203" pitchFamily="34" charset="0"/>
              </a:rPr>
              <a:t> the question once again.</a:t>
            </a:r>
            <a:endParaRPr lang="en-US" sz="1800" dirty="0">
              <a:effectLst/>
              <a:latin typeface="Arial" panose="020B0604020202020204" pitchFamily="34" charset="0"/>
            </a:endParaRPr>
          </a:p>
          <a:p>
            <a:endParaRPr lang="pl-PL" dirty="0"/>
          </a:p>
        </p:txBody>
      </p:sp>
      <p:sp>
        <p:nvSpPr>
          <p:cNvPr id="4" name="Symbol zastępczy numeru slajdu 3"/>
          <p:cNvSpPr>
            <a:spLocks noGrp="1"/>
          </p:cNvSpPr>
          <p:nvPr>
            <p:ph type="sldNum" sz="quarter" idx="5"/>
          </p:nvPr>
        </p:nvSpPr>
        <p:spPr/>
        <p:txBody>
          <a:bodyPr/>
          <a:lstStyle/>
          <a:p>
            <a:fld id="{2616AF6B-91A2-427E-A99F-D081F628C89D}" type="slidenum">
              <a:rPr lang="pl-PL" smtClean="0"/>
              <a:t>4</a:t>
            </a:fld>
            <a:endParaRPr lang="pl-PL"/>
          </a:p>
        </p:txBody>
      </p:sp>
    </p:spTree>
    <p:extLst>
      <p:ext uri="{BB962C8B-B14F-4D97-AF65-F5344CB8AC3E}">
        <p14:creationId xmlns:p14="http://schemas.microsoft.com/office/powerpoint/2010/main" val="41621909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en-US" sz="1800" dirty="0">
                <a:effectLst/>
                <a:latin typeface="Segoe UI" panose="020B0502040204020203" pitchFamily="34" charset="0"/>
              </a:rPr>
              <a:t>When it comes to the design, the mentioned year could be visible in the application.</a:t>
            </a:r>
            <a:endParaRPr lang="en-US" sz="1800" dirty="0">
              <a:effectLst/>
              <a:latin typeface="Arial" panose="020B0604020202020204" pitchFamily="34" charset="0"/>
            </a:endParaRPr>
          </a:p>
          <a:p>
            <a:r>
              <a:rPr lang="en-US" sz="1800" dirty="0">
                <a:effectLst/>
                <a:latin typeface="Segoe UI" panose="020B0502040204020203" pitchFamily="34" charset="0"/>
              </a:rPr>
              <a:t>What's more, there could be a</a:t>
            </a:r>
            <a:endParaRPr lang="en-US" sz="1800" dirty="0">
              <a:effectLst/>
              <a:latin typeface="Arial" panose="020B0604020202020204" pitchFamily="34" charset="0"/>
            </a:endParaRPr>
          </a:p>
          <a:p>
            <a:r>
              <a:rPr lang="en-US" sz="1800" dirty="0">
                <a:effectLst/>
                <a:latin typeface="Segoe UI" panose="020B0502040204020203" pitchFamily="34" charset="0"/>
              </a:rPr>
              <a:t>link to </a:t>
            </a:r>
            <a:r>
              <a:rPr lang="en-US" sz="1800" dirty="0" err="1">
                <a:effectLst/>
                <a:latin typeface="Segoe UI" panose="020B0502040204020203" pitchFamily="34" charset="0"/>
              </a:rPr>
              <a:t>f.ex</a:t>
            </a:r>
            <a:r>
              <a:rPr lang="en-US" sz="1800" dirty="0">
                <a:effectLst/>
                <a:latin typeface="Segoe UI" panose="020B0502040204020203" pitchFamily="34" charset="0"/>
              </a:rPr>
              <a:t>. Wikipedia article,</a:t>
            </a:r>
            <a:endParaRPr lang="en-US" sz="1800" dirty="0">
              <a:effectLst/>
              <a:latin typeface="Arial" panose="020B0604020202020204" pitchFamily="34" charset="0"/>
            </a:endParaRPr>
          </a:p>
          <a:p>
            <a:r>
              <a:rPr lang="en-US" sz="1800" dirty="0">
                <a:effectLst/>
                <a:latin typeface="Segoe UI" panose="020B0502040204020203" pitchFamily="34" charset="0"/>
              </a:rPr>
              <a:t>where user could read more about the event.</a:t>
            </a:r>
            <a:endParaRPr lang="en-US" sz="1800" dirty="0">
              <a:effectLst/>
              <a:latin typeface="Arial" panose="020B0604020202020204" pitchFamily="34" charset="0"/>
            </a:endParaRPr>
          </a:p>
          <a:p>
            <a:r>
              <a:rPr lang="en-US" sz="1800" dirty="0">
                <a:effectLst/>
                <a:latin typeface="Segoe UI" panose="020B0502040204020203" pitchFamily="34" charset="0"/>
              </a:rPr>
              <a:t>The database of questions could be much bigger and have questions about different centuries,</a:t>
            </a:r>
            <a:endParaRPr lang="en-US" sz="1800" dirty="0">
              <a:effectLst/>
              <a:latin typeface="Arial" panose="020B0604020202020204" pitchFamily="34" charset="0"/>
            </a:endParaRPr>
          </a:p>
          <a:p>
            <a:r>
              <a:rPr lang="en-US" sz="1800" dirty="0">
                <a:effectLst/>
                <a:latin typeface="Segoe UI" panose="020B0502040204020203" pitchFamily="34" charset="0"/>
              </a:rPr>
              <a:t>not only about XIX and XX. It would be also interesting to have several difficulty levels, </a:t>
            </a:r>
            <a:r>
              <a:rPr lang="en-US" sz="1800" dirty="0" err="1">
                <a:effectLst/>
                <a:latin typeface="Segoe UI" panose="020B0502040204020203" pitchFamily="34" charset="0"/>
              </a:rPr>
              <a:t>f.ex</a:t>
            </a:r>
            <a:r>
              <a:rPr lang="en-US" sz="1800" dirty="0">
                <a:effectLst/>
                <a:latin typeface="Segoe UI" panose="020B0502040204020203" pitchFamily="34" charset="0"/>
              </a:rPr>
              <a:t>.</a:t>
            </a:r>
            <a:endParaRPr lang="en-US" sz="1800" dirty="0">
              <a:effectLst/>
              <a:latin typeface="Arial" panose="020B0604020202020204" pitchFamily="34" charset="0"/>
            </a:endParaRPr>
          </a:p>
          <a:p>
            <a:r>
              <a:rPr lang="en-US" sz="1800" dirty="0">
                <a:effectLst/>
                <a:latin typeface="Segoe UI" panose="020B0502040204020203" pitchFamily="34" charset="0"/>
              </a:rPr>
              <a:t>a beginner could have more time to answer the question.</a:t>
            </a:r>
            <a:endParaRPr lang="en-US" sz="1800" dirty="0">
              <a:effectLst/>
              <a:latin typeface="Arial" panose="020B0604020202020204" pitchFamily="34" charset="0"/>
            </a:endParaRPr>
          </a:p>
          <a:p>
            <a:r>
              <a:rPr lang="en-US" sz="1800" dirty="0">
                <a:effectLst/>
                <a:latin typeface="Segoe UI" panose="020B0502040204020203" pitchFamily="34" charset="0"/>
              </a:rPr>
              <a:t>Also the game could be played by more than one player.</a:t>
            </a:r>
            <a:endParaRPr lang="en-US" sz="1800" dirty="0">
              <a:effectLst/>
              <a:latin typeface="Arial" panose="020B0604020202020204" pitchFamily="34" charset="0"/>
            </a:endParaRPr>
          </a:p>
          <a:p>
            <a:r>
              <a:rPr lang="en-US" sz="1800" dirty="0">
                <a:effectLst/>
                <a:latin typeface="Segoe UI" panose="020B0502040204020203" pitchFamily="34" charset="0"/>
              </a:rPr>
              <a:t>Every question would be for a different player and the game would remember, whose turn it is.</a:t>
            </a:r>
            <a:endParaRPr lang="en-US" sz="1800" dirty="0">
              <a:effectLst/>
              <a:latin typeface="Arial" panose="020B0604020202020204" pitchFamily="34" charset="0"/>
            </a:endParaRPr>
          </a:p>
          <a:p>
            <a:endParaRPr lang="pl-PL" dirty="0"/>
          </a:p>
        </p:txBody>
      </p:sp>
      <p:sp>
        <p:nvSpPr>
          <p:cNvPr id="4" name="Symbol zastępczy numeru slajdu 3"/>
          <p:cNvSpPr>
            <a:spLocks noGrp="1"/>
          </p:cNvSpPr>
          <p:nvPr>
            <p:ph type="sldNum" sz="quarter" idx="5"/>
          </p:nvPr>
        </p:nvSpPr>
        <p:spPr/>
        <p:txBody>
          <a:bodyPr/>
          <a:lstStyle/>
          <a:p>
            <a:fld id="{2616AF6B-91A2-427E-A99F-D081F628C89D}" type="slidenum">
              <a:rPr lang="pl-PL" smtClean="0"/>
              <a:t>6</a:t>
            </a:fld>
            <a:endParaRPr lang="pl-PL"/>
          </a:p>
        </p:txBody>
      </p:sp>
    </p:spTree>
    <p:extLst>
      <p:ext uri="{BB962C8B-B14F-4D97-AF65-F5344CB8AC3E}">
        <p14:creationId xmlns:p14="http://schemas.microsoft.com/office/powerpoint/2010/main" val="1831909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ajd tytułowy">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pl-PL"/>
              <a:t>Kliknij, aby edytować styl</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l-PL"/>
              <a:t>Kliknij, aby edytować styl wzorca podtytułu</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16023310-3A51-45BF-AB4B-BC664F8D9164}" type="datetimeFigureOut">
              <a:rPr lang="pl-PL" smtClean="0"/>
              <a:t>23.03.2021</a:t>
            </a:fld>
            <a:endParaRPr lang="pl-PL"/>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pl-PL"/>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99D09C6F-DBFA-43D4-B715-1C07E50CEB95}" type="slidenum">
              <a:rPr lang="pl-PL" smtClean="0"/>
              <a:t>‹#›</a:t>
            </a:fld>
            <a:endParaRPr lang="pl-PL"/>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168215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Vertical Text Placeholder 2"/>
          <p:cNvSpPr>
            <a:spLocks noGrp="1"/>
          </p:cNvSpPr>
          <p:nvPr>
            <p:ph type="body" orient="vert" idx="1"/>
          </p:nvPr>
        </p:nvSpPr>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16023310-3A51-45BF-AB4B-BC664F8D9164}" type="datetimeFigureOut">
              <a:rPr lang="pl-PL" smtClean="0"/>
              <a:t>23.03.2021</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99D09C6F-DBFA-43D4-B715-1C07E50CEB95}" type="slidenum">
              <a:rPr lang="pl-PL" smtClean="0"/>
              <a:t>‹#›</a:t>
            </a:fld>
            <a:endParaRPr lang="pl-PL"/>
          </a:p>
        </p:txBody>
      </p:sp>
    </p:spTree>
    <p:extLst>
      <p:ext uri="{BB962C8B-B14F-4D97-AF65-F5344CB8AC3E}">
        <p14:creationId xmlns:p14="http://schemas.microsoft.com/office/powerpoint/2010/main" val="26969442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pl-PL"/>
              <a:t>Kliknij, aby edytować styl</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16023310-3A51-45BF-AB4B-BC664F8D9164}" type="datetimeFigureOut">
              <a:rPr lang="pl-PL" smtClean="0"/>
              <a:t>23.03.2021</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99D09C6F-DBFA-43D4-B715-1C07E50CEB95}" type="slidenum">
              <a:rPr lang="pl-PL" smtClean="0"/>
              <a:t>‹#›</a:t>
            </a:fld>
            <a:endParaRPr lang="pl-PL"/>
          </a:p>
        </p:txBody>
      </p:sp>
    </p:spTree>
    <p:extLst>
      <p:ext uri="{BB962C8B-B14F-4D97-AF65-F5344CB8AC3E}">
        <p14:creationId xmlns:p14="http://schemas.microsoft.com/office/powerpoint/2010/main" val="2334463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Content Placeholder 2"/>
          <p:cNvSpPr>
            <a:spLocks noGrp="1"/>
          </p:cNvSpPr>
          <p:nvPr>
            <p:ph idx="1"/>
          </p:nvPr>
        </p:nvSpPr>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16023310-3A51-45BF-AB4B-BC664F8D9164}" type="datetimeFigureOut">
              <a:rPr lang="pl-PL" smtClean="0"/>
              <a:t>23.03.2021</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99D09C6F-DBFA-43D4-B715-1C07E50CEB95}" type="slidenum">
              <a:rPr lang="pl-PL" smtClean="0"/>
              <a:t>‹#›</a:t>
            </a:fld>
            <a:endParaRPr lang="pl-PL"/>
          </a:p>
        </p:txBody>
      </p:sp>
    </p:spTree>
    <p:extLst>
      <p:ext uri="{BB962C8B-B14F-4D97-AF65-F5344CB8AC3E}">
        <p14:creationId xmlns:p14="http://schemas.microsoft.com/office/powerpoint/2010/main" val="4114669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Nagłówek sekcji">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pl-PL"/>
              <a:t>Kliknij, aby edytować styl</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l-PL"/>
              <a:t>Kliknij, aby edytować style wzorca tekstu</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16023310-3A51-45BF-AB4B-BC664F8D9164}" type="datetimeFigureOut">
              <a:rPr lang="pl-PL" smtClean="0"/>
              <a:t>23.03.2021</a:t>
            </a:fld>
            <a:endParaRPr lang="pl-PL"/>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pl-PL"/>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99D09C6F-DBFA-43D4-B715-1C07E50CEB95}" type="slidenum">
              <a:rPr lang="pl-PL" smtClean="0"/>
              <a:t>‹#›</a:t>
            </a:fld>
            <a:endParaRPr lang="pl-PL"/>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320089625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Date Placeholder 4"/>
          <p:cNvSpPr>
            <a:spLocks noGrp="1"/>
          </p:cNvSpPr>
          <p:nvPr>
            <p:ph type="dt" sz="half" idx="10"/>
          </p:nvPr>
        </p:nvSpPr>
        <p:spPr/>
        <p:txBody>
          <a:bodyPr/>
          <a:lstStyle/>
          <a:p>
            <a:fld id="{16023310-3A51-45BF-AB4B-BC664F8D9164}" type="datetimeFigureOut">
              <a:rPr lang="pl-PL" smtClean="0"/>
              <a:t>23.03.2021</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99D09C6F-DBFA-43D4-B715-1C07E50CEB95}" type="slidenum">
              <a:rPr lang="pl-PL" smtClean="0"/>
              <a:t>‹#›</a:t>
            </a:fld>
            <a:endParaRPr lang="pl-PL"/>
          </a:p>
        </p:txBody>
      </p:sp>
    </p:spTree>
    <p:extLst>
      <p:ext uri="{BB962C8B-B14F-4D97-AF65-F5344CB8AC3E}">
        <p14:creationId xmlns:p14="http://schemas.microsoft.com/office/powerpoint/2010/main" val="4205088042"/>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pl-PL"/>
              <a:t>Kliknij, aby edytować styl</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4" name="Content Placeholder 3"/>
          <p:cNvSpPr>
            <a:spLocks noGrp="1"/>
          </p:cNvSpPr>
          <p:nvPr>
            <p:ph sz="half" idx="2"/>
          </p:nvPr>
        </p:nvSpPr>
        <p:spPr>
          <a:xfrm>
            <a:off x="1257300" y="2909102"/>
            <a:ext cx="4800600" cy="299639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6" name="Content Placeholder 5"/>
          <p:cNvSpPr>
            <a:spLocks noGrp="1"/>
          </p:cNvSpPr>
          <p:nvPr>
            <p:ph sz="quarter" idx="4"/>
          </p:nvPr>
        </p:nvSpPr>
        <p:spPr>
          <a:xfrm>
            <a:off x="6633864" y="2909102"/>
            <a:ext cx="4800600" cy="299639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7" name="Date Placeholder 6"/>
          <p:cNvSpPr>
            <a:spLocks noGrp="1"/>
          </p:cNvSpPr>
          <p:nvPr>
            <p:ph type="dt" sz="half" idx="10"/>
          </p:nvPr>
        </p:nvSpPr>
        <p:spPr/>
        <p:txBody>
          <a:bodyPr/>
          <a:lstStyle/>
          <a:p>
            <a:fld id="{16023310-3A51-45BF-AB4B-BC664F8D9164}" type="datetimeFigureOut">
              <a:rPr lang="pl-PL" smtClean="0"/>
              <a:t>23.03.2021</a:t>
            </a:fld>
            <a:endParaRPr lang="pl-PL"/>
          </a:p>
        </p:txBody>
      </p:sp>
      <p:sp>
        <p:nvSpPr>
          <p:cNvPr id="8" name="Footer Placeholder 7"/>
          <p:cNvSpPr>
            <a:spLocks noGrp="1"/>
          </p:cNvSpPr>
          <p:nvPr>
            <p:ph type="ftr" sz="quarter" idx="11"/>
          </p:nvPr>
        </p:nvSpPr>
        <p:spPr/>
        <p:txBody>
          <a:bodyPr/>
          <a:lstStyle/>
          <a:p>
            <a:endParaRPr lang="pl-PL"/>
          </a:p>
        </p:txBody>
      </p:sp>
      <p:sp>
        <p:nvSpPr>
          <p:cNvPr id="9" name="Slide Number Placeholder 8"/>
          <p:cNvSpPr>
            <a:spLocks noGrp="1"/>
          </p:cNvSpPr>
          <p:nvPr>
            <p:ph type="sldNum" sz="quarter" idx="12"/>
          </p:nvPr>
        </p:nvSpPr>
        <p:spPr/>
        <p:txBody>
          <a:bodyPr/>
          <a:lstStyle/>
          <a:p>
            <a:fld id="{99D09C6F-DBFA-43D4-B715-1C07E50CEB95}" type="slidenum">
              <a:rPr lang="pl-PL" smtClean="0"/>
              <a:t>‹#›</a:t>
            </a:fld>
            <a:endParaRPr lang="pl-PL"/>
          </a:p>
        </p:txBody>
      </p:sp>
    </p:spTree>
    <p:extLst>
      <p:ext uri="{BB962C8B-B14F-4D97-AF65-F5344CB8AC3E}">
        <p14:creationId xmlns:p14="http://schemas.microsoft.com/office/powerpoint/2010/main" val="3600234696"/>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Date Placeholder 2"/>
          <p:cNvSpPr>
            <a:spLocks noGrp="1"/>
          </p:cNvSpPr>
          <p:nvPr>
            <p:ph type="dt" sz="half" idx="10"/>
          </p:nvPr>
        </p:nvSpPr>
        <p:spPr/>
        <p:txBody>
          <a:bodyPr/>
          <a:lstStyle/>
          <a:p>
            <a:fld id="{16023310-3A51-45BF-AB4B-BC664F8D9164}" type="datetimeFigureOut">
              <a:rPr lang="pl-PL" smtClean="0"/>
              <a:t>23.03.2021</a:t>
            </a:fld>
            <a:endParaRPr lang="pl-PL"/>
          </a:p>
        </p:txBody>
      </p:sp>
      <p:sp>
        <p:nvSpPr>
          <p:cNvPr id="4" name="Footer Placeholder 3"/>
          <p:cNvSpPr>
            <a:spLocks noGrp="1"/>
          </p:cNvSpPr>
          <p:nvPr>
            <p:ph type="ftr" sz="quarter" idx="11"/>
          </p:nvPr>
        </p:nvSpPr>
        <p:spPr/>
        <p:txBody>
          <a:bodyPr/>
          <a:lstStyle/>
          <a:p>
            <a:endParaRPr lang="pl-PL"/>
          </a:p>
        </p:txBody>
      </p:sp>
      <p:sp>
        <p:nvSpPr>
          <p:cNvPr id="5" name="Slide Number Placeholder 4"/>
          <p:cNvSpPr>
            <a:spLocks noGrp="1"/>
          </p:cNvSpPr>
          <p:nvPr>
            <p:ph type="sldNum" sz="quarter" idx="12"/>
          </p:nvPr>
        </p:nvSpPr>
        <p:spPr/>
        <p:txBody>
          <a:bodyPr/>
          <a:lstStyle/>
          <a:p>
            <a:fld id="{99D09C6F-DBFA-43D4-B715-1C07E50CEB95}" type="slidenum">
              <a:rPr lang="pl-PL" smtClean="0"/>
              <a:t>‹#›</a:t>
            </a:fld>
            <a:endParaRPr lang="pl-PL"/>
          </a:p>
        </p:txBody>
      </p:sp>
    </p:spTree>
    <p:extLst>
      <p:ext uri="{BB962C8B-B14F-4D97-AF65-F5344CB8AC3E}">
        <p14:creationId xmlns:p14="http://schemas.microsoft.com/office/powerpoint/2010/main" val="34435492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023310-3A51-45BF-AB4B-BC664F8D9164}" type="datetimeFigureOut">
              <a:rPr lang="pl-PL" smtClean="0"/>
              <a:t>23.03.2021</a:t>
            </a:fld>
            <a:endParaRPr lang="pl-PL"/>
          </a:p>
        </p:txBody>
      </p:sp>
      <p:sp>
        <p:nvSpPr>
          <p:cNvPr id="3" name="Footer Placeholder 2"/>
          <p:cNvSpPr>
            <a:spLocks noGrp="1"/>
          </p:cNvSpPr>
          <p:nvPr>
            <p:ph type="ftr" sz="quarter" idx="11"/>
          </p:nvPr>
        </p:nvSpPr>
        <p:spPr/>
        <p:txBody>
          <a:bodyPr/>
          <a:lstStyle/>
          <a:p>
            <a:endParaRPr lang="pl-PL"/>
          </a:p>
        </p:txBody>
      </p:sp>
      <p:sp>
        <p:nvSpPr>
          <p:cNvPr id="4" name="Slide Number Placeholder 3"/>
          <p:cNvSpPr>
            <a:spLocks noGrp="1"/>
          </p:cNvSpPr>
          <p:nvPr>
            <p:ph type="sldNum" sz="quarter" idx="12"/>
          </p:nvPr>
        </p:nvSpPr>
        <p:spPr/>
        <p:txBody>
          <a:bodyPr/>
          <a:lstStyle/>
          <a:p>
            <a:fld id="{99D09C6F-DBFA-43D4-B715-1C07E50CEB95}" type="slidenum">
              <a:rPr lang="pl-PL" smtClean="0"/>
              <a:t>‹#›</a:t>
            </a:fld>
            <a:endParaRPr lang="pl-PL"/>
          </a:p>
        </p:txBody>
      </p:sp>
    </p:spTree>
    <p:extLst>
      <p:ext uri="{BB962C8B-B14F-4D97-AF65-F5344CB8AC3E}">
        <p14:creationId xmlns:p14="http://schemas.microsoft.com/office/powerpoint/2010/main" val="16140181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Zawartość z podpisem">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pl-PL"/>
              <a:t>Kliknij, aby edytować styl</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Date Placeholder 4"/>
          <p:cNvSpPr>
            <a:spLocks noGrp="1"/>
          </p:cNvSpPr>
          <p:nvPr>
            <p:ph type="dt" sz="half" idx="10"/>
          </p:nvPr>
        </p:nvSpPr>
        <p:spPr>
          <a:xfrm>
            <a:off x="765051" y="6375679"/>
            <a:ext cx="1233355" cy="348462"/>
          </a:xfrm>
        </p:spPr>
        <p:txBody>
          <a:bodyPr/>
          <a:lstStyle/>
          <a:p>
            <a:fld id="{16023310-3A51-45BF-AB4B-BC664F8D9164}" type="datetimeFigureOut">
              <a:rPr lang="pl-PL" smtClean="0"/>
              <a:t>23.03.2021</a:t>
            </a:fld>
            <a:endParaRPr lang="pl-PL"/>
          </a:p>
        </p:txBody>
      </p:sp>
      <p:sp>
        <p:nvSpPr>
          <p:cNvPr id="6" name="Footer Placeholder 5"/>
          <p:cNvSpPr>
            <a:spLocks noGrp="1"/>
          </p:cNvSpPr>
          <p:nvPr>
            <p:ph type="ftr" sz="quarter" idx="11"/>
          </p:nvPr>
        </p:nvSpPr>
        <p:spPr>
          <a:xfrm>
            <a:off x="2103620" y="6375679"/>
            <a:ext cx="3482179" cy="345796"/>
          </a:xfrm>
        </p:spPr>
        <p:txBody>
          <a:bodyPr/>
          <a:lstStyle/>
          <a:p>
            <a:endParaRPr lang="pl-PL"/>
          </a:p>
        </p:txBody>
      </p:sp>
      <p:sp>
        <p:nvSpPr>
          <p:cNvPr id="7" name="Slide Number Placeholder 6"/>
          <p:cNvSpPr>
            <a:spLocks noGrp="1"/>
          </p:cNvSpPr>
          <p:nvPr>
            <p:ph type="sldNum" sz="quarter" idx="12"/>
          </p:nvPr>
        </p:nvSpPr>
        <p:spPr>
          <a:xfrm>
            <a:off x="5691014" y="6375679"/>
            <a:ext cx="1232456" cy="345796"/>
          </a:xfrm>
        </p:spPr>
        <p:txBody>
          <a:bodyPr/>
          <a:lstStyle/>
          <a:p>
            <a:fld id="{99D09C6F-DBFA-43D4-B715-1C07E50CEB95}" type="slidenum">
              <a:rPr lang="pl-PL" smtClean="0"/>
              <a:t>‹#›</a:t>
            </a:fld>
            <a:endParaRPr lang="pl-PL"/>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3600906"/>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Obraz z podpisem">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l-PL"/>
              <a:t>Kliknij ikonę, aby dodać obraz</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pl-PL"/>
              <a:t>Kliknij, aby edytować styl</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Date Placeholder 4"/>
          <p:cNvSpPr>
            <a:spLocks noGrp="1"/>
          </p:cNvSpPr>
          <p:nvPr>
            <p:ph type="dt" sz="half" idx="10"/>
          </p:nvPr>
        </p:nvSpPr>
        <p:spPr>
          <a:xfrm>
            <a:off x="765950" y="6375679"/>
            <a:ext cx="1232456" cy="348462"/>
          </a:xfrm>
        </p:spPr>
        <p:txBody>
          <a:bodyPr/>
          <a:lstStyle/>
          <a:p>
            <a:fld id="{16023310-3A51-45BF-AB4B-BC664F8D9164}" type="datetimeFigureOut">
              <a:rPr lang="pl-PL" smtClean="0"/>
              <a:t>23.03.2021</a:t>
            </a:fld>
            <a:endParaRPr lang="pl-PL"/>
          </a:p>
        </p:txBody>
      </p:sp>
      <p:sp>
        <p:nvSpPr>
          <p:cNvPr id="6" name="Footer Placeholder 5"/>
          <p:cNvSpPr>
            <a:spLocks noGrp="1"/>
          </p:cNvSpPr>
          <p:nvPr>
            <p:ph type="ftr" sz="quarter" idx="11"/>
          </p:nvPr>
        </p:nvSpPr>
        <p:spPr>
          <a:xfrm>
            <a:off x="2103621" y="6375679"/>
            <a:ext cx="3482178" cy="345796"/>
          </a:xfrm>
        </p:spPr>
        <p:txBody>
          <a:bodyPr/>
          <a:lstStyle/>
          <a:p>
            <a:endParaRPr lang="pl-PL"/>
          </a:p>
        </p:txBody>
      </p:sp>
      <p:sp>
        <p:nvSpPr>
          <p:cNvPr id="7" name="Slide Number Placeholder 6"/>
          <p:cNvSpPr>
            <a:spLocks noGrp="1"/>
          </p:cNvSpPr>
          <p:nvPr>
            <p:ph type="sldNum" sz="quarter" idx="12"/>
          </p:nvPr>
        </p:nvSpPr>
        <p:spPr>
          <a:xfrm>
            <a:off x="5687568" y="6375679"/>
            <a:ext cx="1234440" cy="345796"/>
          </a:xfrm>
        </p:spPr>
        <p:txBody>
          <a:bodyPr/>
          <a:lstStyle/>
          <a:p>
            <a:fld id="{99D09C6F-DBFA-43D4-B715-1C07E50CEB95}" type="slidenum">
              <a:rPr lang="pl-PL" smtClean="0"/>
              <a:t>‹#›</a:t>
            </a:fld>
            <a:endParaRPr lang="pl-PL"/>
          </a:p>
        </p:txBody>
      </p:sp>
    </p:spTree>
    <p:extLst>
      <p:ext uri="{BB962C8B-B14F-4D97-AF65-F5344CB8AC3E}">
        <p14:creationId xmlns:p14="http://schemas.microsoft.com/office/powerpoint/2010/main" val="39136203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pl-PL"/>
              <a:t>Kliknij, aby edytować styl</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16023310-3A51-45BF-AB4B-BC664F8D9164}" type="datetimeFigureOut">
              <a:rPr lang="pl-PL" smtClean="0"/>
              <a:t>23.03.2021</a:t>
            </a:fld>
            <a:endParaRPr lang="pl-PL"/>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pl-PL"/>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99D09C6F-DBFA-43D4-B715-1C07E50CEB95}" type="slidenum">
              <a:rPr lang="pl-PL" smtClean="0"/>
              <a:t>‹#›</a:t>
            </a:fld>
            <a:endParaRPr lang="pl-PL"/>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380179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3.xml.rels><?xml version="1.0" encoding="UTF-8" standalone="yes"?>
<Relationships xmlns="http://schemas.openxmlformats.org/package/2006/relationships"><Relationship Id="rId8" Type="http://schemas.openxmlformats.org/officeDocument/2006/relationships/comments" Target="../comments/comment2.xml"/><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comments" Target="../comments/commen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comments" Target="../comments/comment4.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ctrTitle"/>
          </p:nvPr>
        </p:nvSpPr>
        <p:spPr>
          <a:xfrm>
            <a:off x="3456856" y="1583703"/>
            <a:ext cx="5561749" cy="3457185"/>
          </a:xfrm>
        </p:spPr>
        <p:txBody>
          <a:bodyPr/>
          <a:lstStyle/>
          <a:p>
            <a:r>
              <a:rPr lang="pl-PL" sz="8000" dirty="0" err="1"/>
              <a:t>Timeline</a:t>
            </a:r>
            <a:endParaRPr lang="pl-PL" dirty="0"/>
          </a:p>
        </p:txBody>
      </p:sp>
      <p:sp>
        <p:nvSpPr>
          <p:cNvPr id="3" name="Podtytuł 2"/>
          <p:cNvSpPr>
            <a:spLocks noGrp="1"/>
          </p:cNvSpPr>
          <p:nvPr>
            <p:ph type="subTitle" idx="1"/>
          </p:nvPr>
        </p:nvSpPr>
        <p:spPr/>
        <p:txBody>
          <a:bodyPr>
            <a:normAutofit lnSpcReduction="10000"/>
          </a:bodyPr>
          <a:lstStyle/>
          <a:p>
            <a:r>
              <a:rPr lang="pl-PL" dirty="0"/>
              <a:t>Klaudia Biczysko</a:t>
            </a:r>
          </a:p>
          <a:p>
            <a:r>
              <a:rPr lang="pl-PL" dirty="0"/>
              <a:t>Justyna Sikora</a:t>
            </a:r>
          </a:p>
        </p:txBody>
      </p:sp>
    </p:spTree>
    <p:extLst>
      <p:ext uri="{BB962C8B-B14F-4D97-AF65-F5344CB8AC3E}">
        <p14:creationId xmlns:p14="http://schemas.microsoft.com/office/powerpoint/2010/main" val="26046522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imeline-General Interest | Cogs The Brain Shop"/>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0" y="5478"/>
            <a:ext cx="12192001" cy="6852522"/>
          </a:xfrm>
          <a:prstGeom prst="rect">
            <a:avLst/>
          </a:prstGeom>
          <a:noFill/>
          <a:extLst>
            <a:ext uri="{909E8E84-426E-40DD-AFC4-6F175D3DCCD1}">
              <a14:hiddenFill xmlns:a14="http://schemas.microsoft.com/office/drawing/2010/main">
                <a:solidFill>
                  <a:srgbClr val="FFFFFF"/>
                </a:solidFill>
              </a14:hiddenFill>
            </a:ext>
          </a:extLst>
        </p:spPr>
      </p:pic>
      <p:sp>
        <p:nvSpPr>
          <p:cNvPr id="5" name="Tytuł 1"/>
          <p:cNvSpPr>
            <a:spLocks noGrp="1"/>
          </p:cNvSpPr>
          <p:nvPr>
            <p:ph type="title"/>
          </p:nvPr>
        </p:nvSpPr>
        <p:spPr>
          <a:xfrm>
            <a:off x="259219" y="4184950"/>
            <a:ext cx="4335083" cy="1492132"/>
          </a:xfrm>
        </p:spPr>
        <p:txBody>
          <a:bodyPr>
            <a:normAutofit fontScale="90000"/>
          </a:bodyPr>
          <a:lstStyle/>
          <a:p>
            <a:r>
              <a:rPr lang="pl-PL" dirty="0"/>
              <a:t>The </a:t>
            </a:r>
            <a:r>
              <a:rPr lang="pl-PL" dirty="0" err="1"/>
              <a:t>game</a:t>
            </a:r>
            <a:r>
              <a:rPr lang="pl-PL" dirty="0"/>
              <a:t> – </a:t>
            </a:r>
            <a:r>
              <a:rPr lang="pl-PL" dirty="0" err="1"/>
              <a:t>what</a:t>
            </a:r>
            <a:r>
              <a:rPr lang="pl-PL" dirty="0"/>
              <a:t> </a:t>
            </a:r>
            <a:r>
              <a:rPr lang="pl-PL" dirty="0" err="1"/>
              <a:t>does</a:t>
            </a:r>
            <a:r>
              <a:rPr lang="pl-PL" dirty="0"/>
              <a:t> </a:t>
            </a:r>
            <a:r>
              <a:rPr lang="pl-PL" dirty="0" err="1"/>
              <a:t>it</a:t>
            </a:r>
            <a:r>
              <a:rPr lang="pl-PL" dirty="0"/>
              <a:t> do?</a:t>
            </a:r>
          </a:p>
        </p:txBody>
      </p:sp>
    </p:spTree>
    <p:extLst>
      <p:ext uri="{BB962C8B-B14F-4D97-AF65-F5344CB8AC3E}">
        <p14:creationId xmlns:p14="http://schemas.microsoft.com/office/powerpoint/2010/main" val="9520372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Symbol zastępczy zawartości 3"/>
          <p:cNvGraphicFramePr>
            <a:graphicFrameLocks noGrp="1"/>
          </p:cNvGraphicFramePr>
          <p:nvPr>
            <p:ph idx="1"/>
            <p:extLst>
              <p:ext uri="{D42A27DB-BD31-4B8C-83A1-F6EECF244321}">
                <p14:modId xmlns:p14="http://schemas.microsoft.com/office/powerpoint/2010/main" val="3677733853"/>
              </p:ext>
            </p:extLst>
          </p:nvPr>
        </p:nvGraphicFramePr>
        <p:xfrm>
          <a:off x="894110" y="0"/>
          <a:ext cx="10591645" cy="67018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Prostokąt zaokrąglony 4"/>
          <p:cNvSpPr/>
          <p:nvPr/>
        </p:nvSpPr>
        <p:spPr>
          <a:xfrm>
            <a:off x="8842916" y="289930"/>
            <a:ext cx="2865863" cy="1873405"/>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2400" dirty="0">
                <a:solidFill>
                  <a:schemeClr val="bg2">
                    <a:lumMod val="50000"/>
                  </a:schemeClr>
                </a:solidFill>
              </a:rPr>
              <a:t>Game </a:t>
            </a:r>
            <a:r>
              <a:rPr lang="pl-PL" sz="2400" dirty="0" err="1">
                <a:solidFill>
                  <a:schemeClr val="bg2">
                    <a:lumMod val="50000"/>
                  </a:schemeClr>
                </a:solidFill>
              </a:rPr>
              <a:t>ends</a:t>
            </a:r>
            <a:r>
              <a:rPr lang="pl-PL" sz="2400" dirty="0">
                <a:solidFill>
                  <a:schemeClr val="bg2">
                    <a:lumMod val="50000"/>
                  </a:schemeClr>
                </a:solidFill>
              </a:rPr>
              <a:t> </a:t>
            </a:r>
            <a:r>
              <a:rPr lang="pl-PL" sz="2400" dirty="0" err="1">
                <a:solidFill>
                  <a:schemeClr val="bg2">
                    <a:lumMod val="50000"/>
                  </a:schemeClr>
                </a:solidFill>
              </a:rPr>
              <a:t>when</a:t>
            </a:r>
            <a:r>
              <a:rPr lang="pl-PL" sz="2400" dirty="0">
                <a:solidFill>
                  <a:schemeClr val="bg2">
                    <a:lumMod val="50000"/>
                  </a:schemeClr>
                </a:solidFill>
              </a:rPr>
              <a:t> </a:t>
            </a:r>
            <a:r>
              <a:rPr lang="pl-PL" sz="2400" dirty="0" err="1">
                <a:solidFill>
                  <a:schemeClr val="bg2">
                    <a:lumMod val="50000"/>
                  </a:schemeClr>
                </a:solidFill>
              </a:rPr>
              <a:t>player</a:t>
            </a:r>
            <a:r>
              <a:rPr lang="pl-PL" sz="2400" dirty="0">
                <a:solidFill>
                  <a:schemeClr val="bg2">
                    <a:lumMod val="50000"/>
                  </a:schemeClr>
                </a:solidFill>
              </a:rPr>
              <a:t> </a:t>
            </a:r>
            <a:r>
              <a:rPr lang="pl-PL" sz="2400" dirty="0" err="1">
                <a:solidFill>
                  <a:schemeClr val="bg2">
                    <a:lumMod val="50000"/>
                  </a:schemeClr>
                </a:solidFill>
              </a:rPr>
              <a:t>gets</a:t>
            </a:r>
            <a:r>
              <a:rPr lang="pl-PL" sz="2400" dirty="0">
                <a:solidFill>
                  <a:schemeClr val="bg2">
                    <a:lumMod val="50000"/>
                  </a:schemeClr>
                </a:solidFill>
              </a:rPr>
              <a:t> 5 </a:t>
            </a:r>
            <a:r>
              <a:rPr lang="pl-PL" sz="2400" dirty="0" err="1">
                <a:solidFill>
                  <a:schemeClr val="bg2">
                    <a:lumMod val="50000"/>
                  </a:schemeClr>
                </a:solidFill>
              </a:rPr>
              <a:t>points</a:t>
            </a:r>
            <a:endParaRPr lang="pl-PL" sz="2400" dirty="0"/>
          </a:p>
        </p:txBody>
      </p:sp>
    </p:spTree>
    <p:extLst>
      <p:ext uri="{BB962C8B-B14F-4D97-AF65-F5344CB8AC3E}">
        <p14:creationId xmlns:p14="http://schemas.microsoft.com/office/powerpoint/2010/main" val="10728499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6" name="Obraz 5"/>
          <p:cNvPicPr>
            <a:picLocks noChangeAspect="1"/>
          </p:cNvPicPr>
          <p:nvPr/>
        </p:nvPicPr>
        <p:blipFill>
          <a:blip r:embed="rId3"/>
          <a:stretch>
            <a:fillRect/>
          </a:stretch>
        </p:blipFill>
        <p:spPr>
          <a:xfrm>
            <a:off x="0" y="-20771"/>
            <a:ext cx="12192000" cy="6878771"/>
          </a:xfrm>
          <a:prstGeom prst="rect">
            <a:avLst/>
          </a:prstGeom>
        </p:spPr>
      </p:pic>
      <p:sp>
        <p:nvSpPr>
          <p:cNvPr id="2" name="Tytuł 1"/>
          <p:cNvSpPr>
            <a:spLocks noGrp="1"/>
          </p:cNvSpPr>
          <p:nvPr>
            <p:ph type="title"/>
          </p:nvPr>
        </p:nvSpPr>
        <p:spPr/>
        <p:txBody>
          <a:bodyPr/>
          <a:lstStyle/>
          <a:p>
            <a:pPr algn="ctr"/>
            <a:r>
              <a:rPr lang="pl-PL" cap="none" spc="0" dirty="0" err="1">
                <a:ln w="0"/>
                <a:solidFill>
                  <a:schemeClr val="accent1"/>
                </a:solidFill>
                <a:effectLst>
                  <a:outerShdw blurRad="38100" dist="25400" dir="5400000" algn="ctr" rotWithShape="0">
                    <a:srgbClr val="6E747A">
                      <a:alpha val="43000"/>
                    </a:srgbClr>
                  </a:outerShdw>
                </a:effectLst>
              </a:rPr>
              <a:t>Technicalities</a:t>
            </a:r>
            <a:r>
              <a:rPr lang="pl-PL" cap="none" spc="0" dirty="0">
                <a:ln w="0"/>
                <a:solidFill>
                  <a:schemeClr val="accent1"/>
                </a:solidFill>
                <a:effectLst>
                  <a:outerShdw blurRad="38100" dist="25400" dir="5400000" algn="ctr" rotWithShape="0">
                    <a:srgbClr val="6E747A">
                      <a:alpha val="43000"/>
                    </a:srgbClr>
                  </a:outerShdw>
                </a:effectLst>
              </a:rPr>
              <a:t> and </a:t>
            </a:r>
            <a:r>
              <a:rPr lang="pl-PL" cap="none" spc="0" dirty="0" err="1">
                <a:ln w="0"/>
                <a:solidFill>
                  <a:schemeClr val="accent1"/>
                </a:solidFill>
                <a:effectLst>
                  <a:outerShdw blurRad="38100" dist="25400" dir="5400000" algn="ctr" rotWithShape="0">
                    <a:srgbClr val="6E747A">
                      <a:alpha val="43000"/>
                    </a:srgbClr>
                  </a:outerShdw>
                </a:effectLst>
              </a:rPr>
              <a:t>challenges</a:t>
            </a:r>
            <a:endParaRPr lang="pl-PL"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30081446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2422110" y="579126"/>
            <a:ext cx="7901466" cy="1492132"/>
          </a:xfrm>
        </p:spPr>
        <p:txBody>
          <a:bodyPr/>
          <a:lstStyle/>
          <a:p>
            <a:r>
              <a:rPr lang="pl-PL" cap="none" spc="0" dirty="0" err="1">
                <a:ln w="0"/>
                <a:solidFill>
                  <a:schemeClr val="accent1"/>
                </a:solidFill>
                <a:effectLst>
                  <a:outerShdw blurRad="38100" dist="25400" dir="5400000" algn="ctr" rotWithShape="0">
                    <a:srgbClr val="6E747A">
                      <a:alpha val="43000"/>
                    </a:srgbClr>
                  </a:outerShdw>
                </a:effectLst>
              </a:rPr>
              <a:t>Relation</a:t>
            </a:r>
            <a:r>
              <a:rPr lang="pl-PL" cap="none" spc="0" dirty="0">
                <a:ln w="0"/>
                <a:solidFill>
                  <a:schemeClr val="accent1"/>
                </a:solidFill>
                <a:effectLst>
                  <a:outerShdw blurRad="38100" dist="25400" dir="5400000" algn="ctr" rotWithShape="0">
                    <a:srgbClr val="6E747A">
                      <a:alpha val="43000"/>
                    </a:srgbClr>
                  </a:outerShdw>
                </a:effectLst>
              </a:rPr>
              <a:t> to </a:t>
            </a:r>
            <a:r>
              <a:rPr lang="pl-PL" cap="none" spc="0" dirty="0" err="1">
                <a:ln w="0"/>
                <a:solidFill>
                  <a:schemeClr val="accent1"/>
                </a:solidFill>
                <a:effectLst>
                  <a:outerShdw blurRad="38100" dist="25400" dir="5400000" algn="ctr" rotWithShape="0">
                    <a:srgbClr val="6E747A">
                      <a:alpha val="43000"/>
                    </a:srgbClr>
                  </a:outerShdw>
                </a:effectLst>
              </a:rPr>
              <a:t>course</a:t>
            </a:r>
            <a:r>
              <a:rPr lang="pl-PL" cap="none" spc="0" dirty="0">
                <a:ln w="0"/>
                <a:solidFill>
                  <a:schemeClr val="accent1"/>
                </a:solidFill>
                <a:effectLst>
                  <a:outerShdw blurRad="38100" dist="25400" dir="5400000" algn="ctr" rotWithShape="0">
                    <a:srgbClr val="6E747A">
                      <a:alpha val="43000"/>
                    </a:srgbClr>
                  </a:outerShdw>
                </a:effectLst>
              </a:rPr>
              <a:t> </a:t>
            </a:r>
            <a:r>
              <a:rPr lang="pl-PL" cap="none" spc="0" dirty="0" err="1">
                <a:ln w="0"/>
                <a:solidFill>
                  <a:schemeClr val="accent1"/>
                </a:solidFill>
                <a:effectLst>
                  <a:outerShdw blurRad="38100" dist="25400" dir="5400000" algn="ctr" rotWithShape="0">
                    <a:srgbClr val="6E747A">
                      <a:alpha val="43000"/>
                    </a:srgbClr>
                  </a:outerShdw>
                </a:effectLst>
              </a:rPr>
              <a:t>contents</a:t>
            </a:r>
            <a:endParaRPr lang="pl-PL" cap="none" spc="0" dirty="0">
              <a:ln w="0"/>
              <a:solidFill>
                <a:schemeClr val="accent1"/>
              </a:solidFill>
              <a:effectLst>
                <a:outerShdw blurRad="38100" dist="25400" dir="5400000" algn="ctr" rotWithShape="0">
                  <a:srgbClr val="6E747A">
                    <a:alpha val="43000"/>
                  </a:srgbClr>
                </a:outerShdw>
              </a:effectLst>
            </a:endParaRPr>
          </a:p>
        </p:txBody>
      </p:sp>
      <p:pic>
        <p:nvPicPr>
          <p:cNvPr id="4" name="Obraz 3"/>
          <p:cNvPicPr>
            <a:picLocks noChangeAspect="1"/>
          </p:cNvPicPr>
          <p:nvPr/>
        </p:nvPicPr>
        <p:blipFill>
          <a:blip r:embed="rId2"/>
          <a:stretch>
            <a:fillRect/>
          </a:stretch>
        </p:blipFill>
        <p:spPr>
          <a:xfrm>
            <a:off x="1673017" y="2704670"/>
            <a:ext cx="2143125" cy="2143125"/>
          </a:xfrm>
          <a:prstGeom prst="rect">
            <a:avLst/>
          </a:prstGeom>
        </p:spPr>
      </p:pic>
      <p:pic>
        <p:nvPicPr>
          <p:cNvPr id="5" name="Obraz 4"/>
          <p:cNvPicPr>
            <a:picLocks noChangeAspect="1"/>
          </p:cNvPicPr>
          <p:nvPr/>
        </p:nvPicPr>
        <p:blipFill>
          <a:blip r:embed="rId3"/>
          <a:stretch>
            <a:fillRect/>
          </a:stretch>
        </p:blipFill>
        <p:spPr>
          <a:xfrm>
            <a:off x="4434459" y="4811458"/>
            <a:ext cx="3067050" cy="1485900"/>
          </a:xfrm>
          <a:prstGeom prst="rect">
            <a:avLst/>
          </a:prstGeom>
        </p:spPr>
      </p:pic>
      <p:pic>
        <p:nvPicPr>
          <p:cNvPr id="6" name="Obraz 5"/>
          <p:cNvPicPr>
            <a:picLocks noChangeAspect="1"/>
          </p:cNvPicPr>
          <p:nvPr/>
        </p:nvPicPr>
        <p:blipFill>
          <a:blip r:embed="rId4"/>
          <a:stretch>
            <a:fillRect/>
          </a:stretch>
        </p:blipFill>
        <p:spPr>
          <a:xfrm>
            <a:off x="5246751" y="2061567"/>
            <a:ext cx="3600450" cy="1266825"/>
          </a:xfrm>
          <a:prstGeom prst="rect">
            <a:avLst/>
          </a:prstGeom>
        </p:spPr>
      </p:pic>
      <p:pic>
        <p:nvPicPr>
          <p:cNvPr id="7" name="Obraz 6"/>
          <p:cNvPicPr>
            <a:picLocks noChangeAspect="1"/>
          </p:cNvPicPr>
          <p:nvPr/>
        </p:nvPicPr>
        <p:blipFill>
          <a:blip r:embed="rId5"/>
          <a:stretch>
            <a:fillRect/>
          </a:stretch>
        </p:blipFill>
        <p:spPr>
          <a:xfrm>
            <a:off x="8509444" y="4019359"/>
            <a:ext cx="2543175" cy="1800225"/>
          </a:xfrm>
          <a:prstGeom prst="rect">
            <a:avLst/>
          </a:prstGeom>
        </p:spPr>
      </p:pic>
    </p:spTree>
    <p:extLst>
      <p:ext uri="{BB962C8B-B14F-4D97-AF65-F5344CB8AC3E}">
        <p14:creationId xmlns:p14="http://schemas.microsoft.com/office/powerpoint/2010/main" val="9690286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en-US" dirty="0"/>
              <a:t>Future work: how could the game be developed?</a:t>
            </a:r>
            <a:endParaRPr lang="pl-PL" dirty="0"/>
          </a:p>
        </p:txBody>
      </p:sp>
      <p:sp>
        <p:nvSpPr>
          <p:cNvPr id="3" name="Symbol zastępczy zawartości 2"/>
          <p:cNvSpPr>
            <a:spLocks noGrp="1"/>
          </p:cNvSpPr>
          <p:nvPr>
            <p:ph idx="1"/>
          </p:nvPr>
        </p:nvSpPr>
        <p:spPr/>
        <p:txBody>
          <a:bodyPr/>
          <a:lstStyle/>
          <a:p>
            <a:pPr marL="0" indent="0">
              <a:buNone/>
            </a:pPr>
            <a:endParaRPr lang="pl-PL" sz="2800" dirty="0"/>
          </a:p>
          <a:p>
            <a:r>
              <a:rPr lang="pl-PL" sz="2800" dirty="0" err="1"/>
              <a:t>Multiplayer</a:t>
            </a:r>
            <a:endParaRPr lang="pl-PL" sz="2800" dirty="0"/>
          </a:p>
          <a:p>
            <a:r>
              <a:rPr lang="pl-PL" sz="2800" dirty="0" err="1"/>
              <a:t>Bigger</a:t>
            </a:r>
            <a:r>
              <a:rPr lang="pl-PL" sz="2800" dirty="0"/>
              <a:t> </a:t>
            </a:r>
            <a:r>
              <a:rPr lang="pl-PL" sz="2800" dirty="0" err="1"/>
              <a:t>database</a:t>
            </a:r>
            <a:endParaRPr lang="pl-PL" sz="2800" dirty="0"/>
          </a:p>
          <a:p>
            <a:r>
              <a:rPr lang="pl-PL" sz="2800" dirty="0" err="1"/>
              <a:t>Different</a:t>
            </a:r>
            <a:r>
              <a:rPr lang="pl-PL" sz="2800" dirty="0"/>
              <a:t> </a:t>
            </a:r>
            <a:r>
              <a:rPr lang="pl-PL" sz="2800" dirty="0" err="1"/>
              <a:t>extensions</a:t>
            </a:r>
            <a:r>
              <a:rPr lang="pl-PL" sz="2800" dirty="0"/>
              <a:t>/</a:t>
            </a:r>
            <a:r>
              <a:rPr lang="pl-PL" sz="2800" dirty="0" err="1"/>
              <a:t>modes</a:t>
            </a:r>
            <a:endParaRPr lang="pl-PL" sz="2800" dirty="0"/>
          </a:p>
          <a:p>
            <a:endParaRPr lang="pl-PL" dirty="0"/>
          </a:p>
        </p:txBody>
      </p:sp>
    </p:spTree>
    <p:extLst>
      <p:ext uri="{BB962C8B-B14F-4D97-AF65-F5344CB8AC3E}">
        <p14:creationId xmlns:p14="http://schemas.microsoft.com/office/powerpoint/2010/main" val="5963346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endParaRPr lang="pl-PL" dirty="0"/>
          </a:p>
        </p:txBody>
      </p:sp>
      <p:sp>
        <p:nvSpPr>
          <p:cNvPr id="3" name="Symbol zastępczy zawartości 2"/>
          <p:cNvSpPr>
            <a:spLocks noGrp="1"/>
          </p:cNvSpPr>
          <p:nvPr>
            <p:ph idx="1"/>
          </p:nvPr>
        </p:nvSpPr>
        <p:spPr/>
        <p:txBody>
          <a:bodyPr/>
          <a:lstStyle/>
          <a:p>
            <a:endParaRPr lang="pl-PL" dirty="0"/>
          </a:p>
        </p:txBody>
      </p:sp>
      <p:pic>
        <p:nvPicPr>
          <p:cNvPr id="6" name="Obraz 5"/>
          <p:cNvPicPr>
            <a:picLocks noChangeAspect="1"/>
          </p:cNvPicPr>
          <p:nvPr/>
        </p:nvPicPr>
        <p:blipFill>
          <a:blip r:embed="rId2"/>
          <a:stretch>
            <a:fillRect/>
          </a:stretch>
        </p:blipFill>
        <p:spPr>
          <a:xfrm>
            <a:off x="-4205" y="0"/>
            <a:ext cx="12192000" cy="6858000"/>
          </a:xfrm>
          <a:prstGeom prst="rect">
            <a:avLst/>
          </a:prstGeom>
        </p:spPr>
      </p:pic>
    </p:spTree>
    <p:extLst>
      <p:ext uri="{BB962C8B-B14F-4D97-AF65-F5344CB8AC3E}">
        <p14:creationId xmlns:p14="http://schemas.microsoft.com/office/powerpoint/2010/main" val="2174334328"/>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679</TotalTime>
  <Words>462</Words>
  <Application>Microsoft Office PowerPoint</Application>
  <PresentationFormat>Panoramiczny</PresentationFormat>
  <Paragraphs>49</Paragraphs>
  <Slides>7</Slides>
  <Notes>4</Notes>
  <HiddenSlides>0</HiddenSlides>
  <MMClips>0</MMClips>
  <ScaleCrop>false</ScaleCrop>
  <HeadingPairs>
    <vt:vector size="6" baseType="variant">
      <vt:variant>
        <vt:lpstr>Używane czcionki</vt:lpstr>
      </vt:variant>
      <vt:variant>
        <vt:i4>5</vt:i4>
      </vt:variant>
      <vt:variant>
        <vt:lpstr>Motyw</vt:lpstr>
      </vt:variant>
      <vt:variant>
        <vt:i4>1</vt:i4>
      </vt:variant>
      <vt:variant>
        <vt:lpstr>Tytuły slajdów</vt:lpstr>
      </vt:variant>
      <vt:variant>
        <vt:i4>7</vt:i4>
      </vt:variant>
    </vt:vector>
  </HeadingPairs>
  <TitlesOfParts>
    <vt:vector size="13" baseType="lpstr">
      <vt:lpstr>Arial</vt:lpstr>
      <vt:lpstr>Calibri</vt:lpstr>
      <vt:lpstr>Gill Sans MT</vt:lpstr>
      <vt:lpstr>Impact</vt:lpstr>
      <vt:lpstr>Segoe UI</vt:lpstr>
      <vt:lpstr>Badge</vt:lpstr>
      <vt:lpstr>Timeline</vt:lpstr>
      <vt:lpstr>The game – what does it do?</vt:lpstr>
      <vt:lpstr>Prezentacja programu PowerPoint</vt:lpstr>
      <vt:lpstr>Technicalities and challenges</vt:lpstr>
      <vt:lpstr>Relation to course contents</vt:lpstr>
      <vt:lpstr>Future work: how could the game be developed?</vt:lpstr>
      <vt:lpstr>Prezentacja programu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Timeline</dc:title>
  <dc:creator>Justyna s</dc:creator>
  <cp:lastModifiedBy>Klaudia Teresa Biczysko</cp:lastModifiedBy>
  <cp:revision>10</cp:revision>
  <dcterms:created xsi:type="dcterms:W3CDTF">2021-03-22T15:23:06Z</dcterms:created>
  <dcterms:modified xsi:type="dcterms:W3CDTF">2021-03-23T16:08:57Z</dcterms:modified>
</cp:coreProperties>
</file>