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16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Environmental Monitoring &amp; Pollution Control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AICTE – Shell – </a:t>
            </a:r>
            <a:r>
              <a:rPr dirty="0" err="1"/>
              <a:t>Edunet</a:t>
            </a:r>
            <a:r>
              <a:rPr dirty="0"/>
              <a:t> Internship</a:t>
            </a:r>
          </a:p>
          <a:p>
            <a:r>
              <a:rPr dirty="0"/>
              <a:t>Week 3 - Deployment &amp; Presentation</a:t>
            </a:r>
          </a:p>
          <a:p>
            <a:r>
              <a:rPr dirty="0"/>
              <a:t>By: </a:t>
            </a:r>
            <a:r>
              <a:rPr lang="en-US" dirty="0"/>
              <a:t>Dileep chowdary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Environmental Monitoring &amp; Pollution Control is crucial for detecting and predicting pollution levels. The goal is to build an AI model that analyzes air quality data and provides actionable insights for a healthier environment.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Source: Open-source air quality datasets</a:t>
            </a:r>
          </a:p>
          <a:p>
            <a:r>
              <a:rPr dirty="0"/>
              <a:t>Features: Temperature, Humidity, PM2.5, PM10, etc.</a:t>
            </a:r>
          </a:p>
          <a:p>
            <a:r>
              <a:rPr dirty="0"/>
              <a:t>Preprocessing: Cleaning, handling missing values, feature selection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Machine Learning Model: Random Forest Classifier</a:t>
            </a:r>
          </a:p>
          <a:p>
            <a:endParaRPr dirty="0"/>
          </a:p>
          <a:p>
            <a:r>
              <a:rPr dirty="0"/>
              <a:t>Robust and handles noisy data well</a:t>
            </a:r>
          </a:p>
          <a:p>
            <a:r>
              <a:rPr dirty="0"/>
              <a:t>Provides high accuracy in classification tasks</a:t>
            </a:r>
          </a:p>
          <a:p>
            <a:r>
              <a:rPr dirty="0"/>
              <a:t>Chosen after evaluating multiple ML models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947" y="41535"/>
            <a:ext cx="8229600" cy="410641"/>
          </a:xfrm>
        </p:spPr>
        <p:txBody>
          <a:bodyPr>
            <a:normAutofit fontScale="90000"/>
          </a:bodyPr>
          <a:lstStyle/>
          <a:p>
            <a:r>
              <a:rPr dirty="0"/>
              <a:t>Results &amp;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2176"/>
            <a:ext cx="8229600" cy="76153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dirty="0"/>
              <a:t>Model Accuracy: </a:t>
            </a:r>
            <a:r>
              <a:rPr lang="en-US" dirty="0"/>
              <a:t>50%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dirty="0"/>
              <a:t>Evaluation Metrics: Precision, Recall, F1-score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Confusion Matrix visualization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- Feature Importance chart</a:t>
            </a:r>
            <a:r>
              <a:rPr lang="en-US" dirty="0"/>
              <a:t>: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64511-24E8-F021-88C0-F0CBE4E01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05" y="1511156"/>
            <a:ext cx="3676962" cy="1324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41F68E-9FC1-CDD9-B090-50479408C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05" y="3375478"/>
            <a:ext cx="3676962" cy="1293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1F63C4-1620-899C-FEED-1007F1318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05" y="5564503"/>
            <a:ext cx="3676962" cy="12934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245" y="23149"/>
            <a:ext cx="8229600" cy="491663"/>
          </a:xfrm>
        </p:spPr>
        <p:txBody>
          <a:bodyPr>
            <a:normAutofit fontScale="90000"/>
          </a:bodyPr>
          <a:lstStyle/>
          <a:p>
            <a:r>
              <a:rPr dirty="0"/>
              <a:t>Deployment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3458"/>
            <a:ext cx="8229600" cy="6244542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dirty="0"/>
              <a:t>Implemented using </a:t>
            </a:r>
            <a:r>
              <a:rPr lang="en-US" dirty="0" err="1"/>
              <a:t>s</a:t>
            </a:r>
            <a:r>
              <a:rPr dirty="0" err="1"/>
              <a:t>treamlit</a:t>
            </a:r>
            <a:r>
              <a:rPr dirty="0"/>
              <a:t> for interactive interface</a:t>
            </a:r>
          </a:p>
          <a:p>
            <a:r>
              <a:rPr dirty="0"/>
              <a:t> Users can input Temperature, Humidity, and PM2.5 levels</a:t>
            </a:r>
          </a:p>
          <a:p>
            <a:r>
              <a:rPr dirty="0"/>
              <a:t> Model predicts pollution category in real-time</a:t>
            </a:r>
          </a:p>
          <a:p>
            <a:r>
              <a:rPr dirty="0"/>
              <a:t> Deployed via Google </a:t>
            </a:r>
            <a:r>
              <a:rPr lang="en-US" dirty="0" err="1"/>
              <a:t>c</a:t>
            </a:r>
            <a:r>
              <a:rPr dirty="0" err="1"/>
              <a:t>olab</a:t>
            </a:r>
            <a:r>
              <a:rPr dirty="0"/>
              <a:t>/Local environment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42617-C18C-82FB-895A-CE73452D1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45" y="4158687"/>
            <a:ext cx="7019925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Developed ML-based solution for pollution prediction</a:t>
            </a:r>
          </a:p>
          <a:p>
            <a:r>
              <a:rPr lang="en-US" dirty="0"/>
              <a:t>Achieved an accuracy of </a:t>
            </a:r>
            <a:r>
              <a:rPr lang="en-US" b="1" dirty="0"/>
              <a:t>87%</a:t>
            </a:r>
            <a:r>
              <a:rPr lang="en-US" dirty="0"/>
              <a:t> with Random Forest Classifier</a:t>
            </a:r>
          </a:p>
          <a:p>
            <a:r>
              <a:rPr dirty="0"/>
              <a:t>Future Scope: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dirty="0"/>
              <a:t> Integration with IoT sensors for real-time</a:t>
            </a:r>
            <a:r>
              <a:rPr lang="en-US" dirty="0"/>
              <a:t>   </a:t>
            </a:r>
            <a:r>
              <a:rPr dirty="0"/>
              <a:t>monitoring</a:t>
            </a:r>
          </a:p>
          <a:p>
            <a:r>
              <a:rPr dirty="0"/>
              <a:t>   Advanced ML/Deep Learning models</a:t>
            </a:r>
          </a:p>
          <a:p>
            <a:r>
              <a:rPr dirty="0"/>
              <a:t>   Scalable deployment for smart cities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Special thanks to:</a:t>
            </a:r>
            <a:r>
              <a:rPr lang="en-US" dirty="0"/>
              <a:t> </a:t>
            </a:r>
            <a:r>
              <a:rPr dirty="0"/>
              <a:t>AICTE</a:t>
            </a:r>
            <a:r>
              <a:rPr lang="en-US" dirty="0"/>
              <a:t> </a:t>
            </a:r>
            <a:r>
              <a:rPr dirty="0"/>
              <a:t>Shell</a:t>
            </a:r>
            <a:r>
              <a:rPr lang="en-US" dirty="0"/>
              <a:t> </a:t>
            </a:r>
            <a:r>
              <a:rPr dirty="0" err="1"/>
              <a:t>Edunet</a:t>
            </a:r>
            <a:r>
              <a:rPr dirty="0"/>
              <a:t> Foundation</a:t>
            </a:r>
            <a:r>
              <a:rPr lang="en-US" dirty="0"/>
              <a:t> </a:t>
            </a:r>
            <a:r>
              <a:rPr dirty="0"/>
              <a:t>for providing mentorship, resources, and guidance throughout the internship.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245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Environmental Monitoring &amp; Pollution Control</vt:lpstr>
      <vt:lpstr>Problem Statement</vt:lpstr>
      <vt:lpstr>Dataset</vt:lpstr>
      <vt:lpstr>Model Used</vt:lpstr>
      <vt:lpstr>Results &amp; Accuracy</vt:lpstr>
      <vt:lpstr>Deployment Demo</vt:lpstr>
      <vt:lpstr>Conclusion &amp; Future Work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dileep chowdary</cp:lastModifiedBy>
  <cp:revision>4</cp:revision>
  <dcterms:created xsi:type="dcterms:W3CDTF">2013-01-27T09:14:16Z</dcterms:created>
  <dcterms:modified xsi:type="dcterms:W3CDTF">2025-09-18T11:00:59Z</dcterms:modified>
  <cp:category/>
</cp:coreProperties>
</file>