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58" r:id="rId4"/>
    <p:sldId id="301" r:id="rId5"/>
    <p:sldId id="304" r:id="rId6"/>
    <p:sldId id="302" r:id="rId7"/>
    <p:sldId id="305" r:id="rId8"/>
    <p:sldId id="306" r:id="rId9"/>
    <p:sldId id="295" r:id="rId10"/>
    <p:sldId id="307" r:id="rId11"/>
    <p:sldId id="308" r:id="rId12"/>
    <p:sldId id="309" r:id="rId13"/>
    <p:sldId id="334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3772-F61E-4510-BD11-C5825C6DD4BA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2F24-465E-4260-8056-9496BDA1BC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1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70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687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403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864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79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02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1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73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08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92F24-465E-4260-8056-9496BDA1BC23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654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2D0596E0-E4BB-2F4F-9103-30D6CA6D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52" y="-10537"/>
            <a:ext cx="9693408" cy="6858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C350FD5-98AC-F24A-B1B2-3BE53C78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4499338"/>
            <a:ext cx="981320" cy="981320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F3EC346-3EB5-784D-9E16-6CFB6ABC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324" y="5828419"/>
            <a:ext cx="3116111" cy="93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235848-7951-8743-BE01-0D2DA1C28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535" y="1393797"/>
            <a:ext cx="7878653" cy="3563966"/>
          </a:xfrm>
        </p:spPr>
        <p:txBody>
          <a:bodyPr anchor="b"/>
          <a:lstStyle>
            <a:lvl1pPr algn="ctr">
              <a:defRPr sz="6000" b="1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F0B17-0E63-1B40-B625-4C8D0DBB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2A50A21-B092-A347-BEBF-1739ECD4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30" y="5826416"/>
            <a:ext cx="1406923" cy="937948"/>
          </a:xfrm>
          <a:prstGeom prst="rect">
            <a:avLst/>
          </a:prstGeom>
        </p:spPr>
      </p:pic>
      <p:pic>
        <p:nvPicPr>
          <p:cNvPr id="15" name="Grafik 1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8B291F4D-3163-EE4A-8611-40F120FBF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41" y="5586413"/>
            <a:ext cx="1315704" cy="481642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0BFE2D-2317-0440-8DF7-7D97DE140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9" y="6239832"/>
            <a:ext cx="1894989" cy="481643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A50DD-5D90-534C-8151-A7CA4E9BD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351" y="164126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D6AD379-7819-EF4E-8233-B29E9C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55852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6C9C6C-7D01-AE46-8451-D3E9E28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05" y="363537"/>
            <a:ext cx="8961120" cy="1325563"/>
          </a:xfrm>
        </p:spPr>
        <p:txBody>
          <a:bodyPr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93AE1-4AA6-8E43-9150-7D8D9F64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1954" y="1771205"/>
            <a:ext cx="8714671" cy="4351338"/>
          </a:xfrm>
        </p:spPr>
        <p:txBody>
          <a:bodyPr vert="eaVert"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A23C2-2F02-5D46-896D-AC62A0F7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B5143-2F2B-6C47-B75B-38BE94AB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8CE72-22FA-EE40-89C2-914D6B5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E8B5E5-287E-7F42-831F-A126B05E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207" y="228600"/>
            <a:ext cx="1315704" cy="69187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B77F33C-BEDC-924B-AB9D-1CCFD3F28C77}"/>
              </a:ext>
            </a:extLst>
          </p:cNvPr>
          <p:cNvSpPr/>
          <p:nvPr/>
        </p:nvSpPr>
        <p:spPr>
          <a:xfrm>
            <a:off x="1085088" y="5266944"/>
            <a:ext cx="280416" cy="6217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6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78A0322-74D9-E44A-B342-C556A705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558528" cy="6858000"/>
          </a:xfrm>
          <a:prstGeom prst="rect">
            <a:avLst/>
          </a:prstGeom>
        </p:spPr>
      </p:pic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507D15-D788-E148-9BA5-6529D9219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9E6562-3541-6D41-B604-F75D81D0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BF76F-67FE-A945-8C84-ABE15634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DCE4D-AFB2-E24B-A575-4F45B39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5B5CD-3CF1-A947-9A98-A7220AE5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FDDD73-2BC0-E140-AF8F-9FDF522E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78480" y="5776676"/>
            <a:ext cx="1315704" cy="69187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F2BA0B5-CCA0-ED4C-A7EA-D405EE4F09E5}"/>
              </a:ext>
            </a:extLst>
          </p:cNvPr>
          <p:cNvSpPr/>
          <p:nvPr/>
        </p:nvSpPr>
        <p:spPr>
          <a:xfrm>
            <a:off x="1060704" y="5266944"/>
            <a:ext cx="292608" cy="597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09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1E346B4-F77E-F243-91E3-931B1D51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0" y="0"/>
            <a:ext cx="969340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B91EB3-149D-F34D-9453-0B298FAC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670" y="365125"/>
            <a:ext cx="9807129" cy="1325563"/>
          </a:xfrm>
        </p:spPr>
        <p:txBody>
          <a:bodyPr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87B07-1D84-8A49-A163-8109574E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3408" cy="4351338"/>
          </a:xfrm>
        </p:spPr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037FC-80A0-1645-A321-E8DB70EB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8281-EBE8-8E4B-87B1-FF34B3E9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7D3F3-D35C-204D-9D7C-956D565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F03526-3269-4343-A8FB-199640CA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6" y="359481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261C23-90E1-6949-A8FC-667089A62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4"/>
          <a:stretch/>
        </p:blipFill>
        <p:spPr>
          <a:xfrm>
            <a:off x="0" y="-511444"/>
            <a:ext cx="12192000" cy="7369443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1D92DE7-59A9-DC42-8407-DF1FC81222D4}"/>
              </a:ext>
            </a:extLst>
          </p:cNvPr>
          <p:cNvSpPr/>
          <p:nvPr/>
        </p:nvSpPr>
        <p:spPr>
          <a:xfrm>
            <a:off x="645870" y="949325"/>
            <a:ext cx="10515599" cy="4510087"/>
          </a:xfrm>
          <a:prstGeom prst="roundRect">
            <a:avLst/>
          </a:prstGeom>
          <a:solidFill>
            <a:schemeClr val="bg1">
              <a:alpha val="70309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DF437B-124A-4F41-B3E5-1B509958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9645004" cy="3554413"/>
          </a:xfrm>
        </p:spPr>
        <p:txBody>
          <a:bodyPr anchor="b"/>
          <a:lstStyle>
            <a:lvl1pPr>
              <a:defRPr sz="6000"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980F3-AC60-4C4D-AA10-EE5175D6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9A361-FD8E-DE40-9310-43D069ED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302D-0E2C-9F4E-AD53-B5F84C9F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82FB9-1F13-0440-8751-82AA6F23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C4C0E1-76A1-7045-A770-E28B51BC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351" y="-108821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A918594-422A-3046-B15B-1CFF0999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0" y="0"/>
            <a:ext cx="969340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E18E06-AC08-2C45-B44D-D2E3DE14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54" y="365125"/>
            <a:ext cx="9782745" cy="1325563"/>
          </a:xfrm>
        </p:spPr>
        <p:txBody>
          <a:bodyPr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8D1AD-7C63-AC4C-9B8A-77E140EF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8F2E8-EA65-CA49-B96C-54F98414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E802A-8C0D-094A-8185-8B91C80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E1643-9DE5-C14F-9277-05A5DE1B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C30443-B971-BC43-B958-978EE87B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F6A253-54A2-9D4D-8FD7-A2C924EA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" y="164126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3313149-DFE5-ED41-BDA0-125A9E31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0" y="0"/>
            <a:ext cx="969340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DBC076-01E6-094B-B3D7-8A7C4645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79" y="365125"/>
            <a:ext cx="8786566" cy="1325563"/>
          </a:xfrm>
        </p:spPr>
        <p:txBody>
          <a:bodyPr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D1774-A6F6-5B44-9063-74511DB6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703064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69837B-4066-2842-A882-61179BADF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703064" cy="3684588"/>
          </a:xfrm>
        </p:spPr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AD2673-9402-F34A-950D-07F1C259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5480" y="1681163"/>
            <a:ext cx="4703064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424258-04C4-4C47-8D09-B0C0C45E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5480" y="2505075"/>
            <a:ext cx="4703064" cy="3684588"/>
          </a:xfrm>
        </p:spPr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  <a:lvl2pPr>
              <a:defRPr>
                <a:latin typeface="Poppins" pitchFamily="2" charset="77"/>
                <a:cs typeface="Poppins" pitchFamily="2" charset="77"/>
              </a:defRPr>
            </a:lvl2pPr>
            <a:lvl3pPr>
              <a:defRPr>
                <a:latin typeface="Poppins" pitchFamily="2" charset="77"/>
                <a:cs typeface="Poppins" pitchFamily="2" charset="77"/>
              </a:defRPr>
            </a:lvl3pPr>
            <a:lvl4pPr>
              <a:defRPr>
                <a:latin typeface="Poppins" pitchFamily="2" charset="77"/>
                <a:cs typeface="Poppins" pitchFamily="2" charset="77"/>
              </a:defRPr>
            </a:lvl4pPr>
            <a:lvl5pPr>
              <a:defRPr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9F2045-DC9A-4F4D-BBEB-C251E7CC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9503B1-FD6B-5B49-A61C-F657995B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F6D56-6098-4740-A09C-789B9AA4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AE4024-01ED-9441-B2D9-C0027374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" y="164126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19DBEF3-5EB4-D648-85B3-02EB8EE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4"/>
          <a:stretch/>
        </p:blipFill>
        <p:spPr>
          <a:xfrm>
            <a:off x="0" y="-487060"/>
            <a:ext cx="12192000" cy="7369443"/>
          </a:xfrm>
          <a:prstGeom prst="rect">
            <a:avLst/>
          </a:prstGeom>
        </p:spPr>
      </p:pic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F512F84-989F-CA48-A79C-28A819B15C0D}"/>
              </a:ext>
            </a:extLst>
          </p:cNvPr>
          <p:cNvSpPr/>
          <p:nvPr/>
        </p:nvSpPr>
        <p:spPr>
          <a:xfrm>
            <a:off x="838199" y="815793"/>
            <a:ext cx="10515599" cy="1488849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183EF-CCBB-F04C-9563-A3A766C9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8667"/>
            <a:ext cx="10515600" cy="1325563"/>
          </a:xfrm>
        </p:spPr>
        <p:txBody>
          <a:bodyPr/>
          <a:lstStyle>
            <a:lvl1pPr>
              <a:defRPr b="1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E57408-A50C-2E4F-9354-6960CD6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682397-A8AD-0D49-BE6C-F3A3E27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5B65EE-C4C4-D74B-A382-E858238C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978FC11-1329-394C-AE5E-9BE05036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80347" y="-110253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DF80AE-F703-F14D-A5B3-2832E26C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FC7ADB-3080-634B-896D-FEF03672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8A22C3-275C-964B-B758-30FEBD5E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7F36B-618B-2B46-9381-88A401349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5" r="6878"/>
          <a:stretch/>
        </p:blipFill>
        <p:spPr>
          <a:xfrm rot="-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ECCF2D-43C7-244F-AEEC-9DD6CD29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80348" y="234061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B271778-A9EC-7543-8095-74F813F0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92" y="365125"/>
            <a:ext cx="969340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D6022E-927B-3E44-8618-402A69FD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DC629-A3D4-654A-BA36-08A726B1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277548" cy="4873625"/>
          </a:xfrm>
        </p:spPr>
        <p:txBody>
          <a:bodyPr/>
          <a:lstStyle>
            <a:lvl1pPr>
              <a:defRPr sz="3200">
                <a:latin typeface="Poppins" pitchFamily="2" charset="77"/>
                <a:cs typeface="Poppins" pitchFamily="2" charset="77"/>
              </a:defRPr>
            </a:lvl1pPr>
            <a:lvl2pPr>
              <a:defRPr sz="2800">
                <a:latin typeface="Poppins" pitchFamily="2" charset="77"/>
                <a:cs typeface="Poppins" pitchFamily="2" charset="77"/>
              </a:defRPr>
            </a:lvl2pPr>
            <a:lvl3pPr>
              <a:defRPr sz="2400">
                <a:latin typeface="Poppins" pitchFamily="2" charset="77"/>
                <a:cs typeface="Poppins" pitchFamily="2" charset="77"/>
              </a:defRPr>
            </a:lvl3pPr>
            <a:lvl4pPr>
              <a:defRPr sz="2000">
                <a:latin typeface="Poppins" pitchFamily="2" charset="77"/>
                <a:cs typeface="Poppins" pitchFamily="2" charset="77"/>
              </a:defRPr>
            </a:lvl4pPr>
            <a:lvl5pPr>
              <a:defRPr sz="2000">
                <a:latin typeface="Poppins" pitchFamily="2" charset="77"/>
                <a:cs typeface="Poppin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EFA41F-3C7A-8A4E-9D41-BA837A5D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B57D5-A92F-6E41-BCC5-9C7F70E9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567E9-CD6E-054C-BE3A-C96536F3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DACB7-8EB1-064B-80E1-BD1DBA89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FB317C-9CC9-6743-8267-7AAFA20C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" y="164126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DA0695-94DA-FD41-9DBE-FCCD8D15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0" y="0"/>
            <a:ext cx="969340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5285FA-59BF-6E4F-9DD0-28FE3F86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3ED06B-70A2-6D46-A3DF-86D6E1AC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32631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00613-352E-EF4E-AE5C-EE1A734C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6FA9-104B-6644-8300-E8CF72B4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0AFC1-C729-9446-B8A1-01BBB765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726B1-6039-0745-86CB-EAB2549A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0F8496-E273-B04A-B51E-F131C698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" y="164126"/>
            <a:ext cx="1315704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ABFD32-FEE4-3F40-A614-1595351B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DD217-CABE-A54D-8B76-10BB2C04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D5EEF-549C-6D45-8368-9946889D6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5A6B-0011-4F0D-9B56-DD603D80EB93}" type="datetimeFigureOut">
              <a:rPr lang="de-AT" smtClean="0"/>
              <a:t>31.12.2022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FE557-9715-3C46-9460-3218517C7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8E82C-CD3C-7743-B162-01E2B4AFE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79FF-E3C9-4623-B9EA-EE9F139847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17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7B960-A3FE-428F-AD3C-3AF287B3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Münzspiel</a:t>
            </a:r>
          </a:p>
        </p:txBody>
      </p:sp>
    </p:spTree>
    <p:extLst>
      <p:ext uri="{BB962C8B-B14F-4D97-AF65-F5344CB8AC3E}">
        <p14:creationId xmlns:p14="http://schemas.microsoft.com/office/powerpoint/2010/main" val="10848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5151255A-4E99-5610-8193-856594E8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450234" y="2495947"/>
            <a:ext cx="1040893" cy="824908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ABB4B8E0-8A71-A17A-1006-F0864D021C76}"/>
              </a:ext>
            </a:extLst>
          </p:cNvPr>
          <p:cNvSpPr txBox="1">
            <a:spLocks/>
          </p:cNvSpPr>
          <p:nvPr/>
        </p:nvSpPr>
        <p:spPr>
          <a:xfrm>
            <a:off x="7626593" y="2457202"/>
            <a:ext cx="3727206" cy="8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Aktueller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Münzen</a:t>
            </a:r>
            <a:r>
              <a:rPr lang="en-GB" dirty="0"/>
              <a:t> am Tisch)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9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5151255A-4E99-5610-8193-856594E8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450234" y="2495947"/>
            <a:ext cx="1040893" cy="824908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ABB4B8E0-8A71-A17A-1006-F0864D021C76}"/>
              </a:ext>
            </a:extLst>
          </p:cNvPr>
          <p:cNvSpPr txBox="1">
            <a:spLocks/>
          </p:cNvSpPr>
          <p:nvPr/>
        </p:nvSpPr>
        <p:spPr>
          <a:xfrm>
            <a:off x="7626593" y="2457202"/>
            <a:ext cx="3727206" cy="8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Aktueller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Münzen</a:t>
            </a:r>
            <a:r>
              <a:rPr lang="en-GB" dirty="0"/>
              <a:t> am Tisch)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6E7C86-E816-7CDA-9A83-D9746DB9A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V="1">
            <a:off x="6450234" y="3873213"/>
            <a:ext cx="1040893" cy="822305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C1BD02B-DEAC-E741-F333-E8F49E64575B}"/>
              </a:ext>
            </a:extLst>
          </p:cNvPr>
          <p:cNvSpPr txBox="1">
            <a:spLocks/>
          </p:cNvSpPr>
          <p:nvPr/>
        </p:nvSpPr>
        <p:spPr>
          <a:xfrm>
            <a:off x="7626593" y="3594405"/>
            <a:ext cx="3537463" cy="895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Aktionen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nimm</a:t>
            </a:r>
            <a:r>
              <a:rPr lang="en-GB" b="1" dirty="0">
                <a:solidFill>
                  <a:schemeClr val="accent1"/>
                </a:solidFill>
              </a:rPr>
              <a:t> 1 </a:t>
            </a:r>
            <a:r>
              <a:rPr lang="en-GB" dirty="0" err="1"/>
              <a:t>oder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accent1"/>
                </a:solidFill>
              </a:rPr>
              <a:t>2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66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5151255A-4E99-5610-8193-856594E8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450234" y="2495947"/>
            <a:ext cx="1040893" cy="824908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ABB4B8E0-8A71-A17A-1006-F0864D021C76}"/>
              </a:ext>
            </a:extLst>
          </p:cNvPr>
          <p:cNvSpPr txBox="1">
            <a:spLocks/>
          </p:cNvSpPr>
          <p:nvPr/>
        </p:nvSpPr>
        <p:spPr>
          <a:xfrm>
            <a:off x="7626593" y="2457202"/>
            <a:ext cx="3727206" cy="8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Aktueller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Münzen</a:t>
            </a:r>
            <a:r>
              <a:rPr lang="en-GB" dirty="0"/>
              <a:t> am Tisch)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6E7C86-E816-7CDA-9A83-D9746DB9A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V="1">
            <a:off x="6450234" y="3873213"/>
            <a:ext cx="1040893" cy="822305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A0961D49-1AEE-A6C6-3A2B-D4DA8601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450234" y="5391596"/>
            <a:ext cx="1040893" cy="824908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FE18C1A-A52F-982F-AF7F-791CC2BFB6DE}"/>
              </a:ext>
            </a:extLst>
          </p:cNvPr>
          <p:cNvSpPr txBox="1">
            <a:spLocks/>
          </p:cNvSpPr>
          <p:nvPr/>
        </p:nvSpPr>
        <p:spPr>
          <a:xfrm>
            <a:off x="7626593" y="5352851"/>
            <a:ext cx="2626540" cy="1259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Speicher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merke</a:t>
            </a:r>
            <a:r>
              <a:rPr lang="en-GB" dirty="0"/>
              <a:t> </a:t>
            </a:r>
            <a:r>
              <a:rPr lang="en-GB" dirty="0" err="1"/>
              <a:t>dir</a:t>
            </a:r>
            <a:r>
              <a:rPr lang="en-GB" dirty="0"/>
              <a:t> die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letzte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 err="1"/>
              <a:t>Aktion</a:t>
            </a:r>
            <a:r>
              <a:rPr lang="en-GB" dirty="0"/>
              <a:t>)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8A95336-015E-7A19-5A54-66F9BED0AF42}"/>
              </a:ext>
            </a:extLst>
          </p:cNvPr>
          <p:cNvSpPr txBox="1">
            <a:spLocks/>
          </p:cNvSpPr>
          <p:nvPr/>
        </p:nvSpPr>
        <p:spPr>
          <a:xfrm>
            <a:off x="7626593" y="3594405"/>
            <a:ext cx="3537463" cy="895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Aktionen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nimm</a:t>
            </a:r>
            <a:r>
              <a:rPr lang="en-GB" b="1" dirty="0">
                <a:solidFill>
                  <a:schemeClr val="accent1"/>
                </a:solidFill>
              </a:rPr>
              <a:t> 1 </a:t>
            </a:r>
            <a:r>
              <a:rPr lang="en-GB" dirty="0" err="1"/>
              <a:t>oder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accent1"/>
                </a:solidFill>
              </a:rPr>
              <a:t>2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5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Belohnungen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A92-A9AC-3524-A942-CB778E26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Entferne die letzte Aktion</a:t>
            </a:r>
            <a:r>
              <a:rPr lang="de-DE" dirty="0"/>
              <a:t>,</a:t>
            </a:r>
            <a:r>
              <a:rPr lang="de-DE" b="1" dirty="0"/>
              <a:t> </a:t>
            </a:r>
            <a:r>
              <a:rPr lang="de-DE" dirty="0"/>
              <a:t>wenn die KI...</a:t>
            </a:r>
            <a:endParaRPr lang="en-GB" dirty="0"/>
          </a:p>
          <a:p>
            <a:pPr lvl="1"/>
            <a:r>
              <a:rPr lang="en-GB" dirty="0" err="1"/>
              <a:t>Verloren</a:t>
            </a:r>
            <a:r>
              <a:rPr lang="en-GB" dirty="0"/>
              <a:t> </a:t>
            </a:r>
            <a:r>
              <a:rPr lang="en-GB" b="1" dirty="0"/>
              <a:t>hat</a:t>
            </a:r>
          </a:p>
          <a:p>
            <a:pPr lvl="1"/>
            <a:r>
              <a:rPr lang="en-GB" dirty="0"/>
              <a:t>Eine </a:t>
            </a:r>
            <a:r>
              <a:rPr lang="en-GB" b="1" dirty="0" err="1"/>
              <a:t>ungültige</a:t>
            </a:r>
            <a:r>
              <a:rPr lang="en-GB" b="1" dirty="0"/>
              <a:t> </a:t>
            </a:r>
            <a:r>
              <a:rPr lang="en-GB" b="1" dirty="0" err="1"/>
              <a:t>Aktion</a:t>
            </a:r>
            <a:r>
              <a:rPr lang="en-GB" b="1" dirty="0"/>
              <a:t> </a:t>
            </a:r>
            <a:r>
              <a:rPr lang="en-GB" b="1" dirty="0" err="1"/>
              <a:t>gewählt</a:t>
            </a:r>
            <a:r>
              <a:rPr lang="en-GB" b="1" dirty="0"/>
              <a:t> </a:t>
            </a:r>
            <a:r>
              <a:rPr lang="en-GB" dirty="0"/>
              <a:t>hat</a:t>
            </a:r>
            <a:endParaRPr lang="en-GB" b="1" dirty="0"/>
          </a:p>
          <a:p>
            <a:pPr lvl="1"/>
            <a:r>
              <a:rPr lang="de-DE" b="1" dirty="0"/>
              <a:t>Keine Aktion finden kann</a:t>
            </a:r>
            <a:endParaRPr lang="en-GB" b="1" dirty="0"/>
          </a:p>
          <a:p>
            <a:r>
              <a:rPr lang="de-DE" b="1" dirty="0">
                <a:solidFill>
                  <a:schemeClr val="accent1"/>
                </a:solidFill>
              </a:rPr>
              <a:t>Behalte alle Aktionen</a:t>
            </a:r>
            <a:r>
              <a:rPr lang="de-DE" dirty="0"/>
              <a:t>,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dirty="0"/>
              <a:t>in allen anderen Fällen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6" name="Picture 25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74ABED1-03BB-582F-899A-3A37D7472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" y="1257639"/>
            <a:ext cx="1053181" cy="1040894"/>
          </a:xfrm>
          <a:prstGeom prst="rect">
            <a:avLst/>
          </a:prstGeom>
        </p:spPr>
      </p:pic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Das Spiel beginnt mit fünf Münzen, </a:t>
            </a:r>
            <a:r>
              <a:rPr lang="de-DE" b="1" dirty="0"/>
              <a:t>Alice</a:t>
            </a:r>
            <a:r>
              <a:rPr lang="de-DE" dirty="0"/>
              <a:t> spielt wie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gewohnt</a:t>
            </a:r>
            <a:r>
              <a:rPr lang="de-DE" dirty="0"/>
              <a:t> und </a:t>
            </a:r>
            <a:r>
              <a:rPr lang="de-DE" b="1" dirty="0"/>
              <a:t>Bob</a:t>
            </a:r>
            <a:r>
              <a:rPr lang="de-DE" dirty="0"/>
              <a:t> spielt als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KI</a:t>
            </a:r>
          </a:p>
        </p:txBody>
      </p:sp>
    </p:spTree>
    <p:extLst>
      <p:ext uri="{BB962C8B-B14F-4D97-AF65-F5344CB8AC3E}">
        <p14:creationId xmlns:p14="http://schemas.microsoft.com/office/powerpoint/2010/main" val="58610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Das Spiel beginnt mit fünf Münzen, </a:t>
            </a:r>
            <a:r>
              <a:rPr lang="de-DE" b="1" dirty="0"/>
              <a:t>Alice</a:t>
            </a:r>
            <a:r>
              <a:rPr lang="de-DE" dirty="0"/>
              <a:t> spielt wie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gewohnt</a:t>
            </a:r>
            <a:r>
              <a:rPr lang="de-DE" dirty="0"/>
              <a:t> und </a:t>
            </a:r>
            <a:r>
              <a:rPr lang="de-DE" b="1" dirty="0"/>
              <a:t>Bob</a:t>
            </a:r>
            <a:r>
              <a:rPr lang="de-DE" dirty="0"/>
              <a:t> spielt als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KI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Alicen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nimmt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/>
              <a:t>Münze</a:t>
            </a:r>
            <a:r>
              <a:rPr lang="en-GB" b="1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5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03210" y="5591552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de-DE" dirty="0"/>
              <a:t>Es sind noch </a:t>
            </a:r>
            <a:r>
              <a:rPr lang="de-DE" b="1" dirty="0"/>
              <a:t>vier Münzen </a:t>
            </a:r>
            <a:r>
              <a:rPr lang="de-DE" dirty="0"/>
              <a:t>übrig, also nimmt </a:t>
            </a:r>
            <a:r>
              <a:rPr lang="de-DE" b="1" dirty="0"/>
              <a:t>Bob</a:t>
            </a:r>
            <a:r>
              <a:rPr lang="de-DE" dirty="0"/>
              <a:t>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aus Zustand 4 </a:t>
            </a:r>
            <a:r>
              <a:rPr lang="de-DE" dirty="0"/>
              <a:t>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2E141-324A-DCC4-7E93-BA4DCBD49720}"/>
              </a:ext>
            </a:extLst>
          </p:cNvPr>
          <p:cNvSpPr/>
          <p:nvPr/>
        </p:nvSpPr>
        <p:spPr>
          <a:xfrm>
            <a:off x="1786467" y="2463801"/>
            <a:ext cx="942308" cy="375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8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03210" y="5591552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88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de-DE" dirty="0"/>
              <a:t>Es sind noch </a:t>
            </a:r>
            <a:r>
              <a:rPr lang="de-DE" b="1" dirty="0"/>
              <a:t>vier Münzen </a:t>
            </a:r>
            <a:r>
              <a:rPr lang="de-DE" dirty="0"/>
              <a:t>übrig, also nimmt </a:t>
            </a:r>
            <a:r>
              <a:rPr lang="de-DE" b="1" dirty="0"/>
              <a:t>Bob</a:t>
            </a:r>
            <a:r>
              <a:rPr lang="de-DE" dirty="0"/>
              <a:t>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aus Zustand 4 </a:t>
            </a:r>
            <a:r>
              <a:rPr lang="de-DE" dirty="0"/>
              <a:t>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de-DE" b="1" dirty="0"/>
              <a:t>Bob </a:t>
            </a:r>
            <a:r>
              <a:rPr lang="de-DE" dirty="0"/>
              <a:t>führt dann die Aktion aus und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nimmt zwei </a:t>
            </a:r>
            <a:b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Münzen</a:t>
            </a:r>
          </a:p>
        </p:txBody>
      </p:sp>
    </p:spTree>
    <p:extLst>
      <p:ext uri="{BB962C8B-B14F-4D97-AF65-F5344CB8AC3E}">
        <p14:creationId xmlns:p14="http://schemas.microsoft.com/office/powerpoint/2010/main" val="3017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nimmt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/>
              <a:t>Münze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6EE6DC-80AC-EACB-23BB-F091A1F27F67}"/>
              </a:ext>
            </a:extLst>
          </p:cNvPr>
          <p:cNvSpPr/>
          <p:nvPr/>
        </p:nvSpPr>
        <p:spPr>
          <a:xfrm>
            <a:off x="2103210" y="5591552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FD06BA-0620-B2B5-A9B8-C17D5E5C1222}"/>
              </a:ext>
            </a:extLst>
          </p:cNvPr>
          <p:cNvSpPr/>
          <p:nvPr/>
        </p:nvSpPr>
        <p:spPr>
          <a:xfrm>
            <a:off x="5439070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988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549400" y="5591552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43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nimmt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/>
              <a:t>Münze</a:t>
            </a:r>
            <a:endParaRPr lang="en-GB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Es ist noch </a:t>
            </a:r>
            <a:r>
              <a:rPr lang="de-DE" b="1" dirty="0"/>
              <a:t>eine Münze </a:t>
            </a:r>
            <a:r>
              <a:rPr lang="de-DE" dirty="0"/>
              <a:t>übrig, also nimmt </a:t>
            </a:r>
            <a:r>
              <a:rPr lang="de-DE" b="1" dirty="0"/>
              <a:t>Bob</a:t>
            </a:r>
            <a:r>
              <a:rPr lang="de-DE" dirty="0"/>
              <a:t>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1</a:t>
            </a:r>
            <a:r>
              <a:rPr lang="de-DE" dirty="0"/>
              <a:t> 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</a:t>
            </a:r>
            <a:r>
              <a:rPr lang="de-DE" dirty="0"/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FDB351-0B01-C040-51BA-CEFD2ABA3302}"/>
              </a:ext>
            </a:extLst>
          </p:cNvPr>
          <p:cNvSpPr/>
          <p:nvPr/>
        </p:nvSpPr>
        <p:spPr>
          <a:xfrm>
            <a:off x="2103210" y="5591552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6CD818-94C0-61B4-D8AA-762A5421EC3E}"/>
              </a:ext>
            </a:extLst>
          </p:cNvPr>
          <p:cNvSpPr/>
          <p:nvPr/>
        </p:nvSpPr>
        <p:spPr>
          <a:xfrm>
            <a:off x="5257472" y="2469298"/>
            <a:ext cx="942308" cy="375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CDE26-5378-445C-9CD5-32A8CEBB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Grundregeln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8B8C7-DC60-426D-ACEA-FC3FF36D7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712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4D4E-4910-33F5-A117-588F0CDDCDB8}"/>
              </a:ext>
            </a:extLst>
          </p:cNvPr>
          <p:cNvSpPr/>
          <p:nvPr/>
        </p:nvSpPr>
        <p:spPr>
          <a:xfrm>
            <a:off x="5549400" y="5591552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5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nimmt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/>
              <a:t>Münze</a:t>
            </a:r>
            <a:endParaRPr lang="en-GB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Es ist noch </a:t>
            </a:r>
            <a:r>
              <a:rPr lang="de-DE" b="1" dirty="0"/>
              <a:t>eine Münze </a:t>
            </a:r>
            <a:r>
              <a:rPr lang="de-DE" dirty="0"/>
              <a:t>übrig, also nimmt </a:t>
            </a:r>
            <a:r>
              <a:rPr lang="de-DE" b="1" dirty="0"/>
              <a:t>Bob</a:t>
            </a:r>
            <a:r>
              <a:rPr lang="de-DE" dirty="0"/>
              <a:t>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1</a:t>
            </a:r>
            <a:r>
              <a:rPr lang="de-DE" dirty="0"/>
              <a:t> 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 </a:t>
            </a: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de-DE" b="1" dirty="0">
                <a:solidFill>
                  <a:schemeClr val="tx2"/>
                </a:solidFill>
              </a:rPr>
              <a:t>Bob </a:t>
            </a:r>
            <a:r>
              <a:rPr lang="de-DE" dirty="0">
                <a:solidFill>
                  <a:schemeClr val="tx2"/>
                </a:solidFill>
              </a:rPr>
              <a:t>gibt auch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Stein</a:t>
            </a:r>
            <a:r>
              <a:rPr lang="de-DE" dirty="0">
                <a:solidFill>
                  <a:schemeClr val="tx2"/>
                </a:solidFill>
              </a:rPr>
              <a:t>, der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zuvor im Speicher war</a:t>
            </a:r>
            <a:r>
              <a:rPr lang="de-DE" dirty="0">
                <a:solidFill>
                  <a:schemeClr val="tx2"/>
                </a:solidFill>
              </a:rPr>
              <a:t>, 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zurück</a:t>
            </a:r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90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68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de-DE" dirty="0"/>
              <a:t>führt dann die Aktion aus und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nimmt eine </a:t>
            </a:r>
            <a:r>
              <a:rPr lang="de-DE" dirty="0"/>
              <a:t>Münze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231F4335-39B9-490F-9854-492F8C48850C}"/>
              </a:ext>
            </a:extLst>
          </p:cNvPr>
          <p:cNvSpPr/>
          <p:nvPr/>
        </p:nvSpPr>
        <p:spPr>
          <a:xfrm>
            <a:off x="5549400" y="5591552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259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68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de-DE" dirty="0"/>
              <a:t>führt dann die Aktion aus und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nimmt eine </a:t>
            </a:r>
            <a:r>
              <a:rPr lang="de-DE" dirty="0"/>
              <a:t>Münze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de-DE" b="1" dirty="0"/>
              <a:t>Bob </a:t>
            </a:r>
            <a:r>
              <a:rPr lang="de-DE" dirty="0"/>
              <a:t>hat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verloren</a:t>
            </a:r>
            <a:r>
              <a:rPr lang="de-DE" dirty="0"/>
              <a:t>, deshalb </a:t>
            </a:r>
            <a:r>
              <a:rPr lang="de-DE" b="1" dirty="0">
                <a:solidFill>
                  <a:schemeClr val="accent1"/>
                </a:solidFill>
              </a:rPr>
              <a:t>entfernt</a:t>
            </a:r>
            <a:r>
              <a:rPr lang="de-DE" dirty="0"/>
              <a:t> 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den Stein im Speicher </a:t>
            </a:r>
            <a:r>
              <a:rPr lang="de-DE" b="1" dirty="0"/>
              <a:t>aus dem Spiel</a:t>
            </a:r>
          </a:p>
        </p:txBody>
      </p:sp>
    </p:spTree>
    <p:extLst>
      <p:ext uri="{BB962C8B-B14F-4D97-AF65-F5344CB8AC3E}">
        <p14:creationId xmlns:p14="http://schemas.microsoft.com/office/powerpoint/2010/main" val="274452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8"/>
            <a:ext cx="4791769" cy="468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de-DE" dirty="0"/>
              <a:t>führt dann die Aktion aus und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nimmt eine </a:t>
            </a:r>
            <a:r>
              <a:rPr lang="de-DE" dirty="0"/>
              <a:t>Münze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de-DE" b="1" dirty="0"/>
              <a:t>Bob </a:t>
            </a:r>
            <a:r>
              <a:rPr lang="de-DE" dirty="0"/>
              <a:t>hat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verloren</a:t>
            </a:r>
            <a:r>
              <a:rPr lang="de-DE" dirty="0"/>
              <a:t>, deshalb </a:t>
            </a:r>
            <a:r>
              <a:rPr lang="de-DE" b="1" dirty="0">
                <a:solidFill>
                  <a:schemeClr val="accent1"/>
                </a:solidFill>
              </a:rPr>
              <a:t>entfernt</a:t>
            </a:r>
            <a:r>
              <a:rPr lang="de-DE" dirty="0"/>
              <a:t> 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den Stein im Speicher </a:t>
            </a:r>
            <a:r>
              <a:rPr lang="de-DE" b="1" dirty="0"/>
              <a:t>aus dem Spiel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de-DE" dirty="0"/>
              <a:t>Entfernte Steine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kehren</a:t>
            </a:r>
            <a:r>
              <a:rPr lang="de-DE" dirty="0"/>
              <a:t> für die folgenden Spiele </a:t>
            </a:r>
            <a:br>
              <a:rPr lang="de-DE" dirty="0"/>
            </a:b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nicht zurück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624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6" name="Picture 25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74ABED1-03BB-582F-899A-3A37D747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" y="1257639"/>
            <a:ext cx="1053181" cy="1040894"/>
          </a:xfrm>
          <a:prstGeom prst="rect">
            <a:avLst/>
          </a:prstGeom>
        </p:spPr>
      </p:pic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7715AF2-247B-BC2F-4099-D83ED1B8ABFA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06A1A57-2F25-A148-8E2A-80A434FBDCA4}"/>
              </a:ext>
            </a:extLst>
          </p:cNvPr>
          <p:cNvSpPr txBox="1">
            <a:spLocks/>
          </p:cNvSpPr>
          <p:nvPr/>
        </p:nvSpPr>
        <p:spPr>
          <a:xfrm>
            <a:off x="6327215" y="1690688"/>
            <a:ext cx="4940943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, </a:t>
            </a:r>
            <a:r>
              <a:rPr lang="en-GB" dirty="0" err="1"/>
              <a:t>diesmal</a:t>
            </a:r>
            <a:r>
              <a:rPr lang="en-GB" dirty="0"/>
              <a:t> </a:t>
            </a:r>
            <a:r>
              <a:rPr lang="en-GB" dirty="0" err="1"/>
              <a:t>beginnt</a:t>
            </a:r>
            <a:r>
              <a:rPr lang="en-GB" dirty="0"/>
              <a:t> </a:t>
            </a:r>
            <a:r>
              <a:rPr lang="en-GB" b="1" dirty="0"/>
              <a:t>Bob</a:t>
            </a:r>
            <a:endParaRPr lang="en-GB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53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923842" y="5600361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6" name="Picture 25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74ABED1-03BB-582F-899A-3A37D747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1" y="1257639"/>
            <a:ext cx="1053181" cy="1040894"/>
          </a:xfrm>
          <a:prstGeom prst="rect">
            <a:avLst/>
          </a:prstGeom>
        </p:spPr>
      </p:pic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59ED85-C21C-BBB5-A111-2F1541BA2208}"/>
              </a:ext>
            </a:extLst>
          </p:cNvPr>
          <p:cNvSpPr/>
          <p:nvPr/>
        </p:nvSpPr>
        <p:spPr>
          <a:xfrm>
            <a:off x="640381" y="2469298"/>
            <a:ext cx="942308" cy="375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7162123-922F-CC51-421F-09F8407261EC}"/>
              </a:ext>
            </a:extLst>
          </p:cNvPr>
          <p:cNvSpPr txBox="1">
            <a:spLocks/>
          </p:cNvSpPr>
          <p:nvPr/>
        </p:nvSpPr>
        <p:spPr>
          <a:xfrm>
            <a:off x="6327215" y="1690688"/>
            <a:ext cx="4940943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, </a:t>
            </a:r>
            <a:r>
              <a:rPr lang="en-GB" dirty="0" err="1"/>
              <a:t>diesmal</a:t>
            </a:r>
            <a:r>
              <a:rPr lang="en-GB" dirty="0"/>
              <a:t> </a:t>
            </a:r>
            <a:r>
              <a:rPr lang="en-GB" dirty="0" err="1"/>
              <a:t>beginnt</a:t>
            </a:r>
            <a:r>
              <a:rPr lang="en-GB" dirty="0"/>
              <a:t> </a:t>
            </a:r>
            <a:r>
              <a:rPr lang="en-GB" b="1" dirty="0"/>
              <a:t>Bob</a:t>
            </a:r>
            <a:endParaRPr lang="en-GB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Es sind noch </a:t>
            </a:r>
            <a:r>
              <a:rPr lang="de-DE" b="1" dirty="0"/>
              <a:t>fünf Münzen </a:t>
            </a:r>
            <a:r>
              <a:rPr lang="de-DE" dirty="0"/>
              <a:t>übrig, daher nimmt Bob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einen 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5</a:t>
            </a:r>
            <a:r>
              <a:rPr lang="de-DE" dirty="0"/>
              <a:t> 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2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923842" y="5600361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7" name="Picture 2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0C7C7678-E436-BACF-2CF3-0D566273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4" y="1252785"/>
            <a:ext cx="1053181" cy="1040894"/>
          </a:xfrm>
          <a:prstGeom prst="rect">
            <a:avLst/>
          </a:prstGeom>
        </p:spPr>
      </p:pic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327215" y="1690688"/>
            <a:ext cx="4940943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, </a:t>
            </a:r>
            <a:r>
              <a:rPr lang="en-GB" dirty="0" err="1"/>
              <a:t>diesmal</a:t>
            </a:r>
            <a:r>
              <a:rPr lang="en-GB" dirty="0"/>
              <a:t> </a:t>
            </a:r>
            <a:r>
              <a:rPr lang="en-GB" dirty="0" err="1"/>
              <a:t>beginnt</a:t>
            </a:r>
            <a:r>
              <a:rPr lang="en-GB" dirty="0"/>
              <a:t> </a:t>
            </a:r>
            <a:r>
              <a:rPr lang="en-GB" b="1" dirty="0"/>
              <a:t>Bob</a:t>
            </a:r>
            <a:endParaRPr lang="en-GB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Es sind noch </a:t>
            </a:r>
            <a:r>
              <a:rPr lang="de-DE" b="1" dirty="0"/>
              <a:t>fünf Münzen </a:t>
            </a:r>
            <a:r>
              <a:rPr lang="de-DE" dirty="0"/>
              <a:t>übrig, daher nimmt Bob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einen 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5</a:t>
            </a:r>
            <a:r>
              <a:rPr lang="de-DE" dirty="0"/>
              <a:t> und gibt ihn in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Speicher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de-DE" dirty="0"/>
              <a:t>führt dann die Aktion aus und </a:t>
            </a:r>
            <a:br>
              <a:rPr lang="de-DE" dirty="0"/>
            </a:br>
            <a:r>
              <a:rPr lang="de-DE" dirty="0"/>
              <a:t>nimmt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 Münze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1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923842" y="5600361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DF07615-BEF1-0615-55B9-2DBCAE6421FB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5E5B9DC-01BA-FB35-1AE6-455D3372DF7A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/>
              <a:t>Münze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381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B678-CDB8-2663-6BB4-B234A3CD6841}"/>
              </a:ext>
            </a:extLst>
          </p:cNvPr>
          <p:cNvSpPr/>
          <p:nvPr/>
        </p:nvSpPr>
        <p:spPr>
          <a:xfrm>
            <a:off x="923842" y="5600361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226857" y="5600361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342E74-F3A8-2359-700B-98D3D4D4D54D}"/>
              </a:ext>
            </a:extLst>
          </p:cNvPr>
          <p:cNvSpPr/>
          <p:nvPr/>
        </p:nvSpPr>
        <p:spPr>
          <a:xfrm>
            <a:off x="2943396" y="2469298"/>
            <a:ext cx="942308" cy="375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D61FB214-B80B-4AF8-0DF8-CC9A8C1F4199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/>
              <a:t>Münze</a:t>
            </a:r>
            <a:endParaRPr lang="en-GB" b="1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Es sind noch </a:t>
            </a:r>
            <a:r>
              <a:rPr lang="de-DE" b="1" dirty="0"/>
              <a:t>drei Münzen </a:t>
            </a:r>
            <a:r>
              <a:rPr lang="de-DE" dirty="0"/>
              <a:t>übrig, daher nimmt Bob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3</a:t>
            </a:r>
            <a:r>
              <a:rPr lang="de-DE" dirty="0"/>
              <a:t> und gibt ihn in den Speicher.</a:t>
            </a:r>
          </a:p>
        </p:txBody>
      </p:sp>
    </p:spTree>
    <p:extLst>
      <p:ext uri="{BB962C8B-B14F-4D97-AF65-F5344CB8AC3E}">
        <p14:creationId xmlns:p14="http://schemas.microsoft.com/office/powerpoint/2010/main" val="109805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226857" y="5600361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8" name="Picture 27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7A8A9646-B110-E407-A447-EAA94DF25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97" y="1260066"/>
            <a:ext cx="1053181" cy="1040894"/>
          </a:xfrm>
          <a:prstGeom prst="rect">
            <a:avLst/>
          </a:prstGeom>
        </p:spPr>
      </p:pic>
      <p:pic>
        <p:nvPicPr>
          <p:cNvPr id="29" name="Picture 28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E5238F27-C338-3AC6-6F28-09C1DA42D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00" y="1252785"/>
            <a:ext cx="1053181" cy="1040894"/>
          </a:xfrm>
          <a:prstGeom prst="rect">
            <a:avLst/>
          </a:prstGeom>
        </p:spPr>
      </p:pic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/>
              <a:t>Münze</a:t>
            </a:r>
            <a:endParaRPr lang="en-GB" b="1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Es sind noch </a:t>
            </a:r>
            <a:r>
              <a:rPr lang="de-DE" b="1" dirty="0"/>
              <a:t>drei Münzen </a:t>
            </a:r>
            <a:r>
              <a:rPr lang="de-DE" dirty="0"/>
              <a:t>übrig, daher nimmt Bob einen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zufälligen Aktionsstein </a:t>
            </a:r>
            <a:r>
              <a:rPr lang="de-DE" dirty="0"/>
              <a:t>aus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Zustand 3</a:t>
            </a:r>
            <a:r>
              <a:rPr lang="de-DE" dirty="0"/>
              <a:t> und gibt ihn in den Speicher.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b="1" dirty="0">
                <a:solidFill>
                  <a:schemeClr val="tx2"/>
                </a:solidFill>
              </a:rPr>
              <a:t>Bob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gibt auch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Stein</a:t>
            </a:r>
            <a:r>
              <a:rPr lang="de-DE" dirty="0">
                <a:solidFill>
                  <a:schemeClr val="tx2"/>
                </a:solidFill>
              </a:rPr>
              <a:t>, der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zuvor im Speicher </a:t>
            </a:r>
            <a:r>
              <a:rPr lang="de-DE" dirty="0">
                <a:solidFill>
                  <a:schemeClr val="tx2"/>
                </a:solidFill>
              </a:rPr>
              <a:t>war, zurück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71BDB-CF66-A04F-8F39-721BF30F86ED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73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Regeln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16D6F5-D555-7BC6-1FD2-779C645F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 </a:t>
            </a:r>
            <a:r>
              <a:rPr lang="en-GB" b="1" dirty="0" err="1">
                <a:solidFill>
                  <a:schemeClr val="accent1"/>
                </a:solidFill>
              </a:rPr>
              <a:t>Spieler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/>
              <a:t>und </a:t>
            </a:r>
            <a:r>
              <a:rPr lang="en-GB" b="1" dirty="0">
                <a:solidFill>
                  <a:schemeClr val="accent1"/>
                </a:solidFill>
              </a:rPr>
              <a:t>5 </a:t>
            </a:r>
            <a:r>
              <a:rPr lang="en-GB" b="1" dirty="0" err="1">
                <a:solidFill>
                  <a:schemeClr val="accent1"/>
                </a:solidFill>
              </a:rPr>
              <a:t>Münzen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de-DE" dirty="0"/>
              <a:t>Die Spieler nehmen abwechselnd entweder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de-DE" dirty="0"/>
              <a:t> oder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zwei Münzen</a:t>
            </a:r>
          </a:p>
          <a:p>
            <a:r>
              <a:rPr lang="de-DE" dirty="0"/>
              <a:t>Der Spieler, der die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letzte Münze nimmt</a:t>
            </a:r>
            <a:r>
              <a:rPr lang="de-DE" dirty="0"/>
              <a:t>, verliert.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32" y="4633157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64" y="4633157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6" y="4633157"/>
            <a:ext cx="1053181" cy="1040894"/>
          </a:xfrm>
          <a:prstGeom prst="rect">
            <a:avLst/>
          </a:prstGeom>
        </p:spPr>
      </p:pic>
      <p:pic>
        <p:nvPicPr>
          <p:cNvPr id="13" name="Picture 12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5FCDB6E-853C-F710-9139-DBAB3ACB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28" y="4633157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60" y="4628303"/>
            <a:ext cx="1053181" cy="10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6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226857" y="5600361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0" name="Picture 29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D2CBAD0-275A-F4A0-380C-5FFA2AD8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03" y="1252785"/>
            <a:ext cx="1053181" cy="104089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B071BDB-CF66-A04F-8F39-721BF30F86ED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C3B4CD6-01A9-3C99-C792-71A9953DEF5C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en-GB" dirty="0" err="1"/>
              <a:t>führt</a:t>
            </a:r>
            <a:r>
              <a:rPr lang="en-GB" dirty="0"/>
              <a:t> die </a:t>
            </a:r>
            <a:r>
              <a:rPr lang="en-GB" dirty="0" err="1"/>
              <a:t>Aktion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und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zwei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42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4690A-FA8C-DA41-C323-49A6DAAFB8F2}"/>
              </a:ext>
            </a:extLst>
          </p:cNvPr>
          <p:cNvSpPr/>
          <p:nvPr/>
        </p:nvSpPr>
        <p:spPr>
          <a:xfrm>
            <a:off x="3226857" y="5600361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71BDB-CF66-A04F-8F39-721BF30F86ED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5CD1891-D806-AF02-8F11-BF24D698B5F0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en-GB" dirty="0" err="1"/>
              <a:t>führt</a:t>
            </a:r>
            <a:r>
              <a:rPr lang="en-GB" dirty="0"/>
              <a:t> die </a:t>
            </a:r>
            <a:r>
              <a:rPr lang="en-GB" dirty="0" err="1"/>
              <a:t>Aktion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und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zwei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 err="1"/>
              <a:t>Münze</a:t>
            </a: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668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D2CD5-080E-6140-D5A5-4A3B7854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" y="2204922"/>
            <a:ext cx="6064699" cy="4287953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691DE7-22C4-AD62-83E8-A0BFCBD3E0DB}"/>
              </a:ext>
            </a:extLst>
          </p:cNvPr>
          <p:cNvSpPr/>
          <p:nvPr/>
        </p:nvSpPr>
        <p:spPr>
          <a:xfrm>
            <a:off x="1027944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0282E-7AA5-9C0F-58C0-0F226B6E151B}"/>
              </a:ext>
            </a:extLst>
          </p:cNvPr>
          <p:cNvSpPr/>
          <p:nvPr/>
        </p:nvSpPr>
        <p:spPr>
          <a:xfrm>
            <a:off x="1984672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8C961-5608-A774-AB0A-3549E240076B}"/>
              </a:ext>
            </a:extLst>
          </p:cNvPr>
          <p:cNvSpPr/>
          <p:nvPr/>
        </p:nvSpPr>
        <p:spPr>
          <a:xfrm>
            <a:off x="2179410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80798-929A-A43C-0865-97EDFD507992}"/>
              </a:ext>
            </a:extLst>
          </p:cNvPr>
          <p:cNvSpPr/>
          <p:nvPr/>
        </p:nvSpPr>
        <p:spPr>
          <a:xfrm>
            <a:off x="3136138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68914C-A6C9-9CD5-5620-66C57A5E8E5D}"/>
              </a:ext>
            </a:extLst>
          </p:cNvPr>
          <p:cNvSpPr/>
          <p:nvPr/>
        </p:nvSpPr>
        <p:spPr>
          <a:xfrm>
            <a:off x="4287604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6477-75CB-3DD9-79A6-DC32FD627C0B}"/>
              </a:ext>
            </a:extLst>
          </p:cNvPr>
          <p:cNvSpPr/>
          <p:nvPr/>
        </p:nvSpPr>
        <p:spPr>
          <a:xfrm>
            <a:off x="4482342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9EA62-74F6-1091-B1D1-776C1F51471D}"/>
              </a:ext>
            </a:extLst>
          </p:cNvPr>
          <p:cNvSpPr/>
          <p:nvPr/>
        </p:nvSpPr>
        <p:spPr>
          <a:xfrm>
            <a:off x="5633808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8DEF31A5-49C8-6284-43DD-D71A4E5F0CD8}"/>
              </a:ext>
            </a:extLst>
          </p:cNvPr>
          <p:cNvSpPr txBox="1">
            <a:spLocks/>
          </p:cNvSpPr>
          <p:nvPr/>
        </p:nvSpPr>
        <p:spPr>
          <a:xfrm>
            <a:off x="6599407" y="1690687"/>
            <a:ext cx="4791769" cy="510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en-GB" dirty="0" err="1"/>
              <a:t>führt</a:t>
            </a:r>
            <a:r>
              <a:rPr lang="en-GB" dirty="0"/>
              <a:t> die </a:t>
            </a:r>
            <a:r>
              <a:rPr lang="en-GB" dirty="0" err="1"/>
              <a:t>Aktion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und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zwei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Alice </a:t>
            </a:r>
            <a:r>
              <a:rPr lang="en-GB" b="1" dirty="0" err="1">
                <a:solidFill>
                  <a:schemeClr val="accent1"/>
                </a:solidFill>
              </a:rPr>
              <a:t>nimmt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 err="1"/>
              <a:t>Münze</a:t>
            </a:r>
            <a:endParaRPr lang="en-GB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GB" b="1" dirty="0"/>
              <a:t>Bob</a:t>
            </a:r>
            <a:r>
              <a:rPr lang="en-GB" dirty="0"/>
              <a:t> hat </a:t>
            </a:r>
            <a:r>
              <a:rPr lang="en-GB" b="1" dirty="0" err="1">
                <a:solidFill>
                  <a:schemeClr val="accent1"/>
                </a:solidFill>
              </a:rPr>
              <a:t>gewonnen</a:t>
            </a:r>
            <a:r>
              <a:rPr lang="en-GB" dirty="0">
                <a:solidFill>
                  <a:schemeClr val="tx2"/>
                </a:solidFill>
              </a:rPr>
              <a:t>,</a:t>
            </a:r>
            <a:r>
              <a:rPr lang="en-GB" dirty="0"/>
              <a:t> er </a:t>
            </a:r>
            <a:r>
              <a:rPr lang="en-GB" dirty="0" err="1"/>
              <a:t>gibt</a:t>
            </a:r>
            <a:r>
              <a:rPr lang="en-GB" dirty="0"/>
              <a:t> alle </a:t>
            </a:r>
            <a:r>
              <a:rPr lang="en-GB" b="1" dirty="0" err="1">
                <a:solidFill>
                  <a:schemeClr val="accent1"/>
                </a:solidFill>
              </a:rPr>
              <a:t>Steine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vom</a:t>
            </a:r>
            <a:r>
              <a:rPr lang="en-GB" b="1" dirty="0">
                <a:solidFill>
                  <a:schemeClr val="accent1"/>
                </a:solidFill>
              </a:rPr>
              <a:t> Speicher</a:t>
            </a:r>
            <a:r>
              <a:rPr lang="en-GB" dirty="0"/>
              <a:t> </a:t>
            </a:r>
            <a:r>
              <a:rPr lang="en-GB" dirty="0" err="1"/>
              <a:t>zurück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71BDB-CF66-A04F-8F39-721BF30F86ED}"/>
              </a:ext>
            </a:extLst>
          </p:cNvPr>
          <p:cNvSpPr/>
          <p:nvPr/>
        </p:nvSpPr>
        <p:spPr>
          <a:xfrm>
            <a:off x="833206" y="3848769"/>
            <a:ext cx="375386" cy="37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5E907A-93E3-2900-C7B7-3F918F4CED0E}"/>
              </a:ext>
            </a:extLst>
          </p:cNvPr>
          <p:cNvSpPr/>
          <p:nvPr/>
        </p:nvSpPr>
        <p:spPr>
          <a:xfrm>
            <a:off x="3330876" y="4490003"/>
            <a:ext cx="375386" cy="375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582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Runde</a:t>
            </a:r>
            <a:r>
              <a:rPr lang="en-GB" dirty="0"/>
              <a:t> 3…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3729-48DA-3697-A060-0B34A9C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 weitere Partien, solange bis die KI perfekt spielt!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794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Sonderregeln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3729-48DA-3697-A060-0B34A9C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 Aktion </a:t>
            </a:r>
            <a:r>
              <a:rPr lang="de-DE" b="1" dirty="0"/>
              <a:t>nicht möglich </a:t>
            </a:r>
            <a:r>
              <a:rPr lang="de-DE" dirty="0"/>
              <a:t>ist (z. B. zwei nehmen, wenn es nur einen Stein gibt), </a:t>
            </a:r>
            <a:r>
              <a:rPr lang="de-DE" b="1" dirty="0"/>
              <a:t>entferne</a:t>
            </a:r>
            <a:r>
              <a:rPr lang="de-DE" dirty="0"/>
              <a:t>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Aktionsstein</a:t>
            </a:r>
            <a:r>
              <a:rPr lang="de-DE" dirty="0"/>
              <a:t> und </a:t>
            </a:r>
            <a:r>
              <a:rPr lang="de-DE" b="1" dirty="0"/>
              <a:t>nimm einen anderen</a:t>
            </a:r>
          </a:p>
        </p:txBody>
      </p:sp>
    </p:spTree>
    <p:extLst>
      <p:ext uri="{BB962C8B-B14F-4D97-AF65-F5344CB8AC3E}">
        <p14:creationId xmlns:p14="http://schemas.microsoft.com/office/powerpoint/2010/main" val="252540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4418F-9499-C740-9E6B-140E779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Sonderregeln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3729-48DA-3697-A060-0B34A9C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eine Aktion </a:t>
            </a:r>
            <a:r>
              <a:rPr lang="de-DE" b="1" dirty="0"/>
              <a:t>nicht möglich </a:t>
            </a:r>
            <a:r>
              <a:rPr lang="de-DE" dirty="0"/>
              <a:t>ist (z. B. zwei nehmen, wenn es nur einen Stein gibt), </a:t>
            </a:r>
            <a:r>
              <a:rPr lang="de-DE" b="1" dirty="0"/>
              <a:t>entferne</a:t>
            </a:r>
            <a:r>
              <a:rPr lang="de-DE" dirty="0"/>
              <a:t> den </a:t>
            </a:r>
            <a:r>
              <a:rPr lang="de-DE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Aktionsstein</a:t>
            </a:r>
            <a:r>
              <a:rPr lang="de-DE" dirty="0"/>
              <a:t> und </a:t>
            </a:r>
            <a:r>
              <a:rPr lang="de-DE" b="1" dirty="0"/>
              <a:t>nimm einen anderen</a:t>
            </a:r>
          </a:p>
          <a:p>
            <a:r>
              <a:rPr lang="de-DE" dirty="0"/>
              <a:t>Wenn es </a:t>
            </a:r>
            <a:r>
              <a:rPr lang="de-DE" b="1" dirty="0"/>
              <a:t>keine</a:t>
            </a:r>
            <a:r>
              <a:rPr lang="de-DE" dirty="0"/>
              <a:t> </a:t>
            </a:r>
            <a:r>
              <a:rPr lang="de-DE" b="1" dirty="0">
                <a:solidFill>
                  <a:schemeClr val="accent1"/>
                </a:solidFill>
              </a:rPr>
              <a:t>Aktionssteine</a:t>
            </a:r>
            <a:r>
              <a:rPr lang="de-DE" dirty="0"/>
              <a:t> für einen Zustand gibt, </a:t>
            </a:r>
            <a:r>
              <a:rPr lang="de-DE" b="1" dirty="0">
                <a:solidFill>
                  <a:schemeClr val="accent1"/>
                </a:solidFill>
              </a:rPr>
              <a:t>entferne</a:t>
            </a:r>
            <a:r>
              <a:rPr lang="de-DE" dirty="0"/>
              <a:t> den </a:t>
            </a:r>
            <a:r>
              <a:rPr lang="de-DE" b="1" dirty="0">
                <a:solidFill>
                  <a:schemeClr val="accent1"/>
                </a:solidFill>
              </a:rPr>
              <a:t>Aktionsstein </a:t>
            </a:r>
            <a:r>
              <a:rPr lang="de-DE" b="1" dirty="0"/>
              <a:t>der gerade im Speicher ist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dirty="0"/>
              <a:t>aus dem Spiel und fahre mit </a:t>
            </a:r>
            <a:r>
              <a:rPr lang="de-DE" b="1" dirty="0"/>
              <a:t>einer </a:t>
            </a:r>
            <a:r>
              <a:rPr lang="de-DE" b="1" dirty="0">
                <a:solidFill>
                  <a:schemeClr val="accent1"/>
                </a:solidFill>
              </a:rPr>
              <a:t>zufälligen Aktion </a:t>
            </a:r>
            <a:r>
              <a:rPr lang="de-DE" dirty="0"/>
              <a:t>fort (nimm eine oder zwei Münzen)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25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155762-F8C7-5715-1344-6255A9BB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7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fünf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Münzen</a:t>
            </a:r>
            <a:endParaRPr lang="en-GB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91" y="1435009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94" y="1430155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97" y="1437436"/>
            <a:ext cx="1053181" cy="1040894"/>
          </a:xfrm>
          <a:prstGeom prst="rect">
            <a:avLst/>
          </a:prstGeom>
        </p:spPr>
      </p:pic>
      <p:pic>
        <p:nvPicPr>
          <p:cNvPr id="13" name="Picture 12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5FCDB6E-853C-F710-9139-DBAB3ACB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00" y="1430155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3" y="1430155"/>
            <a:ext cx="1053181" cy="1040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0CE75-8DD8-D0C6-4A66-33C6843D3E80}"/>
              </a:ext>
            </a:extLst>
          </p:cNvPr>
          <p:cNvSpPr txBox="1"/>
          <p:nvPr/>
        </p:nvSpPr>
        <p:spPr>
          <a:xfrm>
            <a:off x="6450234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E20E-70C9-B5BC-263C-A0D4449B37A2}"/>
              </a:ext>
            </a:extLst>
          </p:cNvPr>
          <p:cNvSpPr txBox="1"/>
          <p:nvPr/>
        </p:nvSpPr>
        <p:spPr>
          <a:xfrm>
            <a:off x="8734612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44578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155762-F8C7-5715-1344-6255A9BB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7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Alice</a:t>
            </a:r>
            <a:r>
              <a:rPr lang="en-GB" dirty="0"/>
              <a:t>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zwei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Münzen</a:t>
            </a:r>
            <a:endParaRPr lang="en-GB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2" y="3604640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66" y="3616591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97" y="1437436"/>
            <a:ext cx="1053181" cy="1040894"/>
          </a:xfrm>
          <a:prstGeom prst="rect">
            <a:avLst/>
          </a:prstGeom>
        </p:spPr>
      </p:pic>
      <p:pic>
        <p:nvPicPr>
          <p:cNvPr id="13" name="Picture 12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5FCDB6E-853C-F710-9139-DBAB3ACB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00" y="1430155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3" y="1430155"/>
            <a:ext cx="1053181" cy="1040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0CE75-8DD8-D0C6-4A66-33C6843D3E80}"/>
              </a:ext>
            </a:extLst>
          </p:cNvPr>
          <p:cNvSpPr txBox="1"/>
          <p:nvPr/>
        </p:nvSpPr>
        <p:spPr>
          <a:xfrm>
            <a:off x="6450234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E20E-70C9-B5BC-263C-A0D4449B37A2}"/>
              </a:ext>
            </a:extLst>
          </p:cNvPr>
          <p:cNvSpPr txBox="1"/>
          <p:nvPr/>
        </p:nvSpPr>
        <p:spPr>
          <a:xfrm>
            <a:off x="8734612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Bob</a:t>
            </a:r>
          </a:p>
        </p:txBody>
      </p: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9DF5AF53-1437-1E3C-203D-9F08FB434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7016" flipV="1">
            <a:off x="6545386" y="2484299"/>
            <a:ext cx="1040893" cy="8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155762-F8C7-5715-1344-6255A9BB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7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Alice </a:t>
            </a:r>
            <a:r>
              <a:rPr lang="en-GB" dirty="0" err="1"/>
              <a:t>nimmt</a:t>
            </a:r>
            <a:r>
              <a:rPr lang="en-GB" dirty="0"/>
              <a:t> 2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Bob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nimmt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zwei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2" y="3604640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19" y="3602337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10" y="3603873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3" y="1430155"/>
            <a:ext cx="1053181" cy="1040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0CE75-8DD8-D0C6-4A66-33C6843D3E80}"/>
              </a:ext>
            </a:extLst>
          </p:cNvPr>
          <p:cNvSpPr txBox="1"/>
          <p:nvPr/>
        </p:nvSpPr>
        <p:spPr>
          <a:xfrm>
            <a:off x="6450234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E20E-70C9-B5BC-263C-A0D4449B37A2}"/>
              </a:ext>
            </a:extLst>
          </p:cNvPr>
          <p:cNvSpPr txBox="1"/>
          <p:nvPr/>
        </p:nvSpPr>
        <p:spPr>
          <a:xfrm>
            <a:off x="8734612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Bob</a:t>
            </a:r>
          </a:p>
        </p:txBody>
      </p:sp>
      <p:pic>
        <p:nvPicPr>
          <p:cNvPr id="16" name="Picture 15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491DD83-353A-B366-6ECA-394D167A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0318">
            <a:off x="8816558" y="2369668"/>
            <a:ext cx="1067303" cy="843169"/>
          </a:xfrm>
          <a:prstGeom prst="rect">
            <a:avLst/>
          </a:prstGeom>
        </p:spPr>
      </p:pic>
      <p:pic>
        <p:nvPicPr>
          <p:cNvPr id="17" name="Picture 16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A7C8EB1F-4442-E5C6-D1B3-52F676D8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66" y="3616591"/>
            <a:ext cx="1053181" cy="10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155762-F8C7-5715-1344-6255A9BB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7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Alice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Bob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Münzen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Alice</a:t>
            </a:r>
            <a:r>
              <a:rPr lang="en-GB" dirty="0"/>
              <a:t>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eine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Münze</a:t>
            </a:r>
            <a:endParaRPr lang="en-GB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2" y="3604640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19" y="3602337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10" y="3603873"/>
            <a:ext cx="1053181" cy="1040894"/>
          </a:xfrm>
          <a:prstGeom prst="rect">
            <a:avLst/>
          </a:prstGeom>
        </p:spPr>
      </p:pic>
      <p:pic>
        <p:nvPicPr>
          <p:cNvPr id="13" name="Picture 12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5FCDB6E-853C-F710-9139-DBAB3ACB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8" y="3601187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58" y="3604640"/>
            <a:ext cx="1053181" cy="1040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0CE75-8DD8-D0C6-4A66-33C6843D3E80}"/>
              </a:ext>
            </a:extLst>
          </p:cNvPr>
          <p:cNvSpPr txBox="1"/>
          <p:nvPr/>
        </p:nvSpPr>
        <p:spPr>
          <a:xfrm>
            <a:off x="6450234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E20E-70C9-B5BC-263C-A0D4449B37A2}"/>
              </a:ext>
            </a:extLst>
          </p:cNvPr>
          <p:cNvSpPr txBox="1"/>
          <p:nvPr/>
        </p:nvSpPr>
        <p:spPr>
          <a:xfrm>
            <a:off x="8734612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Bob</a:t>
            </a:r>
          </a:p>
        </p:txBody>
      </p: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544DD4AB-994D-CAB8-9A07-549258E79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2796" flipV="1">
            <a:off x="7903906" y="2546747"/>
            <a:ext cx="1040893" cy="8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E1B6D-048A-4C90-B087-AF28240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155762-F8C7-5715-1344-6255A9BB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4559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Das Spiel </a:t>
            </a:r>
            <a:r>
              <a:rPr lang="en-GB" dirty="0" err="1"/>
              <a:t>startet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fünf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Alice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Bob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Münzen</a:t>
            </a:r>
            <a:endParaRPr lang="en-GB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Alice </a:t>
            </a:r>
            <a:r>
              <a:rPr lang="en-GB" dirty="0" err="1">
                <a:solidFill>
                  <a:schemeClr val="tx2"/>
                </a:solidFill>
              </a:rPr>
              <a:t>nimmt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eine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Münze</a:t>
            </a:r>
            <a:endParaRPr lang="en-GB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Alice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verliert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hat die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letzte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Münze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90000"/>
                    <a:lumOff val="10000"/>
                  </a:schemeClr>
                </a:solidFill>
              </a:rPr>
              <a:t>bekommen</a:t>
            </a:r>
            <a:r>
              <a:rPr lang="en-GB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!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1D101D23-2DFB-CC94-FB3C-11B6B896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2" y="3604640"/>
            <a:ext cx="1053181" cy="1040894"/>
          </a:xfrm>
          <a:prstGeom prst="rect">
            <a:avLst/>
          </a:prstGeom>
        </p:spPr>
      </p:pic>
      <p:pic>
        <p:nvPicPr>
          <p:cNvPr id="11" name="Picture 10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47A4D732-6D6D-FD3D-DC77-CBE7BFAA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19" y="3602337"/>
            <a:ext cx="1053181" cy="1040894"/>
          </a:xfrm>
          <a:prstGeom prst="rect">
            <a:avLst/>
          </a:prstGeom>
        </p:spPr>
      </p:pic>
      <p:pic>
        <p:nvPicPr>
          <p:cNvPr id="12" name="Picture 11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C220986-E963-E992-A119-4494B4B0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10" y="3603873"/>
            <a:ext cx="1053181" cy="1040894"/>
          </a:xfrm>
          <a:prstGeom prst="rect">
            <a:avLst/>
          </a:prstGeom>
        </p:spPr>
      </p:pic>
      <p:pic>
        <p:nvPicPr>
          <p:cNvPr id="13" name="Picture 12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85FCDB6E-853C-F710-9139-DBAB3ACB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8" y="3601187"/>
            <a:ext cx="1053181" cy="1040894"/>
          </a:xfrm>
          <a:prstGeom prst="rect">
            <a:avLst/>
          </a:prstGeom>
        </p:spPr>
      </p:pic>
      <p:pic>
        <p:nvPicPr>
          <p:cNvPr id="14" name="Picture 13" descr="A picture containing text, coin, orange, close&#10;&#10;Description automatically generated">
            <a:extLst>
              <a:ext uri="{FF2B5EF4-FFF2-40B4-BE49-F238E27FC236}">
                <a16:creationId xmlns:a16="http://schemas.microsoft.com/office/drawing/2014/main" id="{20F70824-DA01-FC40-A8A0-7776D08D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58" y="3604640"/>
            <a:ext cx="1053181" cy="1040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0CE75-8DD8-D0C6-4A66-33C6843D3E80}"/>
              </a:ext>
            </a:extLst>
          </p:cNvPr>
          <p:cNvSpPr txBox="1"/>
          <p:nvPr/>
        </p:nvSpPr>
        <p:spPr>
          <a:xfrm>
            <a:off x="6450234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E20E-70C9-B5BC-263C-A0D4449B37A2}"/>
              </a:ext>
            </a:extLst>
          </p:cNvPr>
          <p:cNvSpPr txBox="1"/>
          <p:nvPr/>
        </p:nvSpPr>
        <p:spPr>
          <a:xfrm>
            <a:off x="8734612" y="4645534"/>
            <a:ext cx="228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90885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CDE26-5378-445C-9CD5-32A8CEBB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Lernen wir die KI kennen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8B8C7-DC60-426D-ACEA-FC3FF36D7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1218191"/>
      </p:ext>
    </p:extLst>
  </p:cSld>
  <p:clrMapOvr>
    <a:masterClrMapping/>
  </p:clrMapOvr>
</p:sld>
</file>

<file path=ppt/theme/theme1.xml><?xml version="1.0" encoding="utf-8"?>
<a:theme xmlns:a="http://schemas.openxmlformats.org/drawingml/2006/main" name="Enaris PPT Endfassung">
  <a:themeElements>
    <a:clrScheme name="Enaris2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137F63"/>
      </a:accent1>
      <a:accent2>
        <a:srgbClr val="F0F3D4"/>
      </a:accent2>
      <a:accent3>
        <a:srgbClr val="FDC754"/>
      </a:accent3>
      <a:accent4>
        <a:srgbClr val="ED6968"/>
      </a:accent4>
      <a:accent5>
        <a:srgbClr val="00574A"/>
      </a:accent5>
      <a:accent6>
        <a:srgbClr val="9ECEA4"/>
      </a:accent6>
      <a:hlink>
        <a:srgbClr val="FDC754"/>
      </a:hlink>
      <a:folHlink>
        <a:srgbClr val="ED69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aris PPT Endfassung" id="{81399380-8FF1-464F-A3D6-83943ECFD6B6}" vid="{2C0DE878-DEDE-E641-BAF8-44BBA7A237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Enaris PPT Endfassung</Template>
  <TotalTime>0</TotalTime>
  <Words>1013</Words>
  <Application>Microsoft Office PowerPoint</Application>
  <PresentationFormat>Widescreen</PresentationFormat>
  <Paragraphs>339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Poppins</vt:lpstr>
      <vt:lpstr>Enaris PPT Endfassung</vt:lpstr>
      <vt:lpstr>Münzspiel</vt:lpstr>
      <vt:lpstr>Grundregeln</vt:lpstr>
      <vt:lpstr>Regeln</vt:lpstr>
      <vt:lpstr>Beispiel</vt:lpstr>
      <vt:lpstr>Beispiel</vt:lpstr>
      <vt:lpstr>Beispiel</vt:lpstr>
      <vt:lpstr>Beispiel</vt:lpstr>
      <vt:lpstr>Example</vt:lpstr>
      <vt:lpstr>Lernen wir die KI kennen</vt:lpstr>
      <vt:lpstr>AI Board</vt:lpstr>
      <vt:lpstr>AI Board</vt:lpstr>
      <vt:lpstr>AI Board</vt:lpstr>
      <vt:lpstr>Belohnungen</vt:lpstr>
      <vt:lpstr>Runde 1</vt:lpstr>
      <vt:lpstr>Runde 1</vt:lpstr>
      <vt:lpstr>Runde 1</vt:lpstr>
      <vt:lpstr>Runde 1</vt:lpstr>
      <vt:lpstr>Runde 1</vt:lpstr>
      <vt:lpstr>Runde 1</vt:lpstr>
      <vt:lpstr>Runde 1</vt:lpstr>
      <vt:lpstr>Runde 1</vt:lpstr>
      <vt:lpstr>Runde 1</vt:lpstr>
      <vt:lpstr>Runde 1</vt:lpstr>
      <vt:lpstr>Runde 2</vt:lpstr>
      <vt:lpstr>Runde 2</vt:lpstr>
      <vt:lpstr>Runde 2</vt:lpstr>
      <vt:lpstr>Runde 2</vt:lpstr>
      <vt:lpstr>Runde 2</vt:lpstr>
      <vt:lpstr>Runde 2</vt:lpstr>
      <vt:lpstr>Runde 2</vt:lpstr>
      <vt:lpstr>Runde 2</vt:lpstr>
      <vt:lpstr>Runde 2</vt:lpstr>
      <vt:lpstr>Runde 3…</vt:lpstr>
      <vt:lpstr>Sonderregeln</vt:lpstr>
      <vt:lpstr>Sonderregeln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Menzinger Manuel</dc:creator>
  <cp:lastModifiedBy>Menzinger Manuel</cp:lastModifiedBy>
  <cp:revision>31</cp:revision>
  <dcterms:created xsi:type="dcterms:W3CDTF">2021-08-31T10:26:40Z</dcterms:created>
  <dcterms:modified xsi:type="dcterms:W3CDTF">2022-12-31T08:34:24Z</dcterms:modified>
</cp:coreProperties>
</file>