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943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07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60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37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96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22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725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51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2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37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69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40B-3C01-471A-91A6-B990F0FCAC30}" type="datetimeFigureOut">
              <a:rPr lang="es-EC" smtClean="0"/>
              <a:t>30/10/2020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E0F5-BDA7-4B14-AD60-C16812AD74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6659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9578" t="17311" r="20089" b="13948"/>
          <a:stretch/>
        </p:blipFill>
        <p:spPr>
          <a:xfrm>
            <a:off x="760548" y="373019"/>
            <a:ext cx="5971177" cy="5677513"/>
          </a:xfrm>
          <a:prstGeom prst="rect">
            <a:avLst/>
          </a:prstGeom>
        </p:spPr>
      </p:pic>
      <p:sp>
        <p:nvSpPr>
          <p:cNvPr id="6" name="AutoShape 4" descr="blob:https://web.whatsapp.com/87d851f4-2ce9-4f55-b399-35945760699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05" y="1572876"/>
            <a:ext cx="3562955" cy="523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05" y="2372113"/>
            <a:ext cx="3562955" cy="556712"/>
          </a:xfrm>
          <a:prstGeom prst="rect">
            <a:avLst/>
          </a:prstGeom>
        </p:spPr>
      </p:pic>
      <p:pic>
        <p:nvPicPr>
          <p:cNvPr id="1030" name="Picture 6" descr="Image for po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605" y="3880238"/>
            <a:ext cx="3605345" cy="217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8821783" y="621463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APPBAR</a:t>
            </a:r>
          </a:p>
        </p:txBody>
      </p:sp>
    </p:spTree>
    <p:extLst>
      <p:ext uri="{BB962C8B-B14F-4D97-AF65-F5344CB8AC3E}">
        <p14:creationId xmlns:p14="http://schemas.microsoft.com/office/powerpoint/2010/main" val="18411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76" y="983661"/>
            <a:ext cx="2797881" cy="6012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9578" t="17311" r="20089" b="13948"/>
          <a:stretch/>
        </p:blipFill>
        <p:spPr>
          <a:xfrm>
            <a:off x="760548" y="373019"/>
            <a:ext cx="5971177" cy="567751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88654" y="373019"/>
            <a:ext cx="4423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 smtClean="0"/>
              <a:t>container</a:t>
            </a:r>
            <a:r>
              <a:rPr lang="es-EC" dirty="0" smtClean="0"/>
              <a:t> con un </a:t>
            </a:r>
            <a:r>
              <a:rPr lang="es-EC" dirty="0" err="1" smtClean="0"/>
              <a:t>title</a:t>
            </a:r>
            <a:r>
              <a:rPr lang="es-EC" dirty="0" smtClean="0"/>
              <a:t> y un </a:t>
            </a:r>
            <a:r>
              <a:rPr lang="es-EC" dirty="0" err="1" smtClean="0"/>
              <a:t>subtitle</a:t>
            </a:r>
            <a:r>
              <a:rPr lang="es-EC" dirty="0" smtClean="0"/>
              <a:t>.</a:t>
            </a:r>
            <a:endParaRPr lang="es-EC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70390" t="61855" r="22742" b="32392"/>
          <a:stretch/>
        </p:blipFill>
        <p:spPr>
          <a:xfrm>
            <a:off x="7995407" y="2639603"/>
            <a:ext cx="2575018" cy="60655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288654" y="1789116"/>
            <a:ext cx="4423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 smtClean="0"/>
              <a:t>container</a:t>
            </a:r>
            <a:r>
              <a:rPr lang="es-EC" dirty="0" smtClean="0"/>
              <a:t> con un </a:t>
            </a:r>
            <a:r>
              <a:rPr lang="es-EC" dirty="0" err="1" smtClean="0"/>
              <a:t>title</a:t>
            </a:r>
            <a:r>
              <a:rPr lang="es-EC" dirty="0" smtClean="0"/>
              <a:t> y un </a:t>
            </a:r>
            <a:r>
              <a:rPr lang="es-EC" dirty="0" err="1" smtClean="0"/>
              <a:t>subtitle</a:t>
            </a:r>
            <a:r>
              <a:rPr lang="es-EC" dirty="0" smtClean="0"/>
              <a:t>. y dentro del </a:t>
            </a:r>
            <a:r>
              <a:rPr lang="es-EC" dirty="0" err="1" smtClean="0"/>
              <a:t>container</a:t>
            </a:r>
            <a:r>
              <a:rPr lang="es-EC" dirty="0" smtClean="0"/>
              <a:t> </a:t>
            </a:r>
            <a:r>
              <a:rPr lang="es-EC" dirty="0" err="1" smtClean="0"/>
              <a:t>tambien</a:t>
            </a:r>
            <a:r>
              <a:rPr lang="es-EC" dirty="0" smtClean="0"/>
              <a:t> unos iconos,</a:t>
            </a:r>
            <a:endParaRPr lang="es-EC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60993" t="32345" r="31601" b="62723"/>
          <a:stretch/>
        </p:blipFill>
        <p:spPr>
          <a:xfrm>
            <a:off x="7539799" y="4292926"/>
            <a:ext cx="3594173" cy="67312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7361339" y="3482211"/>
            <a:ext cx="3951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 smtClean="0"/>
              <a:t>Row</a:t>
            </a:r>
            <a:r>
              <a:rPr lang="es-EC" dirty="0" smtClean="0"/>
              <a:t> con 3 </a:t>
            </a:r>
            <a:r>
              <a:rPr lang="es-EC" dirty="0" err="1" smtClean="0"/>
              <a:t>containers</a:t>
            </a:r>
            <a:r>
              <a:rPr lang="es-EC" dirty="0" smtClean="0"/>
              <a:t>  con  </a:t>
            </a:r>
            <a:r>
              <a:rPr lang="es-EC" dirty="0" smtClean="0"/>
              <a:t>forma  </a:t>
            </a:r>
            <a:r>
              <a:rPr lang="es-EC" dirty="0" smtClean="0"/>
              <a:t>y un texto y un </a:t>
            </a:r>
            <a:r>
              <a:rPr lang="es-EC" dirty="0" err="1" smtClean="0"/>
              <a:t>iconono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199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9578" t="17311" r="20089" b="13948"/>
          <a:stretch/>
        </p:blipFill>
        <p:spPr>
          <a:xfrm>
            <a:off x="760548" y="373019"/>
            <a:ext cx="5971177" cy="56775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9030" t="37852" r="32087" b="48258"/>
          <a:stretch/>
        </p:blipFill>
        <p:spPr>
          <a:xfrm>
            <a:off x="7701196" y="1760412"/>
            <a:ext cx="3114850" cy="136980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10696" y="373019"/>
            <a:ext cx="4589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 smtClean="0"/>
              <a:t>row</a:t>
            </a:r>
            <a:r>
              <a:rPr lang="es-EC" dirty="0" smtClean="0"/>
              <a:t> con </a:t>
            </a:r>
            <a:r>
              <a:rPr lang="es-EC" dirty="0" err="1" smtClean="0"/>
              <a:t>container</a:t>
            </a:r>
            <a:r>
              <a:rPr lang="es-EC" dirty="0" smtClean="0"/>
              <a:t> , imagen al lado izquierdo , otro </a:t>
            </a:r>
            <a:r>
              <a:rPr lang="es-EC" dirty="0" err="1" smtClean="0"/>
              <a:t>container</a:t>
            </a:r>
            <a:r>
              <a:rPr lang="es-EC" dirty="0" smtClean="0"/>
              <a:t> con forma al lado derecho con un </a:t>
            </a:r>
            <a:r>
              <a:rPr lang="es-EC" dirty="0" err="1" smtClean="0"/>
              <a:t>text</a:t>
            </a:r>
            <a:r>
              <a:rPr lang="es-EC" dirty="0" smtClean="0"/>
              <a:t> y un </a:t>
            </a:r>
            <a:r>
              <a:rPr lang="es-EC" dirty="0" err="1"/>
              <a:t>FloatingActionButton</a:t>
            </a:r>
            <a:endParaRPr lang="es-EC" dirty="0"/>
          </a:p>
          <a:p>
            <a:r>
              <a:rPr lang="es-MX" dirty="0" smtClean="0"/>
              <a:t> o un icono</a:t>
            </a:r>
            <a:endParaRPr lang="es-EC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1024" t="69406" r="32327" b="24384"/>
          <a:stretch/>
        </p:blipFill>
        <p:spPr>
          <a:xfrm>
            <a:off x="7701196" y="4249784"/>
            <a:ext cx="2331336" cy="61241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210696" y="3326454"/>
            <a:ext cx="4309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 smtClean="0"/>
              <a:t>Row</a:t>
            </a:r>
            <a:r>
              <a:rPr lang="es-EC" dirty="0" smtClean="0"/>
              <a:t> con fondo negro e iconos  o </a:t>
            </a:r>
            <a:r>
              <a:rPr lang="es-EC" dirty="0" err="1" smtClean="0"/>
              <a:t>FloatingActionButton</a:t>
            </a:r>
            <a:endParaRPr lang="es-EC" dirty="0" smtClean="0"/>
          </a:p>
          <a:p>
            <a:r>
              <a:rPr lang="es-EC" dirty="0" smtClean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9522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9578" t="17311" r="20089" b="13948"/>
          <a:stretch/>
        </p:blipFill>
        <p:spPr>
          <a:xfrm>
            <a:off x="760548" y="373019"/>
            <a:ext cx="5971177" cy="56775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0485" t="62088" r="22609" b="25504"/>
          <a:stretch/>
        </p:blipFill>
        <p:spPr>
          <a:xfrm>
            <a:off x="7782133" y="1629803"/>
            <a:ext cx="2531189" cy="12788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70485" t="74361" r="22281" b="18049"/>
          <a:stretch/>
        </p:blipFill>
        <p:spPr>
          <a:xfrm>
            <a:off x="7782133" y="4082527"/>
            <a:ext cx="2124635" cy="62688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3220" y="397457"/>
            <a:ext cx="3861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 smtClean="0"/>
              <a:t>Container</a:t>
            </a:r>
            <a:r>
              <a:rPr lang="es-EC" dirty="0" smtClean="0"/>
              <a:t>, </a:t>
            </a:r>
            <a:r>
              <a:rPr lang="es-EC" dirty="0" err="1" smtClean="0"/>
              <a:t>Row</a:t>
            </a:r>
            <a:r>
              <a:rPr lang="es-EC" dirty="0" smtClean="0"/>
              <a:t> dentro del </a:t>
            </a:r>
            <a:r>
              <a:rPr lang="es-EC" dirty="0" err="1" smtClean="0"/>
              <a:t>Row</a:t>
            </a:r>
            <a:r>
              <a:rPr lang="es-EC" dirty="0" smtClean="0"/>
              <a:t> un </a:t>
            </a:r>
            <a:r>
              <a:rPr lang="es-EC" dirty="0" err="1" smtClean="0"/>
              <a:t>title</a:t>
            </a:r>
            <a:r>
              <a:rPr lang="es-EC" dirty="0" smtClean="0"/>
              <a:t> mas unos iconos Fuera del </a:t>
            </a:r>
            <a:r>
              <a:rPr lang="es-EC" dirty="0" err="1" smtClean="0"/>
              <a:t>Row</a:t>
            </a:r>
            <a:r>
              <a:rPr lang="es-EC" dirty="0" smtClean="0"/>
              <a:t> un texto,  otro </a:t>
            </a:r>
            <a:r>
              <a:rPr lang="es-EC" dirty="0" err="1" smtClean="0"/>
              <a:t>Row</a:t>
            </a:r>
            <a:r>
              <a:rPr lang="es-EC" dirty="0" smtClean="0"/>
              <a:t> con un </a:t>
            </a:r>
            <a:r>
              <a:rPr lang="es-EC" dirty="0" err="1" smtClean="0"/>
              <a:t>text</a:t>
            </a:r>
            <a:r>
              <a:rPr lang="es-EC" dirty="0" smtClean="0"/>
              <a:t> y un icono mas un </a:t>
            </a:r>
            <a:r>
              <a:rPr lang="es-EC" dirty="0" err="1" smtClean="0"/>
              <a:t>text</a:t>
            </a:r>
            <a:r>
              <a:rPr lang="es-EC" dirty="0" smtClean="0"/>
              <a:t> </a:t>
            </a:r>
            <a:endParaRPr lang="es-EC" dirty="0"/>
          </a:p>
        </p:txBody>
      </p:sp>
      <p:sp>
        <p:nvSpPr>
          <p:cNvPr id="9" name="Rectángulo 8"/>
          <p:cNvSpPr/>
          <p:nvPr/>
        </p:nvSpPr>
        <p:spPr>
          <a:xfrm>
            <a:off x="7503220" y="3211775"/>
            <a:ext cx="3861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Container</a:t>
            </a:r>
            <a:r>
              <a:rPr lang="es-MX" dirty="0" smtClean="0"/>
              <a:t> , </a:t>
            </a:r>
            <a:r>
              <a:rPr lang="es-MX" dirty="0" err="1" smtClean="0"/>
              <a:t>Row</a:t>
            </a:r>
            <a:r>
              <a:rPr lang="es-MX" dirty="0" smtClean="0"/>
              <a:t> un </a:t>
            </a:r>
            <a:r>
              <a:rPr lang="es-MX" dirty="0" err="1" smtClean="0"/>
              <a:t>text</a:t>
            </a:r>
            <a:r>
              <a:rPr lang="es-MX" dirty="0" smtClean="0"/>
              <a:t>, </a:t>
            </a:r>
            <a:r>
              <a:rPr lang="es-MX" dirty="0" err="1" smtClean="0"/>
              <a:t>subtitle</a:t>
            </a:r>
            <a:r>
              <a:rPr lang="es-MX" dirty="0" smtClean="0"/>
              <a:t> mas un </a:t>
            </a:r>
            <a:r>
              <a:rPr lang="es-MX" dirty="0" err="1" smtClean="0"/>
              <a:t>boton</a:t>
            </a:r>
            <a:r>
              <a:rPr lang="es-MX" dirty="0" smtClean="0"/>
              <a:t>,. </a:t>
            </a:r>
            <a:endParaRPr lang="es-EC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69831" t="34288" r="21296" b="41435"/>
          <a:stretch/>
        </p:blipFill>
        <p:spPr>
          <a:xfrm>
            <a:off x="7782133" y="5170073"/>
            <a:ext cx="1859787" cy="1431023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503220" y="4755076"/>
            <a:ext cx="3861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Imagen dentro de un </a:t>
            </a:r>
            <a:r>
              <a:rPr lang="es-MX" dirty="0" err="1" smtClean="0"/>
              <a:t>container</a:t>
            </a:r>
            <a:r>
              <a:rPr lang="es-MX" dirty="0" smtClean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583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117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Edisson Vargas</dc:creator>
  <cp:lastModifiedBy>Edisson Vargas</cp:lastModifiedBy>
  <cp:revision>6</cp:revision>
  <dcterms:created xsi:type="dcterms:W3CDTF">2020-10-30T03:38:38Z</dcterms:created>
  <dcterms:modified xsi:type="dcterms:W3CDTF">2020-10-30T13:48:42Z</dcterms:modified>
</cp:coreProperties>
</file>