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0E33-278A-4F5B-9E91-E0E0BAC51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F6DEF-FE98-45C8-BDE1-6CAF2243B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0C65A-1957-4383-B77C-5B0F50CA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CB96-F31E-4529-B81D-ED4AF61B6D14}" type="datetimeFigureOut">
              <a:rPr lang="en-AU" smtClean="0"/>
              <a:t>11/02/2019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B70BA-8280-4698-95F8-4835F84D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8EF36-1D09-4915-9CD8-7970E89E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1D72-BBC6-4967-8399-EDB284A7B0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38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CE0F-9C81-46A5-8674-189E589C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E348D-1FE7-4D6E-8D8F-316864E15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0764-59AA-421B-908B-9E8C44F1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CB96-F31E-4529-B81D-ED4AF61B6D14}" type="datetimeFigureOut">
              <a:rPr lang="en-AU" smtClean="0"/>
              <a:t>11/02/2019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5925-FBE6-4BA8-8A42-3CE189A7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1356-9AD0-4D2F-A433-D3046B9C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1D72-BBC6-4967-8399-EDB284A7B0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9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07F2D-81E5-42E5-9380-1013C9205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EF296-D40C-47FC-877C-A0D926BD2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CBB60-DF79-4377-B06D-0B2C6131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CB96-F31E-4529-B81D-ED4AF61B6D14}" type="datetimeFigureOut">
              <a:rPr lang="en-AU" smtClean="0"/>
              <a:t>11/02/2019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EC1CE-4D75-47BF-B832-3766BA5B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CADB2-17F9-473C-806C-5806A8AA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1D72-BBC6-4967-8399-EDB284A7B0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508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A465-D32F-4E1C-B241-FB9EF6F9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D9AD3-F17B-4468-BBAC-B170CA412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55ACE-78C0-4410-9CDA-483D5237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CB96-F31E-4529-B81D-ED4AF61B6D14}" type="datetimeFigureOut">
              <a:rPr lang="en-AU" smtClean="0"/>
              <a:t>11/02/2019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5D8C6-F7DF-4416-98B2-E90FA4AB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A82F-4590-4D7D-B527-31149DDD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1D72-BBC6-4967-8399-EDB284A7B0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088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1F61-6B6B-4416-9876-B185DDE9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A1758-1975-4759-ACCA-548281DC7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AD9F4-1C67-46A2-9A24-0F467661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CB96-F31E-4529-B81D-ED4AF61B6D14}" type="datetimeFigureOut">
              <a:rPr lang="en-AU" smtClean="0"/>
              <a:t>11/02/2019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975E-5016-4910-8C3B-3AA91C92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58000-4B39-4406-AC64-353B3F77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1D72-BBC6-4967-8399-EDB284A7B0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70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983C-B115-4D7E-B4B3-5A5B53BF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AE401-EED2-4CCC-889B-EF45CEA46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D58CC-F49D-4EC7-A6C5-035738E37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2D374-2113-4DD0-A331-86324243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CB96-F31E-4529-B81D-ED4AF61B6D14}" type="datetimeFigureOut">
              <a:rPr lang="en-AU" smtClean="0"/>
              <a:t>11/02/2019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9EEEC-D204-4418-B532-238958A4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490BC-AC9C-4067-BA13-24270379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1D72-BBC6-4967-8399-EDB284A7B0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118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2D89-4670-4509-8218-323FA849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43B9A-A65A-4078-98F9-93BE0798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107EB-C92D-47DA-A813-F46B5EBD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F78FA-CDCA-40EA-B8EB-FC35F01A7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99A62-E8BE-4D4D-97AB-440EA2B80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15E07-41A4-4358-9F5E-365B0A70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CB96-F31E-4529-B81D-ED4AF61B6D14}" type="datetimeFigureOut">
              <a:rPr lang="en-AU" smtClean="0"/>
              <a:t>11/02/2019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341FE-53D4-4173-A91B-347CF875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2D886-C2B6-4C46-B6CC-FC9B24A4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1D72-BBC6-4967-8399-EDB284A7B0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75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F0FF-4659-4AAE-9D5E-F0FDA499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C1B99-5872-47BD-9A51-DA736115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CB96-F31E-4529-B81D-ED4AF61B6D14}" type="datetimeFigureOut">
              <a:rPr lang="en-AU" smtClean="0"/>
              <a:t>11/02/2019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724DA-806A-475F-A3C5-2BF7CFE7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12D5F-48B0-4B5C-923D-367CA0CF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1D72-BBC6-4967-8399-EDB284A7B0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862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F9A8A-A795-489B-A2B4-04869A74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CB96-F31E-4529-B81D-ED4AF61B6D14}" type="datetimeFigureOut">
              <a:rPr lang="en-AU" smtClean="0"/>
              <a:t>11/02/2019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43F58-F040-4BC1-A775-785C9E5F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32172-795E-48C8-8F0E-26172B9D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1D72-BBC6-4967-8399-EDB284A7B0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80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55F2-20C6-4804-BBF4-89D769F6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E0CE-9D39-4BEE-9339-20735F19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F90BC-BE50-4E82-B1A4-DF17AD2C5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86FD9-C424-4C33-AB9F-78012091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CB96-F31E-4529-B81D-ED4AF61B6D14}" type="datetimeFigureOut">
              <a:rPr lang="en-AU" smtClean="0"/>
              <a:t>11/02/2019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BF548-366C-4FC5-9B05-1E34E2FC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77D1B-4E2A-4C40-A856-D7862E34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1D72-BBC6-4967-8399-EDB284A7B0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98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C7DA-D4CE-4F51-8D1D-4E35C847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56A28-671D-4869-A1B6-4894400A2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7F19B-7DDB-4160-B383-7A6DD2354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6EA46-2784-43D0-B807-0EC0551C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CB96-F31E-4529-B81D-ED4AF61B6D14}" type="datetimeFigureOut">
              <a:rPr lang="en-AU" smtClean="0"/>
              <a:t>11/02/2019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575CA-0A78-466B-B34E-9B1F2C8B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C3530-66FC-460A-8E6F-7075C1F7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1D72-BBC6-4967-8399-EDB284A7B0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35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4845F-E972-4C9B-B6AD-F0B99EFB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CCD36-0886-4AB0-9573-EAC580673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465A-1EFC-4F1A-ADB5-2FFBCF507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5CB96-F31E-4529-B81D-ED4AF61B6D14}" type="datetimeFigureOut">
              <a:rPr lang="en-AU" smtClean="0"/>
              <a:t>11/02/2019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39F0-1F9E-4F0F-949F-53601371A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535D4-1B55-4285-BF7D-342174EB1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31D72-BBC6-4967-8399-EDB284A7B0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107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6440-4E4D-4AAC-8E74-6B8E6687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Sign-in and go to “Manage Portfolios”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72BE0-9CFB-4978-A882-EFF033E68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98" y="2175320"/>
            <a:ext cx="4686300" cy="3790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6BA03-106A-4D23-8C21-690C3ACFB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55779"/>
            <a:ext cx="4648200" cy="3257550"/>
          </a:xfrm>
          <a:prstGeom prst="rect">
            <a:avLst/>
          </a:prstGeom>
        </p:spPr>
      </p:pic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9967C73D-A25C-447E-873B-5A341718027E}"/>
              </a:ext>
            </a:extLst>
          </p:cNvPr>
          <p:cNvSpPr/>
          <p:nvPr/>
        </p:nvSpPr>
        <p:spPr>
          <a:xfrm>
            <a:off x="4982718" y="3543412"/>
            <a:ext cx="978408" cy="484632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C96CA3-17E0-4376-9818-ED6D03A9FB1A}"/>
              </a:ext>
            </a:extLst>
          </p:cNvPr>
          <p:cNvSpPr/>
          <p:nvPr/>
        </p:nvSpPr>
        <p:spPr>
          <a:xfrm>
            <a:off x="6158428" y="3085799"/>
            <a:ext cx="1972020" cy="343201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96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D378-EB08-4970-A715-701D96D30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94BB8-9E1D-4723-8133-F76AD9ECC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5D136-4D05-42FF-B55F-56AD84A46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8" y="0"/>
            <a:ext cx="75723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7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FF27-E58E-4D36-A76D-37C8C9F5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new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B5C0-1D89-4F2F-8DF3-C2A3950E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0A830-90F1-4FFF-A239-7D3ABB221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743442"/>
            <a:ext cx="5200650" cy="2847975"/>
          </a:xfrm>
          <a:prstGeom prst="rect">
            <a:avLst/>
          </a:prstGeom>
        </p:spPr>
      </p:pic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C02B04AC-A0FA-40E1-82FC-AB421CBF3766}"/>
              </a:ext>
            </a:extLst>
          </p:cNvPr>
          <p:cNvSpPr/>
          <p:nvPr/>
        </p:nvSpPr>
        <p:spPr>
          <a:xfrm>
            <a:off x="6305081" y="2925113"/>
            <a:ext cx="978408" cy="484632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8D7049-F780-4520-906F-CDFBAE85D030}"/>
              </a:ext>
            </a:extLst>
          </p:cNvPr>
          <p:cNvSpPr/>
          <p:nvPr/>
        </p:nvSpPr>
        <p:spPr>
          <a:xfrm>
            <a:off x="517283" y="2438685"/>
            <a:ext cx="1972020" cy="343201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D6C1B9-5029-41C8-B1BF-47DCA5D5C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570" y="1743442"/>
            <a:ext cx="3325485" cy="270547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351789C-0BC6-462D-8069-9EBD801D792E}"/>
              </a:ext>
            </a:extLst>
          </p:cNvPr>
          <p:cNvSpPr/>
          <p:nvPr/>
        </p:nvSpPr>
        <p:spPr>
          <a:xfrm>
            <a:off x="7283489" y="3257399"/>
            <a:ext cx="1255600" cy="343201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21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C350-99B9-4D58-9CB4-4CD34629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Choose “manage” to add stocks to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3C26-FDCB-4B6F-B504-1EF1B0764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F44D9-E5CB-48E1-B0F1-345E9792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972300" cy="2209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0CBF773-6ECB-4CB5-975B-721B95DAC3E2}"/>
              </a:ext>
            </a:extLst>
          </p:cNvPr>
          <p:cNvSpPr/>
          <p:nvPr/>
        </p:nvSpPr>
        <p:spPr>
          <a:xfrm>
            <a:off x="7024369" y="3355875"/>
            <a:ext cx="814267" cy="343201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22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1CBC-4DFC-4CFC-836A-51BBAB1B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Select stock from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8C488-CF5E-402F-91B1-0F9091C29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8A0C8-50E7-4F22-B604-395C33E6B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91" y="2040358"/>
            <a:ext cx="4819650" cy="2314575"/>
          </a:xfrm>
          <a:prstGeom prst="rect">
            <a:avLst/>
          </a:prstGeom>
        </p:spPr>
      </p:pic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316CCA55-DC2C-4528-AB45-9F19D3950D14}"/>
              </a:ext>
            </a:extLst>
          </p:cNvPr>
          <p:cNvSpPr/>
          <p:nvPr/>
        </p:nvSpPr>
        <p:spPr>
          <a:xfrm>
            <a:off x="5324161" y="2997122"/>
            <a:ext cx="978408" cy="484632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1DB7F6-FAE5-4134-A7E3-A7C9D0CF30D4}"/>
              </a:ext>
            </a:extLst>
          </p:cNvPr>
          <p:cNvSpPr/>
          <p:nvPr/>
        </p:nvSpPr>
        <p:spPr>
          <a:xfrm>
            <a:off x="649191" y="3138553"/>
            <a:ext cx="1296840" cy="343201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BD656-0FAD-4BB0-B998-4E75E80DE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118" y="1806430"/>
            <a:ext cx="5724337" cy="293702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41E16A9-1C11-4C53-963C-DB87ED77D847}"/>
              </a:ext>
            </a:extLst>
          </p:cNvPr>
          <p:cNvSpPr/>
          <p:nvPr/>
        </p:nvSpPr>
        <p:spPr>
          <a:xfrm>
            <a:off x="11542808" y="3426191"/>
            <a:ext cx="579195" cy="212359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3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830A-5A20-42E2-B128-2461ACE4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Or enter the ticker… Go to “transactions”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A5EB3-8A80-4B3D-AA38-D2008C428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2CF5D-78E5-4C73-818E-E83D9E37F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928812"/>
            <a:ext cx="8126807" cy="325278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A6FC287-323B-4472-9A3C-0DA0CE9D5682}"/>
              </a:ext>
            </a:extLst>
          </p:cNvPr>
          <p:cNvSpPr/>
          <p:nvPr/>
        </p:nvSpPr>
        <p:spPr>
          <a:xfrm>
            <a:off x="1030190" y="2681353"/>
            <a:ext cx="3732309" cy="442847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D48C8E-192B-43E9-A26F-E3BC6F88810B}"/>
              </a:ext>
            </a:extLst>
          </p:cNvPr>
          <p:cNvSpPr/>
          <p:nvPr/>
        </p:nvSpPr>
        <p:spPr>
          <a:xfrm>
            <a:off x="8064403" y="3924300"/>
            <a:ext cx="1267316" cy="323850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02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01D6-2CD5-4AC2-B8EB-0B7D6A9F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 new Transaction, fill in all required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BE07-1FB1-45C2-9136-C6CBD2DC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C164F-C96F-4238-8382-40EA5485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362200"/>
            <a:ext cx="7562850" cy="2705100"/>
          </a:xfrm>
          <a:prstGeom prst="rect">
            <a:avLst/>
          </a:prstGeom>
        </p:spPr>
      </p:pic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692FB82C-7B24-4756-B401-E294C055F142}"/>
              </a:ext>
            </a:extLst>
          </p:cNvPr>
          <p:cNvSpPr/>
          <p:nvPr/>
        </p:nvSpPr>
        <p:spPr>
          <a:xfrm>
            <a:off x="7403593" y="3066598"/>
            <a:ext cx="978408" cy="484632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0FBF4E-E0A0-4364-B7D0-713D28720D90}"/>
              </a:ext>
            </a:extLst>
          </p:cNvPr>
          <p:cNvSpPr/>
          <p:nvPr/>
        </p:nvSpPr>
        <p:spPr>
          <a:xfrm>
            <a:off x="219074" y="3085799"/>
            <a:ext cx="1438275" cy="343201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150568-E4F7-4545-BF37-B6C32BFC8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409" y="1709738"/>
            <a:ext cx="3619500" cy="33337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DEB5FA8-EF55-4BDD-9C8C-2C682326FEE0}"/>
              </a:ext>
            </a:extLst>
          </p:cNvPr>
          <p:cNvSpPr/>
          <p:nvPr/>
        </p:nvSpPr>
        <p:spPr>
          <a:xfrm>
            <a:off x="8458202" y="4274678"/>
            <a:ext cx="978408" cy="335422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608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7021-FB3B-4020-91EF-CB1DE2FE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 more transactions, go to main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6C4C-9AEF-4B2A-A567-8162E88EE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EE349-BD2A-47B0-BB8A-2FE434B61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8259045" cy="32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3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B839-8AE6-4440-A0CF-434AAF4B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18D7F-B97C-4928-A228-D94BA628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433A1-6C02-4A79-8ADB-0B9195363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76388"/>
            <a:ext cx="2762250" cy="287395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F514753-3746-487F-ADE6-CE3ACCF1188B}"/>
              </a:ext>
            </a:extLst>
          </p:cNvPr>
          <p:cNvSpPr/>
          <p:nvPr/>
        </p:nvSpPr>
        <p:spPr>
          <a:xfrm>
            <a:off x="557728" y="3085799"/>
            <a:ext cx="1972020" cy="343201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A742C7DF-2BA4-49EF-9DB0-432ED584EB1B}"/>
              </a:ext>
            </a:extLst>
          </p:cNvPr>
          <p:cNvSpPr/>
          <p:nvPr/>
        </p:nvSpPr>
        <p:spPr>
          <a:xfrm>
            <a:off x="4222243" y="3085799"/>
            <a:ext cx="978408" cy="484632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9D4A36-E243-4D68-8705-49BB97422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0" y="1690688"/>
            <a:ext cx="5810250" cy="21907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42B084A-5929-4B50-8346-3DC3800C7CB0}"/>
              </a:ext>
            </a:extLst>
          </p:cNvPr>
          <p:cNvSpPr/>
          <p:nvPr/>
        </p:nvSpPr>
        <p:spPr>
          <a:xfrm>
            <a:off x="10272540" y="2860816"/>
            <a:ext cx="852660" cy="244033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17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C4FE-B0C6-4B11-95D7-4601B73D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 performance for chosen portfolio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01A24-798D-4BEE-BC13-E56AB5133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825625"/>
            <a:ext cx="8134350" cy="2581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41827A-68BE-4708-A110-D446681C6CC8}"/>
              </a:ext>
            </a:extLst>
          </p:cNvPr>
          <p:cNvSpPr txBox="1"/>
          <p:nvPr/>
        </p:nvSpPr>
        <p:spPr>
          <a:xfrm>
            <a:off x="1390650" y="4762500"/>
            <a:ext cx="702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* Calculations here are likely not correct, they are just illustrative for now</a:t>
            </a:r>
          </a:p>
        </p:txBody>
      </p:sp>
    </p:spTree>
    <p:extLst>
      <p:ext uri="{BB962C8B-B14F-4D97-AF65-F5344CB8AC3E}">
        <p14:creationId xmlns:p14="http://schemas.microsoft.com/office/powerpoint/2010/main" val="296039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70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Sign-in and go to “Manage Portfolios”</vt:lpstr>
      <vt:lpstr>Create new portfolio</vt:lpstr>
      <vt:lpstr>Choose “manage” to add stocks to portfolio</vt:lpstr>
      <vt:lpstr>Select stock from list</vt:lpstr>
      <vt:lpstr>Or enter the ticker… Go to “transactions”</vt:lpstr>
      <vt:lpstr>Add new Transaction, fill in all required fields</vt:lpstr>
      <vt:lpstr>Add more transactions, go to main menu</vt:lpstr>
      <vt:lpstr>PowerPoint Presentation</vt:lpstr>
      <vt:lpstr>View performance for chosen portfolio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Thorup Andersen</dc:creator>
  <cp:lastModifiedBy>Klaus Thorup Andersen</cp:lastModifiedBy>
  <cp:revision>8</cp:revision>
  <dcterms:created xsi:type="dcterms:W3CDTF">2019-02-03T11:50:53Z</dcterms:created>
  <dcterms:modified xsi:type="dcterms:W3CDTF">2019-02-11T12:12:07Z</dcterms:modified>
</cp:coreProperties>
</file>