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F26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7098C-469C-BE81-E0D1-F2DE5B89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F05D46-B6A7-DC7C-C619-5FCA3352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80A60-504B-A716-D998-94A7A2FF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DE377-E37D-304D-8789-D8BB34FF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390EC-7AF3-16ED-21BF-5C5B763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76A2B-F26D-94C7-36C5-CB469D5B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DAFFDF-A4D8-CAFD-6EF5-0BC6792B3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D8292-5AB4-1557-470E-0002A34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6EB869-8023-D0D1-F9E1-0B20FC78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27B44-972C-B108-3AA5-A9FA400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78A25F-4277-95BD-F0A0-A4FF4B926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9B474-9314-0E22-B2D1-FBD9747B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643D4-2A05-A3FA-B7AA-5165BA7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9FC4E-0307-6CBE-ABE8-BB13DCC2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FA70E-CA46-4FBD-C83D-F689B3A1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E053-2FA0-B6E1-7BD7-1256DD61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2174C-66E7-A705-4A65-33D4D106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56064-2B54-4932-7441-FFAC90E2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FDF43-E7FF-11E2-37BD-B23D9D78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9505B-BB92-4F2E-6ED4-43BE615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E2429-8CC1-FE82-637E-096BE56E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D1FAF7-854E-72A1-6668-1CE16496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B6061-C6C3-BD4C-BAB6-8572A2C1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4CEEB-4ED8-4CA3-2FA7-AC16144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ED61A-9AA3-F1E6-1B8E-DE47C64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47F6A-B8FD-2BFD-9092-78D4876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FAAA-624D-3E6C-6441-8D8A0CEE5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A5250B-A8B4-E006-270C-59AFBFB7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F57260-1506-A128-CFB1-DDD3DDF5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B81EA-B6B6-C4D4-80A6-1DCE2448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5732EC-2206-FECD-C745-3CCD60FA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1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DF778-540D-D899-E28F-2028BB0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251E9-7BBC-70F7-8E48-C974703C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3C7022-D5EB-CAE8-4DC0-94193999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738296-0BC1-07AB-9CDA-006611BE0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EB482D-5AA1-0BD1-1DAB-FE2A56A5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781854-3A6D-F71C-8F0C-EB7A5A1D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6C007F-D013-791C-766E-9C5E5813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6BED2D-A43B-1580-468E-2B440EF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1A372-5409-E217-1473-0A83F441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238589-F58B-C186-79BC-0ABCBF1A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2CC973-58E8-4832-C2E4-E6DB909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B566E5-59CC-BEA6-C021-5207D564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AFE12-A2A4-B3EB-90D5-C2FF3018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ECAC5B-07BC-0033-28BA-7DED07AF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0ED0AF-644A-05CD-C46C-9F2038A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F68B3-09A9-1EE9-AA29-B9EB6F63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EE8E0-2BCB-CBE6-0D05-1CE2CF69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52A5D6-1AA0-13E0-D9DF-8D323E4B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85E7B-F91E-3E82-89CA-57BAAE7C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4A5FC7-F986-3991-D935-335013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B2CFF-6E99-5684-7811-81D181F6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F9F8-B6BD-1EF6-4336-80DF9D4C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498C98-4EC1-27A9-271D-19E9B8688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540A6C-EE58-A3EB-2255-C97307179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43A13-CCEA-6F1B-51E7-EDDABAA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6CDCEF-9C76-E023-7898-2C638697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13FEA-2D49-277D-7044-140936F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149A3F-031B-B141-26F6-371FD939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491BD9-7ED7-F935-EC55-0667A253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40A8B-06F0-B54A-20C8-4B99A080F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6E23-9187-48F2-BC34-F8326DCEC244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BDB3A-784B-BB61-46AB-47794121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334E6-3565-28D0-04F9-B76DDA12A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3BDB-8616-4C3D-9F40-BCA8A0247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7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2EB0507-CD5A-7E29-EF86-F2365686CE5F}"/>
              </a:ext>
            </a:extLst>
          </p:cNvPr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8C8C8C"/>
                </a:solidFill>
                <a:latin typeface="Trebuchet MS" panose="020B0603020202020204" pitchFamily="34" charset="0"/>
              </a:rPr>
              <a:t>SERVIÇOS FUNDAMENTAIS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FCDBF4-50CF-78C7-8479-4D7FBF0E3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783" cy="69660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906DD39-ED94-7861-C8CD-3A5AC04CD365}"/>
              </a:ext>
            </a:extLst>
          </p:cNvPr>
          <p:cNvCxnSpPr/>
          <p:nvPr/>
        </p:nvCxnSpPr>
        <p:spPr>
          <a:xfrm>
            <a:off x="0" y="771878"/>
            <a:ext cx="12192000" cy="0"/>
          </a:xfrm>
          <a:prstGeom prst="line">
            <a:avLst/>
          </a:prstGeom>
          <a:ln w="25400">
            <a:solidFill>
              <a:srgbClr val="8FB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95ED76-CA5E-CB02-CA23-9EA004156822}"/>
              </a:ext>
            </a:extLst>
          </p:cNvPr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8C8C8C"/>
                </a:solidFill>
                <a:latin typeface="Trebuchet MS" panose="020B0603020202020204" pitchFamily="34" charset="0"/>
              </a:rPr>
              <a:t>INFRAESTRUTURA GERAL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AC50F1-9D78-C326-761A-D5C42B53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783" cy="696602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D0BECB-8D1A-2976-D4E7-15AC58050B60}"/>
              </a:ext>
            </a:extLst>
          </p:cNvPr>
          <p:cNvCxnSpPr/>
          <p:nvPr/>
        </p:nvCxnSpPr>
        <p:spPr>
          <a:xfrm>
            <a:off x="0" y="771878"/>
            <a:ext cx="12192000" cy="0"/>
          </a:xfrm>
          <a:prstGeom prst="line">
            <a:avLst/>
          </a:prstGeom>
          <a:ln w="25400">
            <a:solidFill>
              <a:srgbClr val="8FB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23B6E8-B2FE-6E6D-F24D-2872D74C5071}"/>
              </a:ext>
            </a:extLst>
          </p:cNvPr>
          <p:cNvSpPr/>
          <p:nvPr/>
        </p:nvSpPr>
        <p:spPr>
          <a:xfrm>
            <a:off x="0" y="0"/>
            <a:ext cx="12192000" cy="7901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8C8C8C"/>
                </a:solidFill>
                <a:latin typeface="Trebuchet MS" panose="020B0603020202020204" pitchFamily="34" charset="0"/>
              </a:rPr>
              <a:t>INFRAESTRUTURA DETALHADA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68C220-A565-F54E-546A-0722CD79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1783" cy="696602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C4570A9-2E0C-4550-B366-01AB14F2E570}"/>
              </a:ext>
            </a:extLst>
          </p:cNvPr>
          <p:cNvCxnSpPr/>
          <p:nvPr/>
        </p:nvCxnSpPr>
        <p:spPr>
          <a:xfrm>
            <a:off x="0" y="771878"/>
            <a:ext cx="12192000" cy="0"/>
          </a:xfrm>
          <a:prstGeom prst="line">
            <a:avLst/>
          </a:prstGeom>
          <a:ln w="25400">
            <a:solidFill>
              <a:srgbClr val="8FBF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3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Klaus Wilken</dc:creator>
  <cp:lastModifiedBy>Klaus Wilken</cp:lastModifiedBy>
  <cp:revision>2</cp:revision>
  <dcterms:created xsi:type="dcterms:W3CDTF">2022-08-31T20:07:25Z</dcterms:created>
  <dcterms:modified xsi:type="dcterms:W3CDTF">2022-08-31T20:26:28Z</dcterms:modified>
</cp:coreProperties>
</file>