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DB589-568E-499F-8CC6-EA398168A9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476B8-9A0F-4652-BE68-4BDAD1C636A7}">
      <dgm:prSet/>
      <dgm:spPr/>
      <dgm:t>
        <a:bodyPr/>
        <a:lstStyle/>
        <a:p>
          <a:pPr>
            <a:defRPr cap="all"/>
          </a:pPr>
          <a:r>
            <a:rPr lang="en-US"/>
            <a:t>Applications:</a:t>
          </a:r>
        </a:p>
      </dgm:t>
    </dgm:pt>
    <dgm:pt modelId="{55B7C32E-465B-4785-93BE-CC1C19B59212}" type="parTrans" cxnId="{A8A78CD3-C126-4054-BEED-724D8C1C0EB2}">
      <dgm:prSet/>
      <dgm:spPr/>
      <dgm:t>
        <a:bodyPr/>
        <a:lstStyle/>
        <a:p>
          <a:endParaRPr lang="en-US"/>
        </a:p>
      </dgm:t>
    </dgm:pt>
    <dgm:pt modelId="{4C010299-5C82-444C-9E61-A5A7BF10DFE2}" type="sibTrans" cxnId="{A8A78CD3-C126-4054-BEED-724D8C1C0EB2}">
      <dgm:prSet/>
      <dgm:spPr/>
      <dgm:t>
        <a:bodyPr/>
        <a:lstStyle/>
        <a:p>
          <a:endParaRPr lang="en-US"/>
        </a:p>
      </dgm:t>
    </dgm:pt>
    <dgm:pt modelId="{6E362497-6328-43B3-95AA-94C68007B2E7}">
      <dgm:prSet/>
      <dgm:spPr/>
      <dgm:t>
        <a:bodyPr/>
        <a:lstStyle/>
        <a:p>
          <a:pPr>
            <a:defRPr cap="all"/>
          </a:pPr>
          <a:r>
            <a:rPr lang="en-US"/>
            <a:t>- Automated Food Recognition.</a:t>
          </a:r>
        </a:p>
      </dgm:t>
    </dgm:pt>
    <dgm:pt modelId="{D559E836-2DC3-4245-A06E-1BB733B87BD7}" type="parTrans" cxnId="{AC121DCD-415F-4895-A4C9-AE9341C7EC47}">
      <dgm:prSet/>
      <dgm:spPr/>
      <dgm:t>
        <a:bodyPr/>
        <a:lstStyle/>
        <a:p>
          <a:endParaRPr lang="en-US"/>
        </a:p>
      </dgm:t>
    </dgm:pt>
    <dgm:pt modelId="{F3C2F6AF-29EA-4281-8CED-339DB6FD417B}" type="sibTrans" cxnId="{AC121DCD-415F-4895-A4C9-AE9341C7EC47}">
      <dgm:prSet/>
      <dgm:spPr/>
      <dgm:t>
        <a:bodyPr/>
        <a:lstStyle/>
        <a:p>
          <a:endParaRPr lang="en-US"/>
        </a:p>
      </dgm:t>
    </dgm:pt>
    <dgm:pt modelId="{2AB576FB-ACDA-49F9-9863-B385EBB0E439}">
      <dgm:prSet/>
      <dgm:spPr/>
      <dgm:t>
        <a:bodyPr/>
        <a:lstStyle/>
        <a:p>
          <a:pPr>
            <a:defRPr cap="all"/>
          </a:pPr>
          <a:r>
            <a:rPr lang="en-US"/>
            <a:t>- Restaurant Menu Digitization.</a:t>
          </a:r>
        </a:p>
      </dgm:t>
    </dgm:pt>
    <dgm:pt modelId="{726CEEB8-25D8-4164-A377-49F3FE0EE891}" type="parTrans" cxnId="{C917B9C1-CBD3-4D87-9230-7C03823B1C49}">
      <dgm:prSet/>
      <dgm:spPr/>
      <dgm:t>
        <a:bodyPr/>
        <a:lstStyle/>
        <a:p>
          <a:endParaRPr lang="en-US"/>
        </a:p>
      </dgm:t>
    </dgm:pt>
    <dgm:pt modelId="{A7CBA64C-7C6C-4582-8BC3-271E374A8876}" type="sibTrans" cxnId="{C917B9C1-CBD3-4D87-9230-7C03823B1C49}">
      <dgm:prSet/>
      <dgm:spPr/>
      <dgm:t>
        <a:bodyPr/>
        <a:lstStyle/>
        <a:p>
          <a:endParaRPr lang="en-US"/>
        </a:p>
      </dgm:t>
    </dgm:pt>
    <dgm:pt modelId="{0C540F71-064E-4BB7-BE76-12EA08AC79AC}">
      <dgm:prSet/>
      <dgm:spPr/>
      <dgm:t>
        <a:bodyPr/>
        <a:lstStyle/>
        <a:p>
          <a:pPr>
            <a:defRPr cap="all"/>
          </a:pPr>
          <a:r>
            <a:rPr lang="en-US"/>
            <a:t>- Visual Search in Food Apps.</a:t>
          </a:r>
        </a:p>
      </dgm:t>
    </dgm:pt>
    <dgm:pt modelId="{66233B22-50EE-424C-9AB3-23AA7CA5734E}" type="parTrans" cxnId="{B96CBA3F-E4A2-42BB-9E7C-C763DC5911D7}">
      <dgm:prSet/>
      <dgm:spPr/>
      <dgm:t>
        <a:bodyPr/>
        <a:lstStyle/>
        <a:p>
          <a:endParaRPr lang="en-US"/>
        </a:p>
      </dgm:t>
    </dgm:pt>
    <dgm:pt modelId="{8F29CF16-9E3D-4888-B9E9-7C5609B73960}" type="sibTrans" cxnId="{B96CBA3F-E4A2-42BB-9E7C-C763DC5911D7}">
      <dgm:prSet/>
      <dgm:spPr/>
      <dgm:t>
        <a:bodyPr/>
        <a:lstStyle/>
        <a:p>
          <a:endParaRPr lang="en-US"/>
        </a:p>
      </dgm:t>
    </dgm:pt>
    <dgm:pt modelId="{9A7A2B05-2F1B-4960-99D7-C772B4497A59}" type="pres">
      <dgm:prSet presAssocID="{613DB589-568E-499F-8CC6-EA398168A99B}" presName="root" presStyleCnt="0">
        <dgm:presLayoutVars>
          <dgm:dir/>
          <dgm:resizeHandles val="exact"/>
        </dgm:presLayoutVars>
      </dgm:prSet>
      <dgm:spPr/>
    </dgm:pt>
    <dgm:pt modelId="{A34F1C93-471A-4DE0-9A50-98AE31EF8914}" type="pres">
      <dgm:prSet presAssocID="{D20476B8-9A0F-4652-BE68-4BDAD1C636A7}" presName="compNode" presStyleCnt="0"/>
      <dgm:spPr/>
    </dgm:pt>
    <dgm:pt modelId="{87B0F57B-A87A-48B9-9743-638A8088882E}" type="pres">
      <dgm:prSet presAssocID="{D20476B8-9A0F-4652-BE68-4BDAD1C636A7}" presName="iconBgRect" presStyleLbl="bgShp" presStyleIdx="0" presStyleCnt="4"/>
      <dgm:spPr/>
    </dgm:pt>
    <dgm:pt modelId="{489095F0-A243-4187-8D9A-F82E1CB34A97}" type="pres">
      <dgm:prSet presAssocID="{D20476B8-9A0F-4652-BE68-4BDAD1C636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4509DCE-E750-4C03-A4CF-E22E690BBFDD}" type="pres">
      <dgm:prSet presAssocID="{D20476B8-9A0F-4652-BE68-4BDAD1C636A7}" presName="spaceRect" presStyleCnt="0"/>
      <dgm:spPr/>
    </dgm:pt>
    <dgm:pt modelId="{F5AD3EA6-3E4E-4781-8FC8-FEBE05C7E98A}" type="pres">
      <dgm:prSet presAssocID="{D20476B8-9A0F-4652-BE68-4BDAD1C636A7}" presName="textRect" presStyleLbl="revTx" presStyleIdx="0" presStyleCnt="4">
        <dgm:presLayoutVars>
          <dgm:chMax val="1"/>
          <dgm:chPref val="1"/>
        </dgm:presLayoutVars>
      </dgm:prSet>
      <dgm:spPr/>
    </dgm:pt>
    <dgm:pt modelId="{9DC990FB-45BB-4068-A137-2EDD9378757D}" type="pres">
      <dgm:prSet presAssocID="{4C010299-5C82-444C-9E61-A5A7BF10DFE2}" presName="sibTrans" presStyleCnt="0"/>
      <dgm:spPr/>
    </dgm:pt>
    <dgm:pt modelId="{CE2C78BB-9092-4C93-A8A4-282CC2D03E48}" type="pres">
      <dgm:prSet presAssocID="{6E362497-6328-43B3-95AA-94C68007B2E7}" presName="compNode" presStyleCnt="0"/>
      <dgm:spPr/>
    </dgm:pt>
    <dgm:pt modelId="{B5F0A8D2-B2B3-46BB-A4E6-7D5FB453E410}" type="pres">
      <dgm:prSet presAssocID="{6E362497-6328-43B3-95AA-94C68007B2E7}" presName="iconBgRect" presStyleLbl="bgShp" presStyleIdx="1" presStyleCnt="4"/>
      <dgm:spPr/>
    </dgm:pt>
    <dgm:pt modelId="{CBB55C29-2DEF-4B48-8E6B-DC1D43CB4045}" type="pres">
      <dgm:prSet presAssocID="{6E362497-6328-43B3-95AA-94C68007B2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6495D9-A394-4DC9-9308-9941C820DBF7}" type="pres">
      <dgm:prSet presAssocID="{6E362497-6328-43B3-95AA-94C68007B2E7}" presName="spaceRect" presStyleCnt="0"/>
      <dgm:spPr/>
    </dgm:pt>
    <dgm:pt modelId="{9D46AAD3-6199-4CB7-AC0C-9DC3E3178300}" type="pres">
      <dgm:prSet presAssocID="{6E362497-6328-43B3-95AA-94C68007B2E7}" presName="textRect" presStyleLbl="revTx" presStyleIdx="1" presStyleCnt="4">
        <dgm:presLayoutVars>
          <dgm:chMax val="1"/>
          <dgm:chPref val="1"/>
        </dgm:presLayoutVars>
      </dgm:prSet>
      <dgm:spPr/>
    </dgm:pt>
    <dgm:pt modelId="{D8A7266F-3A3B-4747-8073-A8B3F87A56F2}" type="pres">
      <dgm:prSet presAssocID="{F3C2F6AF-29EA-4281-8CED-339DB6FD417B}" presName="sibTrans" presStyleCnt="0"/>
      <dgm:spPr/>
    </dgm:pt>
    <dgm:pt modelId="{4F6636F8-35AD-4506-A62E-3497386B51E1}" type="pres">
      <dgm:prSet presAssocID="{2AB576FB-ACDA-49F9-9863-B385EBB0E439}" presName="compNode" presStyleCnt="0"/>
      <dgm:spPr/>
    </dgm:pt>
    <dgm:pt modelId="{771E615B-E510-442A-804F-9D2EE4680F26}" type="pres">
      <dgm:prSet presAssocID="{2AB576FB-ACDA-49F9-9863-B385EBB0E439}" presName="iconBgRect" presStyleLbl="bgShp" presStyleIdx="2" presStyleCnt="4"/>
      <dgm:spPr/>
    </dgm:pt>
    <dgm:pt modelId="{B442E8FF-BDE5-437E-9DAA-86496CC632A7}" type="pres">
      <dgm:prSet presAssocID="{2AB576FB-ACDA-49F9-9863-B385EBB0E4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9908621-1F94-450E-B1BF-D656A8CE19F3}" type="pres">
      <dgm:prSet presAssocID="{2AB576FB-ACDA-49F9-9863-B385EBB0E439}" presName="spaceRect" presStyleCnt="0"/>
      <dgm:spPr/>
    </dgm:pt>
    <dgm:pt modelId="{D8E37934-5EF0-4B10-B1DD-B26A7E606E06}" type="pres">
      <dgm:prSet presAssocID="{2AB576FB-ACDA-49F9-9863-B385EBB0E439}" presName="textRect" presStyleLbl="revTx" presStyleIdx="2" presStyleCnt="4">
        <dgm:presLayoutVars>
          <dgm:chMax val="1"/>
          <dgm:chPref val="1"/>
        </dgm:presLayoutVars>
      </dgm:prSet>
      <dgm:spPr/>
    </dgm:pt>
    <dgm:pt modelId="{0445A8B4-FDD0-437A-9939-6BD29C2D1480}" type="pres">
      <dgm:prSet presAssocID="{A7CBA64C-7C6C-4582-8BC3-271E374A8876}" presName="sibTrans" presStyleCnt="0"/>
      <dgm:spPr/>
    </dgm:pt>
    <dgm:pt modelId="{FD197252-8832-4A44-980D-C93F22256E89}" type="pres">
      <dgm:prSet presAssocID="{0C540F71-064E-4BB7-BE76-12EA08AC79AC}" presName="compNode" presStyleCnt="0"/>
      <dgm:spPr/>
    </dgm:pt>
    <dgm:pt modelId="{88AC0D76-4CD1-4395-95D0-538B1D7683B0}" type="pres">
      <dgm:prSet presAssocID="{0C540F71-064E-4BB7-BE76-12EA08AC79AC}" presName="iconBgRect" presStyleLbl="bgShp" presStyleIdx="3" presStyleCnt="4"/>
      <dgm:spPr/>
    </dgm:pt>
    <dgm:pt modelId="{0D2A211E-2066-4A70-BDDE-49090E83FDF9}" type="pres">
      <dgm:prSet presAssocID="{0C540F71-064E-4BB7-BE76-12EA08AC79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DBABCDE0-0DB7-476D-A574-9C95908782EB}" type="pres">
      <dgm:prSet presAssocID="{0C540F71-064E-4BB7-BE76-12EA08AC79AC}" presName="spaceRect" presStyleCnt="0"/>
      <dgm:spPr/>
    </dgm:pt>
    <dgm:pt modelId="{645891C3-EBC9-459B-B823-85CEA7AD02A1}" type="pres">
      <dgm:prSet presAssocID="{0C540F71-064E-4BB7-BE76-12EA08AC79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79DD19-F350-4FF8-B8B5-697729A280FE}" type="presOf" srcId="{613DB589-568E-499F-8CC6-EA398168A99B}" destId="{9A7A2B05-2F1B-4960-99D7-C772B4497A59}" srcOrd="0" destOrd="0" presId="urn:microsoft.com/office/officeart/2018/5/layout/IconCircleLabelList"/>
    <dgm:cxn modelId="{B96CBA3F-E4A2-42BB-9E7C-C763DC5911D7}" srcId="{613DB589-568E-499F-8CC6-EA398168A99B}" destId="{0C540F71-064E-4BB7-BE76-12EA08AC79AC}" srcOrd="3" destOrd="0" parTransId="{66233B22-50EE-424C-9AB3-23AA7CA5734E}" sibTransId="{8F29CF16-9E3D-4888-B9E9-7C5609B73960}"/>
    <dgm:cxn modelId="{AC0CF249-C7A7-4D4C-BE4D-67D4A88B2933}" type="presOf" srcId="{0C540F71-064E-4BB7-BE76-12EA08AC79AC}" destId="{645891C3-EBC9-459B-B823-85CEA7AD02A1}" srcOrd="0" destOrd="0" presId="urn:microsoft.com/office/officeart/2018/5/layout/IconCircleLabelList"/>
    <dgm:cxn modelId="{672EFEAE-F013-436B-B544-A756D180D490}" type="presOf" srcId="{2AB576FB-ACDA-49F9-9863-B385EBB0E439}" destId="{D8E37934-5EF0-4B10-B1DD-B26A7E606E06}" srcOrd="0" destOrd="0" presId="urn:microsoft.com/office/officeart/2018/5/layout/IconCircleLabelList"/>
    <dgm:cxn modelId="{55EF7BBA-C7AB-4C85-A8AE-549EF164C5B0}" type="presOf" srcId="{D20476B8-9A0F-4652-BE68-4BDAD1C636A7}" destId="{F5AD3EA6-3E4E-4781-8FC8-FEBE05C7E98A}" srcOrd="0" destOrd="0" presId="urn:microsoft.com/office/officeart/2018/5/layout/IconCircleLabelList"/>
    <dgm:cxn modelId="{C917B9C1-CBD3-4D87-9230-7C03823B1C49}" srcId="{613DB589-568E-499F-8CC6-EA398168A99B}" destId="{2AB576FB-ACDA-49F9-9863-B385EBB0E439}" srcOrd="2" destOrd="0" parTransId="{726CEEB8-25D8-4164-A377-49F3FE0EE891}" sibTransId="{A7CBA64C-7C6C-4582-8BC3-271E374A8876}"/>
    <dgm:cxn modelId="{AC121DCD-415F-4895-A4C9-AE9341C7EC47}" srcId="{613DB589-568E-499F-8CC6-EA398168A99B}" destId="{6E362497-6328-43B3-95AA-94C68007B2E7}" srcOrd="1" destOrd="0" parTransId="{D559E836-2DC3-4245-A06E-1BB733B87BD7}" sibTransId="{F3C2F6AF-29EA-4281-8CED-339DB6FD417B}"/>
    <dgm:cxn modelId="{A8A78CD3-C126-4054-BEED-724D8C1C0EB2}" srcId="{613DB589-568E-499F-8CC6-EA398168A99B}" destId="{D20476B8-9A0F-4652-BE68-4BDAD1C636A7}" srcOrd="0" destOrd="0" parTransId="{55B7C32E-465B-4785-93BE-CC1C19B59212}" sibTransId="{4C010299-5C82-444C-9E61-A5A7BF10DFE2}"/>
    <dgm:cxn modelId="{BCF128F1-C33E-4FEE-8C53-88D574BF0CD7}" type="presOf" srcId="{6E362497-6328-43B3-95AA-94C68007B2E7}" destId="{9D46AAD3-6199-4CB7-AC0C-9DC3E3178300}" srcOrd="0" destOrd="0" presId="urn:microsoft.com/office/officeart/2018/5/layout/IconCircleLabelList"/>
    <dgm:cxn modelId="{D024CBF6-965F-4E1A-881C-B9108ABC01E9}" type="presParOf" srcId="{9A7A2B05-2F1B-4960-99D7-C772B4497A59}" destId="{A34F1C93-471A-4DE0-9A50-98AE31EF8914}" srcOrd="0" destOrd="0" presId="urn:microsoft.com/office/officeart/2018/5/layout/IconCircleLabelList"/>
    <dgm:cxn modelId="{83D459E9-32AF-4EFC-A0DD-069FFA578EB4}" type="presParOf" srcId="{A34F1C93-471A-4DE0-9A50-98AE31EF8914}" destId="{87B0F57B-A87A-48B9-9743-638A8088882E}" srcOrd="0" destOrd="0" presId="urn:microsoft.com/office/officeart/2018/5/layout/IconCircleLabelList"/>
    <dgm:cxn modelId="{74A0664D-6202-488F-B7C9-2148138D62DC}" type="presParOf" srcId="{A34F1C93-471A-4DE0-9A50-98AE31EF8914}" destId="{489095F0-A243-4187-8D9A-F82E1CB34A97}" srcOrd="1" destOrd="0" presId="urn:microsoft.com/office/officeart/2018/5/layout/IconCircleLabelList"/>
    <dgm:cxn modelId="{DF77E377-41B4-4F38-8BBD-99103D97F1B9}" type="presParOf" srcId="{A34F1C93-471A-4DE0-9A50-98AE31EF8914}" destId="{04509DCE-E750-4C03-A4CF-E22E690BBFDD}" srcOrd="2" destOrd="0" presId="urn:microsoft.com/office/officeart/2018/5/layout/IconCircleLabelList"/>
    <dgm:cxn modelId="{76765F97-88C0-48A0-9433-D61A7AED2A20}" type="presParOf" srcId="{A34F1C93-471A-4DE0-9A50-98AE31EF8914}" destId="{F5AD3EA6-3E4E-4781-8FC8-FEBE05C7E98A}" srcOrd="3" destOrd="0" presId="urn:microsoft.com/office/officeart/2018/5/layout/IconCircleLabelList"/>
    <dgm:cxn modelId="{1025BC8F-71C3-47A1-955D-738FCED9EF8A}" type="presParOf" srcId="{9A7A2B05-2F1B-4960-99D7-C772B4497A59}" destId="{9DC990FB-45BB-4068-A137-2EDD9378757D}" srcOrd="1" destOrd="0" presId="urn:microsoft.com/office/officeart/2018/5/layout/IconCircleLabelList"/>
    <dgm:cxn modelId="{19CE49CB-C651-476A-A5D2-A73F65F250DE}" type="presParOf" srcId="{9A7A2B05-2F1B-4960-99D7-C772B4497A59}" destId="{CE2C78BB-9092-4C93-A8A4-282CC2D03E48}" srcOrd="2" destOrd="0" presId="urn:microsoft.com/office/officeart/2018/5/layout/IconCircleLabelList"/>
    <dgm:cxn modelId="{D87B747B-F1D4-421D-98D1-73864B1D48C9}" type="presParOf" srcId="{CE2C78BB-9092-4C93-A8A4-282CC2D03E48}" destId="{B5F0A8D2-B2B3-46BB-A4E6-7D5FB453E410}" srcOrd="0" destOrd="0" presId="urn:microsoft.com/office/officeart/2018/5/layout/IconCircleLabelList"/>
    <dgm:cxn modelId="{BAB77029-AA85-4437-B0A0-028F2BEC7280}" type="presParOf" srcId="{CE2C78BB-9092-4C93-A8A4-282CC2D03E48}" destId="{CBB55C29-2DEF-4B48-8E6B-DC1D43CB4045}" srcOrd="1" destOrd="0" presId="urn:microsoft.com/office/officeart/2018/5/layout/IconCircleLabelList"/>
    <dgm:cxn modelId="{31A7FBB0-E663-4399-BF84-6272C69999DC}" type="presParOf" srcId="{CE2C78BB-9092-4C93-A8A4-282CC2D03E48}" destId="{766495D9-A394-4DC9-9308-9941C820DBF7}" srcOrd="2" destOrd="0" presId="urn:microsoft.com/office/officeart/2018/5/layout/IconCircleLabelList"/>
    <dgm:cxn modelId="{B55BA9E7-FC3D-4D39-B88F-3531904E64EC}" type="presParOf" srcId="{CE2C78BB-9092-4C93-A8A4-282CC2D03E48}" destId="{9D46AAD3-6199-4CB7-AC0C-9DC3E3178300}" srcOrd="3" destOrd="0" presId="urn:microsoft.com/office/officeart/2018/5/layout/IconCircleLabelList"/>
    <dgm:cxn modelId="{590E76E9-E391-4225-A392-AC9F2EBB0C57}" type="presParOf" srcId="{9A7A2B05-2F1B-4960-99D7-C772B4497A59}" destId="{D8A7266F-3A3B-4747-8073-A8B3F87A56F2}" srcOrd="3" destOrd="0" presId="urn:microsoft.com/office/officeart/2018/5/layout/IconCircleLabelList"/>
    <dgm:cxn modelId="{80CB5470-777B-4131-90A7-B33C3AF0F5EB}" type="presParOf" srcId="{9A7A2B05-2F1B-4960-99D7-C772B4497A59}" destId="{4F6636F8-35AD-4506-A62E-3497386B51E1}" srcOrd="4" destOrd="0" presId="urn:microsoft.com/office/officeart/2018/5/layout/IconCircleLabelList"/>
    <dgm:cxn modelId="{86EC11FE-17A7-47CE-B215-3D5AC0EAEF38}" type="presParOf" srcId="{4F6636F8-35AD-4506-A62E-3497386B51E1}" destId="{771E615B-E510-442A-804F-9D2EE4680F26}" srcOrd="0" destOrd="0" presId="urn:microsoft.com/office/officeart/2018/5/layout/IconCircleLabelList"/>
    <dgm:cxn modelId="{0FC6AFB0-E543-41AE-A6E9-D12CF905D277}" type="presParOf" srcId="{4F6636F8-35AD-4506-A62E-3497386B51E1}" destId="{B442E8FF-BDE5-437E-9DAA-86496CC632A7}" srcOrd="1" destOrd="0" presId="urn:microsoft.com/office/officeart/2018/5/layout/IconCircleLabelList"/>
    <dgm:cxn modelId="{A6919588-6A31-4A23-8C9B-5185FDCFACCD}" type="presParOf" srcId="{4F6636F8-35AD-4506-A62E-3497386B51E1}" destId="{69908621-1F94-450E-B1BF-D656A8CE19F3}" srcOrd="2" destOrd="0" presId="urn:microsoft.com/office/officeart/2018/5/layout/IconCircleLabelList"/>
    <dgm:cxn modelId="{A4C8AAA7-4960-483C-A94D-9B05EA3627E7}" type="presParOf" srcId="{4F6636F8-35AD-4506-A62E-3497386B51E1}" destId="{D8E37934-5EF0-4B10-B1DD-B26A7E606E06}" srcOrd="3" destOrd="0" presId="urn:microsoft.com/office/officeart/2018/5/layout/IconCircleLabelList"/>
    <dgm:cxn modelId="{935266F4-E3DD-4031-9450-02A3A05D1031}" type="presParOf" srcId="{9A7A2B05-2F1B-4960-99D7-C772B4497A59}" destId="{0445A8B4-FDD0-437A-9939-6BD29C2D1480}" srcOrd="5" destOrd="0" presId="urn:microsoft.com/office/officeart/2018/5/layout/IconCircleLabelList"/>
    <dgm:cxn modelId="{F3097DF0-1617-4BD8-A0CB-2CF896E4E474}" type="presParOf" srcId="{9A7A2B05-2F1B-4960-99D7-C772B4497A59}" destId="{FD197252-8832-4A44-980D-C93F22256E89}" srcOrd="6" destOrd="0" presId="urn:microsoft.com/office/officeart/2018/5/layout/IconCircleLabelList"/>
    <dgm:cxn modelId="{49E07FB3-5A2B-41E1-A6A4-623664256F74}" type="presParOf" srcId="{FD197252-8832-4A44-980D-C93F22256E89}" destId="{88AC0D76-4CD1-4395-95D0-538B1D7683B0}" srcOrd="0" destOrd="0" presId="urn:microsoft.com/office/officeart/2018/5/layout/IconCircleLabelList"/>
    <dgm:cxn modelId="{0C0CABF6-3756-48DE-9A59-94476A615718}" type="presParOf" srcId="{FD197252-8832-4A44-980D-C93F22256E89}" destId="{0D2A211E-2066-4A70-BDDE-49090E83FDF9}" srcOrd="1" destOrd="0" presId="urn:microsoft.com/office/officeart/2018/5/layout/IconCircleLabelList"/>
    <dgm:cxn modelId="{EAEFEDA2-BED3-4EE9-B889-5F6F6B46485D}" type="presParOf" srcId="{FD197252-8832-4A44-980D-C93F22256E89}" destId="{DBABCDE0-0DB7-476D-A574-9C95908782EB}" srcOrd="2" destOrd="0" presId="urn:microsoft.com/office/officeart/2018/5/layout/IconCircleLabelList"/>
    <dgm:cxn modelId="{B0E5E2BA-E9B4-46BA-A275-847296FCAFCD}" type="presParOf" srcId="{FD197252-8832-4A44-980D-C93F22256E89}" destId="{645891C3-EBC9-459B-B823-85CEA7AD02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511B4-B371-44EF-BECD-1344FB8374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8C6416-CF75-4089-98CC-6A615651EECE}">
      <dgm:prSet/>
      <dgm:spPr/>
      <dgm:t>
        <a:bodyPr/>
        <a:lstStyle/>
        <a:p>
          <a:pPr>
            <a:defRPr cap="all"/>
          </a:pPr>
          <a:r>
            <a:rPr lang="en-US"/>
            <a:t>Future Steps:</a:t>
          </a:r>
        </a:p>
      </dgm:t>
    </dgm:pt>
    <dgm:pt modelId="{02217D2A-6B14-4417-8DB5-5693A4EE722C}" type="parTrans" cxnId="{DF7F0A06-9487-4616-B3FF-A6E470EBEC90}">
      <dgm:prSet/>
      <dgm:spPr/>
      <dgm:t>
        <a:bodyPr/>
        <a:lstStyle/>
        <a:p>
          <a:endParaRPr lang="en-US"/>
        </a:p>
      </dgm:t>
    </dgm:pt>
    <dgm:pt modelId="{280C55D0-0227-4731-9C10-438C640C23EC}" type="sibTrans" cxnId="{DF7F0A06-9487-4616-B3FF-A6E470EBEC90}">
      <dgm:prSet/>
      <dgm:spPr/>
      <dgm:t>
        <a:bodyPr/>
        <a:lstStyle/>
        <a:p>
          <a:endParaRPr lang="en-US"/>
        </a:p>
      </dgm:t>
    </dgm:pt>
    <dgm:pt modelId="{D84C086F-A16C-486E-9794-3813755B9D74}">
      <dgm:prSet/>
      <dgm:spPr/>
      <dgm:t>
        <a:bodyPr/>
        <a:lstStyle/>
        <a:p>
          <a:pPr>
            <a:defRPr cap="all"/>
          </a:pPr>
          <a:r>
            <a:rPr lang="en-US"/>
            <a:t>- Use Advanced Architectures (ResNet, EfficientNet).</a:t>
          </a:r>
        </a:p>
      </dgm:t>
    </dgm:pt>
    <dgm:pt modelId="{3799DA82-62D6-4204-A55C-B7662D6D49D6}" type="parTrans" cxnId="{33E5F4FF-3963-43FB-8B46-2FE2E9D85B3C}">
      <dgm:prSet/>
      <dgm:spPr/>
      <dgm:t>
        <a:bodyPr/>
        <a:lstStyle/>
        <a:p>
          <a:endParaRPr lang="en-US"/>
        </a:p>
      </dgm:t>
    </dgm:pt>
    <dgm:pt modelId="{8DD102B1-53E3-43D3-BE3F-03AF1F024F1A}" type="sibTrans" cxnId="{33E5F4FF-3963-43FB-8B46-2FE2E9D85B3C}">
      <dgm:prSet/>
      <dgm:spPr/>
      <dgm:t>
        <a:bodyPr/>
        <a:lstStyle/>
        <a:p>
          <a:endParaRPr lang="en-US"/>
        </a:p>
      </dgm:t>
    </dgm:pt>
    <dgm:pt modelId="{E91D6115-D97C-410C-9C4E-7B10A4DF0881}">
      <dgm:prSet/>
      <dgm:spPr/>
      <dgm:t>
        <a:bodyPr/>
        <a:lstStyle/>
        <a:p>
          <a:pPr>
            <a:defRPr cap="all"/>
          </a:pPr>
          <a:r>
            <a:rPr lang="en-US"/>
            <a:t>- Expand Dataset.</a:t>
          </a:r>
        </a:p>
      </dgm:t>
    </dgm:pt>
    <dgm:pt modelId="{2D37DB66-E7B7-42EF-A2E9-8359CECD2875}" type="parTrans" cxnId="{643246D2-B32B-4BB0-8F7E-1035DEEE09D0}">
      <dgm:prSet/>
      <dgm:spPr/>
      <dgm:t>
        <a:bodyPr/>
        <a:lstStyle/>
        <a:p>
          <a:endParaRPr lang="en-US"/>
        </a:p>
      </dgm:t>
    </dgm:pt>
    <dgm:pt modelId="{0E5E42FE-BFA7-4AE4-919C-895F96C70AD5}" type="sibTrans" cxnId="{643246D2-B32B-4BB0-8F7E-1035DEEE09D0}">
      <dgm:prSet/>
      <dgm:spPr/>
      <dgm:t>
        <a:bodyPr/>
        <a:lstStyle/>
        <a:p>
          <a:endParaRPr lang="en-US"/>
        </a:p>
      </dgm:t>
    </dgm:pt>
    <dgm:pt modelId="{A27AC37D-381D-409F-AEF2-A35C4A1D12ED}">
      <dgm:prSet/>
      <dgm:spPr/>
      <dgm:t>
        <a:bodyPr/>
        <a:lstStyle/>
        <a:p>
          <a:pPr>
            <a:defRPr cap="all"/>
          </a:pPr>
          <a:r>
            <a:rPr lang="en-US"/>
            <a:t>- Add More Food Categories.</a:t>
          </a:r>
        </a:p>
      </dgm:t>
    </dgm:pt>
    <dgm:pt modelId="{CB0EFE7C-DEAB-4BC1-9069-D43BC8DD9179}" type="parTrans" cxnId="{498779A3-BF13-4316-ADB0-D3C53E90E75F}">
      <dgm:prSet/>
      <dgm:spPr/>
      <dgm:t>
        <a:bodyPr/>
        <a:lstStyle/>
        <a:p>
          <a:endParaRPr lang="en-US"/>
        </a:p>
      </dgm:t>
    </dgm:pt>
    <dgm:pt modelId="{29D33AF5-E44C-4E2E-8991-4F5D8DECE079}" type="sibTrans" cxnId="{498779A3-BF13-4316-ADB0-D3C53E90E75F}">
      <dgm:prSet/>
      <dgm:spPr/>
      <dgm:t>
        <a:bodyPr/>
        <a:lstStyle/>
        <a:p>
          <a:endParaRPr lang="en-US"/>
        </a:p>
      </dgm:t>
    </dgm:pt>
    <dgm:pt modelId="{2CC96B05-C4AA-4B0F-9894-9461C15775AA}" type="pres">
      <dgm:prSet presAssocID="{A54511B4-B371-44EF-BECD-1344FB837409}" presName="root" presStyleCnt="0">
        <dgm:presLayoutVars>
          <dgm:dir/>
          <dgm:resizeHandles val="exact"/>
        </dgm:presLayoutVars>
      </dgm:prSet>
      <dgm:spPr/>
    </dgm:pt>
    <dgm:pt modelId="{3C9ACCCB-8C62-4507-B16F-F37E89D719A0}" type="pres">
      <dgm:prSet presAssocID="{6A8C6416-CF75-4089-98CC-6A615651EECE}" presName="compNode" presStyleCnt="0"/>
      <dgm:spPr/>
    </dgm:pt>
    <dgm:pt modelId="{C2C83D17-5BF8-4514-AA74-0FCD1C59DA89}" type="pres">
      <dgm:prSet presAssocID="{6A8C6416-CF75-4089-98CC-6A615651EECE}" presName="iconBgRect" presStyleLbl="bgShp" presStyleIdx="0" presStyleCnt="4"/>
      <dgm:spPr/>
    </dgm:pt>
    <dgm:pt modelId="{7666D820-4100-4002-ADDE-CA2C5359F166}" type="pres">
      <dgm:prSet presAssocID="{6A8C6416-CF75-4089-98CC-6A615651EE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D4A84ABD-D81E-4418-977B-9291737DBDD7}" type="pres">
      <dgm:prSet presAssocID="{6A8C6416-CF75-4089-98CC-6A615651EECE}" presName="spaceRect" presStyleCnt="0"/>
      <dgm:spPr/>
    </dgm:pt>
    <dgm:pt modelId="{89BF0D60-4077-4D1D-BE44-3D5A1890CDA1}" type="pres">
      <dgm:prSet presAssocID="{6A8C6416-CF75-4089-98CC-6A615651EECE}" presName="textRect" presStyleLbl="revTx" presStyleIdx="0" presStyleCnt="4">
        <dgm:presLayoutVars>
          <dgm:chMax val="1"/>
          <dgm:chPref val="1"/>
        </dgm:presLayoutVars>
      </dgm:prSet>
      <dgm:spPr/>
    </dgm:pt>
    <dgm:pt modelId="{BE5E010F-0C68-4BE2-99A4-411FA89B84DF}" type="pres">
      <dgm:prSet presAssocID="{280C55D0-0227-4731-9C10-438C640C23EC}" presName="sibTrans" presStyleCnt="0"/>
      <dgm:spPr/>
    </dgm:pt>
    <dgm:pt modelId="{C5EC7010-1496-4628-AEC6-DA57C14780CA}" type="pres">
      <dgm:prSet presAssocID="{D84C086F-A16C-486E-9794-3813755B9D74}" presName="compNode" presStyleCnt="0"/>
      <dgm:spPr/>
    </dgm:pt>
    <dgm:pt modelId="{40CF924F-BB02-40E7-80C9-F50F9C2B1FB0}" type="pres">
      <dgm:prSet presAssocID="{D84C086F-A16C-486E-9794-3813755B9D74}" presName="iconBgRect" presStyleLbl="bgShp" presStyleIdx="1" presStyleCnt="4"/>
      <dgm:spPr/>
    </dgm:pt>
    <dgm:pt modelId="{062D30C2-5F84-458D-94A1-CE3312F77747}" type="pres">
      <dgm:prSet presAssocID="{D84C086F-A16C-486E-9794-3813755B9D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672329-3769-4D39-826D-8326D9EC0C02}" type="pres">
      <dgm:prSet presAssocID="{D84C086F-A16C-486E-9794-3813755B9D74}" presName="spaceRect" presStyleCnt="0"/>
      <dgm:spPr/>
    </dgm:pt>
    <dgm:pt modelId="{E8D81CD1-72FF-4E82-ABC7-6B8131825BCF}" type="pres">
      <dgm:prSet presAssocID="{D84C086F-A16C-486E-9794-3813755B9D74}" presName="textRect" presStyleLbl="revTx" presStyleIdx="1" presStyleCnt="4">
        <dgm:presLayoutVars>
          <dgm:chMax val="1"/>
          <dgm:chPref val="1"/>
        </dgm:presLayoutVars>
      </dgm:prSet>
      <dgm:spPr/>
    </dgm:pt>
    <dgm:pt modelId="{1B264024-975D-49A0-A97D-003E03EE8E39}" type="pres">
      <dgm:prSet presAssocID="{8DD102B1-53E3-43D3-BE3F-03AF1F024F1A}" presName="sibTrans" presStyleCnt="0"/>
      <dgm:spPr/>
    </dgm:pt>
    <dgm:pt modelId="{EC493E03-F2FB-48B7-8308-7AB4DE242B4D}" type="pres">
      <dgm:prSet presAssocID="{E91D6115-D97C-410C-9C4E-7B10A4DF0881}" presName="compNode" presStyleCnt="0"/>
      <dgm:spPr/>
    </dgm:pt>
    <dgm:pt modelId="{0C7BB675-6267-475A-82B5-7DE81C957D23}" type="pres">
      <dgm:prSet presAssocID="{E91D6115-D97C-410C-9C4E-7B10A4DF0881}" presName="iconBgRect" presStyleLbl="bgShp" presStyleIdx="2" presStyleCnt="4"/>
      <dgm:spPr/>
    </dgm:pt>
    <dgm:pt modelId="{A4BE2FBD-7EB9-4067-8291-6DDFB0FD24CF}" type="pres">
      <dgm:prSet presAssocID="{E91D6115-D97C-410C-9C4E-7B10A4DF08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BDA1F6E-BF66-4F0C-B830-B5BEE375BB82}" type="pres">
      <dgm:prSet presAssocID="{E91D6115-D97C-410C-9C4E-7B10A4DF0881}" presName="spaceRect" presStyleCnt="0"/>
      <dgm:spPr/>
    </dgm:pt>
    <dgm:pt modelId="{67FC21D6-3309-4DF0-8802-BF8A8269B8E4}" type="pres">
      <dgm:prSet presAssocID="{E91D6115-D97C-410C-9C4E-7B10A4DF0881}" presName="textRect" presStyleLbl="revTx" presStyleIdx="2" presStyleCnt="4">
        <dgm:presLayoutVars>
          <dgm:chMax val="1"/>
          <dgm:chPref val="1"/>
        </dgm:presLayoutVars>
      </dgm:prSet>
      <dgm:spPr/>
    </dgm:pt>
    <dgm:pt modelId="{766D7074-09EB-4B77-888F-A7533EA8DEAC}" type="pres">
      <dgm:prSet presAssocID="{0E5E42FE-BFA7-4AE4-919C-895F96C70AD5}" presName="sibTrans" presStyleCnt="0"/>
      <dgm:spPr/>
    </dgm:pt>
    <dgm:pt modelId="{34347D3C-308C-41E7-AB63-D87DF5F541C0}" type="pres">
      <dgm:prSet presAssocID="{A27AC37D-381D-409F-AEF2-A35C4A1D12ED}" presName="compNode" presStyleCnt="0"/>
      <dgm:spPr/>
    </dgm:pt>
    <dgm:pt modelId="{A0EC304D-4309-42F9-93AD-13FD4ED78A94}" type="pres">
      <dgm:prSet presAssocID="{A27AC37D-381D-409F-AEF2-A35C4A1D12ED}" presName="iconBgRect" presStyleLbl="bgShp" presStyleIdx="3" presStyleCnt="4"/>
      <dgm:spPr/>
    </dgm:pt>
    <dgm:pt modelId="{2D372C36-60EC-470D-B68C-8F5552C30918}" type="pres">
      <dgm:prSet presAssocID="{A27AC37D-381D-409F-AEF2-A35C4A1D12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428A574-8C34-487F-BFFF-71EC2F73317E}" type="pres">
      <dgm:prSet presAssocID="{A27AC37D-381D-409F-AEF2-A35C4A1D12ED}" presName="spaceRect" presStyleCnt="0"/>
      <dgm:spPr/>
    </dgm:pt>
    <dgm:pt modelId="{39517E7B-90FE-4A71-B183-45D843C5F0E2}" type="pres">
      <dgm:prSet presAssocID="{A27AC37D-381D-409F-AEF2-A35C4A1D12E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7F0A06-9487-4616-B3FF-A6E470EBEC90}" srcId="{A54511B4-B371-44EF-BECD-1344FB837409}" destId="{6A8C6416-CF75-4089-98CC-6A615651EECE}" srcOrd="0" destOrd="0" parTransId="{02217D2A-6B14-4417-8DB5-5693A4EE722C}" sibTransId="{280C55D0-0227-4731-9C10-438C640C23EC}"/>
    <dgm:cxn modelId="{A5F9F33A-78C4-4E14-9AF9-2B9770BAA68D}" type="presOf" srcId="{6A8C6416-CF75-4089-98CC-6A615651EECE}" destId="{89BF0D60-4077-4D1D-BE44-3D5A1890CDA1}" srcOrd="0" destOrd="0" presId="urn:microsoft.com/office/officeart/2018/5/layout/IconCircleLabelList"/>
    <dgm:cxn modelId="{10FFC540-776D-410A-8664-98A624146062}" type="presOf" srcId="{A54511B4-B371-44EF-BECD-1344FB837409}" destId="{2CC96B05-C4AA-4B0F-9894-9461C15775AA}" srcOrd="0" destOrd="0" presId="urn:microsoft.com/office/officeart/2018/5/layout/IconCircleLabelList"/>
    <dgm:cxn modelId="{CF8BAC67-AB55-4150-868E-5F8FBC742C3F}" type="presOf" srcId="{D84C086F-A16C-486E-9794-3813755B9D74}" destId="{E8D81CD1-72FF-4E82-ABC7-6B8131825BCF}" srcOrd="0" destOrd="0" presId="urn:microsoft.com/office/officeart/2018/5/layout/IconCircleLabelList"/>
    <dgm:cxn modelId="{498779A3-BF13-4316-ADB0-D3C53E90E75F}" srcId="{A54511B4-B371-44EF-BECD-1344FB837409}" destId="{A27AC37D-381D-409F-AEF2-A35C4A1D12ED}" srcOrd="3" destOrd="0" parTransId="{CB0EFE7C-DEAB-4BC1-9069-D43BC8DD9179}" sibTransId="{29D33AF5-E44C-4E2E-8991-4F5D8DECE079}"/>
    <dgm:cxn modelId="{B07C4EAE-1263-46A7-8D6C-5AA63D09A260}" type="presOf" srcId="{E91D6115-D97C-410C-9C4E-7B10A4DF0881}" destId="{67FC21D6-3309-4DF0-8802-BF8A8269B8E4}" srcOrd="0" destOrd="0" presId="urn:microsoft.com/office/officeart/2018/5/layout/IconCircleLabelList"/>
    <dgm:cxn modelId="{97C363CF-08C6-4EC9-97DB-AF05E602EF76}" type="presOf" srcId="{A27AC37D-381D-409F-AEF2-A35C4A1D12ED}" destId="{39517E7B-90FE-4A71-B183-45D843C5F0E2}" srcOrd="0" destOrd="0" presId="urn:microsoft.com/office/officeart/2018/5/layout/IconCircleLabelList"/>
    <dgm:cxn modelId="{643246D2-B32B-4BB0-8F7E-1035DEEE09D0}" srcId="{A54511B4-B371-44EF-BECD-1344FB837409}" destId="{E91D6115-D97C-410C-9C4E-7B10A4DF0881}" srcOrd="2" destOrd="0" parTransId="{2D37DB66-E7B7-42EF-A2E9-8359CECD2875}" sibTransId="{0E5E42FE-BFA7-4AE4-919C-895F96C70AD5}"/>
    <dgm:cxn modelId="{33E5F4FF-3963-43FB-8B46-2FE2E9D85B3C}" srcId="{A54511B4-B371-44EF-BECD-1344FB837409}" destId="{D84C086F-A16C-486E-9794-3813755B9D74}" srcOrd="1" destOrd="0" parTransId="{3799DA82-62D6-4204-A55C-B7662D6D49D6}" sibTransId="{8DD102B1-53E3-43D3-BE3F-03AF1F024F1A}"/>
    <dgm:cxn modelId="{9EC8C57F-4F0C-41A4-8CDA-157A9886F2ED}" type="presParOf" srcId="{2CC96B05-C4AA-4B0F-9894-9461C15775AA}" destId="{3C9ACCCB-8C62-4507-B16F-F37E89D719A0}" srcOrd="0" destOrd="0" presId="urn:microsoft.com/office/officeart/2018/5/layout/IconCircleLabelList"/>
    <dgm:cxn modelId="{71D87481-34E0-4792-80F8-F6A2F314085A}" type="presParOf" srcId="{3C9ACCCB-8C62-4507-B16F-F37E89D719A0}" destId="{C2C83D17-5BF8-4514-AA74-0FCD1C59DA89}" srcOrd="0" destOrd="0" presId="urn:microsoft.com/office/officeart/2018/5/layout/IconCircleLabelList"/>
    <dgm:cxn modelId="{DCC163AD-265A-4D1D-8643-A33DB2DBE962}" type="presParOf" srcId="{3C9ACCCB-8C62-4507-B16F-F37E89D719A0}" destId="{7666D820-4100-4002-ADDE-CA2C5359F166}" srcOrd="1" destOrd="0" presId="urn:microsoft.com/office/officeart/2018/5/layout/IconCircleLabelList"/>
    <dgm:cxn modelId="{5E37C0A3-92CC-4DE6-B75F-429D0DAAC4BE}" type="presParOf" srcId="{3C9ACCCB-8C62-4507-B16F-F37E89D719A0}" destId="{D4A84ABD-D81E-4418-977B-9291737DBDD7}" srcOrd="2" destOrd="0" presId="urn:microsoft.com/office/officeart/2018/5/layout/IconCircleLabelList"/>
    <dgm:cxn modelId="{29E536E2-E341-4A32-89D6-F24C2A29E5FD}" type="presParOf" srcId="{3C9ACCCB-8C62-4507-B16F-F37E89D719A0}" destId="{89BF0D60-4077-4D1D-BE44-3D5A1890CDA1}" srcOrd="3" destOrd="0" presId="urn:microsoft.com/office/officeart/2018/5/layout/IconCircleLabelList"/>
    <dgm:cxn modelId="{2D143D61-291B-4C70-BDCB-2E3110550675}" type="presParOf" srcId="{2CC96B05-C4AA-4B0F-9894-9461C15775AA}" destId="{BE5E010F-0C68-4BE2-99A4-411FA89B84DF}" srcOrd="1" destOrd="0" presId="urn:microsoft.com/office/officeart/2018/5/layout/IconCircleLabelList"/>
    <dgm:cxn modelId="{5A297DB7-7257-4F0D-8383-717BA9D156C1}" type="presParOf" srcId="{2CC96B05-C4AA-4B0F-9894-9461C15775AA}" destId="{C5EC7010-1496-4628-AEC6-DA57C14780CA}" srcOrd="2" destOrd="0" presId="urn:microsoft.com/office/officeart/2018/5/layout/IconCircleLabelList"/>
    <dgm:cxn modelId="{2DBB650D-E771-4EF2-96D5-7451349673F1}" type="presParOf" srcId="{C5EC7010-1496-4628-AEC6-DA57C14780CA}" destId="{40CF924F-BB02-40E7-80C9-F50F9C2B1FB0}" srcOrd="0" destOrd="0" presId="urn:microsoft.com/office/officeart/2018/5/layout/IconCircleLabelList"/>
    <dgm:cxn modelId="{2581DEEF-6ED7-4FC0-B793-40DE70089F1B}" type="presParOf" srcId="{C5EC7010-1496-4628-AEC6-DA57C14780CA}" destId="{062D30C2-5F84-458D-94A1-CE3312F77747}" srcOrd="1" destOrd="0" presId="urn:microsoft.com/office/officeart/2018/5/layout/IconCircleLabelList"/>
    <dgm:cxn modelId="{CDADE57F-A492-45A7-BF05-96E0A6A42DD8}" type="presParOf" srcId="{C5EC7010-1496-4628-AEC6-DA57C14780CA}" destId="{7A672329-3769-4D39-826D-8326D9EC0C02}" srcOrd="2" destOrd="0" presId="urn:microsoft.com/office/officeart/2018/5/layout/IconCircleLabelList"/>
    <dgm:cxn modelId="{D1021AE8-4A2D-4893-B0AD-DA9EC6C126F5}" type="presParOf" srcId="{C5EC7010-1496-4628-AEC6-DA57C14780CA}" destId="{E8D81CD1-72FF-4E82-ABC7-6B8131825BCF}" srcOrd="3" destOrd="0" presId="urn:microsoft.com/office/officeart/2018/5/layout/IconCircleLabelList"/>
    <dgm:cxn modelId="{77B33020-1AE4-41D0-AD83-06868D3BDD5F}" type="presParOf" srcId="{2CC96B05-C4AA-4B0F-9894-9461C15775AA}" destId="{1B264024-975D-49A0-A97D-003E03EE8E39}" srcOrd="3" destOrd="0" presId="urn:microsoft.com/office/officeart/2018/5/layout/IconCircleLabelList"/>
    <dgm:cxn modelId="{716BFE8F-5DAF-4E9F-AFAF-0B9F023D993D}" type="presParOf" srcId="{2CC96B05-C4AA-4B0F-9894-9461C15775AA}" destId="{EC493E03-F2FB-48B7-8308-7AB4DE242B4D}" srcOrd="4" destOrd="0" presId="urn:microsoft.com/office/officeart/2018/5/layout/IconCircleLabelList"/>
    <dgm:cxn modelId="{1C948EF1-231B-4CAD-97FA-1AA1EEFC0E01}" type="presParOf" srcId="{EC493E03-F2FB-48B7-8308-7AB4DE242B4D}" destId="{0C7BB675-6267-475A-82B5-7DE81C957D23}" srcOrd="0" destOrd="0" presId="urn:microsoft.com/office/officeart/2018/5/layout/IconCircleLabelList"/>
    <dgm:cxn modelId="{C5E6C1A3-0086-4687-A645-257B7E76D3E8}" type="presParOf" srcId="{EC493E03-F2FB-48B7-8308-7AB4DE242B4D}" destId="{A4BE2FBD-7EB9-4067-8291-6DDFB0FD24CF}" srcOrd="1" destOrd="0" presId="urn:microsoft.com/office/officeart/2018/5/layout/IconCircleLabelList"/>
    <dgm:cxn modelId="{3E34EDD9-B7AD-4FDB-A125-4AF08BD3C0A5}" type="presParOf" srcId="{EC493E03-F2FB-48B7-8308-7AB4DE242B4D}" destId="{5BDA1F6E-BF66-4F0C-B830-B5BEE375BB82}" srcOrd="2" destOrd="0" presId="urn:microsoft.com/office/officeart/2018/5/layout/IconCircleLabelList"/>
    <dgm:cxn modelId="{EE52DCF8-7D3E-47DF-A41D-B25992F4CF9D}" type="presParOf" srcId="{EC493E03-F2FB-48B7-8308-7AB4DE242B4D}" destId="{67FC21D6-3309-4DF0-8802-BF8A8269B8E4}" srcOrd="3" destOrd="0" presId="urn:microsoft.com/office/officeart/2018/5/layout/IconCircleLabelList"/>
    <dgm:cxn modelId="{1A8C6E4F-A5CB-42BC-A510-698F27AA0E86}" type="presParOf" srcId="{2CC96B05-C4AA-4B0F-9894-9461C15775AA}" destId="{766D7074-09EB-4B77-888F-A7533EA8DEAC}" srcOrd="5" destOrd="0" presId="urn:microsoft.com/office/officeart/2018/5/layout/IconCircleLabelList"/>
    <dgm:cxn modelId="{CA8A457D-CDCD-46BE-91B8-CD996938F6FE}" type="presParOf" srcId="{2CC96B05-C4AA-4B0F-9894-9461C15775AA}" destId="{34347D3C-308C-41E7-AB63-D87DF5F541C0}" srcOrd="6" destOrd="0" presId="urn:microsoft.com/office/officeart/2018/5/layout/IconCircleLabelList"/>
    <dgm:cxn modelId="{33FF2C89-C77D-4815-954C-893EB5556331}" type="presParOf" srcId="{34347D3C-308C-41E7-AB63-D87DF5F541C0}" destId="{A0EC304D-4309-42F9-93AD-13FD4ED78A94}" srcOrd="0" destOrd="0" presId="urn:microsoft.com/office/officeart/2018/5/layout/IconCircleLabelList"/>
    <dgm:cxn modelId="{0D8F6BC2-CA0B-4668-833B-76D7A9455771}" type="presParOf" srcId="{34347D3C-308C-41E7-AB63-D87DF5F541C0}" destId="{2D372C36-60EC-470D-B68C-8F5552C30918}" srcOrd="1" destOrd="0" presId="urn:microsoft.com/office/officeart/2018/5/layout/IconCircleLabelList"/>
    <dgm:cxn modelId="{62A811B3-A6B4-46A0-B3E9-6523F927FF0C}" type="presParOf" srcId="{34347D3C-308C-41E7-AB63-D87DF5F541C0}" destId="{A428A574-8C34-487F-BFFF-71EC2F73317E}" srcOrd="2" destOrd="0" presId="urn:microsoft.com/office/officeart/2018/5/layout/IconCircleLabelList"/>
    <dgm:cxn modelId="{DA877F77-75BC-41D4-87B0-A7D5A9F6CFC0}" type="presParOf" srcId="{34347D3C-308C-41E7-AB63-D87DF5F541C0}" destId="{39517E7B-90FE-4A71-B183-45D843C5F0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61F12-C7AE-4CBA-919E-FA08E775823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99E787-3D8E-4BED-9C63-E7F7CA6AA9C5}">
      <dgm:prSet/>
      <dgm:spPr/>
      <dgm:t>
        <a:bodyPr/>
        <a:lstStyle/>
        <a:p>
          <a:r>
            <a:rPr lang="en-US"/>
            <a:t>Summary:</a:t>
          </a:r>
        </a:p>
      </dgm:t>
    </dgm:pt>
    <dgm:pt modelId="{2369589B-456C-4A66-8100-B15F9A91D73B}" type="parTrans" cxnId="{BC01A151-7EA3-471A-BD0E-636278D9F90A}">
      <dgm:prSet/>
      <dgm:spPr/>
      <dgm:t>
        <a:bodyPr/>
        <a:lstStyle/>
        <a:p>
          <a:endParaRPr lang="en-US"/>
        </a:p>
      </dgm:t>
    </dgm:pt>
    <dgm:pt modelId="{2A2CAFF0-EC0C-43F3-B8FA-F32B237B6AE7}" type="sibTrans" cxnId="{BC01A151-7EA3-471A-BD0E-636278D9F90A}">
      <dgm:prSet/>
      <dgm:spPr/>
      <dgm:t>
        <a:bodyPr/>
        <a:lstStyle/>
        <a:p>
          <a:endParaRPr lang="en-US"/>
        </a:p>
      </dgm:t>
    </dgm:pt>
    <dgm:pt modelId="{E112B767-157E-4A4C-B970-B7C0112B6B42}">
      <dgm:prSet/>
      <dgm:spPr/>
      <dgm:t>
        <a:bodyPr/>
        <a:lstStyle/>
        <a:p>
          <a:r>
            <a:rPr lang="en-US"/>
            <a:t>- Successful Image Classification Achieved.</a:t>
          </a:r>
        </a:p>
      </dgm:t>
    </dgm:pt>
    <dgm:pt modelId="{CE0B1648-8544-4660-A298-07FA71E054C3}" type="parTrans" cxnId="{FB799B13-2CE9-4119-B59A-773E90BA09E7}">
      <dgm:prSet/>
      <dgm:spPr/>
      <dgm:t>
        <a:bodyPr/>
        <a:lstStyle/>
        <a:p>
          <a:endParaRPr lang="en-US"/>
        </a:p>
      </dgm:t>
    </dgm:pt>
    <dgm:pt modelId="{A7B05F14-0CF4-495F-B884-48798BB2C4C0}" type="sibTrans" cxnId="{FB799B13-2CE9-4119-B59A-773E90BA09E7}">
      <dgm:prSet/>
      <dgm:spPr/>
      <dgm:t>
        <a:bodyPr/>
        <a:lstStyle/>
        <a:p>
          <a:endParaRPr lang="en-US"/>
        </a:p>
      </dgm:t>
    </dgm:pt>
    <dgm:pt modelId="{259051EE-5F1F-4EF4-96E7-65CA07214CDD}">
      <dgm:prSet/>
      <dgm:spPr/>
      <dgm:t>
        <a:bodyPr/>
        <a:lstStyle/>
        <a:p>
          <a:r>
            <a:rPr lang="en-US"/>
            <a:t>- Key Takeaways from Model Comparison.</a:t>
          </a:r>
        </a:p>
      </dgm:t>
    </dgm:pt>
    <dgm:pt modelId="{6918CC5E-03FF-49FD-B592-0B4D869B8388}" type="parTrans" cxnId="{3C9C47AB-EF20-472E-A508-FB4C0274C174}">
      <dgm:prSet/>
      <dgm:spPr/>
      <dgm:t>
        <a:bodyPr/>
        <a:lstStyle/>
        <a:p>
          <a:endParaRPr lang="en-US"/>
        </a:p>
      </dgm:t>
    </dgm:pt>
    <dgm:pt modelId="{39FBEB1E-FE98-4889-9D15-A266A4A980A2}" type="sibTrans" cxnId="{3C9C47AB-EF20-472E-A508-FB4C0274C174}">
      <dgm:prSet/>
      <dgm:spPr/>
      <dgm:t>
        <a:bodyPr/>
        <a:lstStyle/>
        <a:p>
          <a:endParaRPr lang="en-US"/>
        </a:p>
      </dgm:t>
    </dgm:pt>
    <dgm:pt modelId="{AE43F611-4627-4825-A600-A443E7C0A49F}">
      <dgm:prSet/>
      <dgm:spPr/>
      <dgm:t>
        <a:bodyPr/>
        <a:lstStyle/>
        <a:p>
          <a:r>
            <a:rPr lang="en-US"/>
            <a:t>- Thank You!</a:t>
          </a:r>
        </a:p>
      </dgm:t>
    </dgm:pt>
    <dgm:pt modelId="{0748DDE0-46A8-4429-AA48-6D14FB226398}" type="parTrans" cxnId="{DD24E29D-4CE8-45E7-992B-8ED404D774AD}">
      <dgm:prSet/>
      <dgm:spPr/>
      <dgm:t>
        <a:bodyPr/>
        <a:lstStyle/>
        <a:p>
          <a:endParaRPr lang="en-US"/>
        </a:p>
      </dgm:t>
    </dgm:pt>
    <dgm:pt modelId="{7313069C-CEB1-4B71-A92B-7BCB1700A304}" type="sibTrans" cxnId="{DD24E29D-4CE8-45E7-992B-8ED404D774AD}">
      <dgm:prSet/>
      <dgm:spPr/>
      <dgm:t>
        <a:bodyPr/>
        <a:lstStyle/>
        <a:p>
          <a:endParaRPr lang="en-US"/>
        </a:p>
      </dgm:t>
    </dgm:pt>
    <dgm:pt modelId="{666E552B-79CB-C449-B9E1-E03210ED9D83}" type="pres">
      <dgm:prSet presAssocID="{49461F12-C7AE-4CBA-919E-FA08E7758239}" presName="matrix" presStyleCnt="0">
        <dgm:presLayoutVars>
          <dgm:chMax val="1"/>
          <dgm:dir/>
          <dgm:resizeHandles val="exact"/>
        </dgm:presLayoutVars>
      </dgm:prSet>
      <dgm:spPr/>
    </dgm:pt>
    <dgm:pt modelId="{05E887A5-8A85-5F43-A83E-7B585116C33F}" type="pres">
      <dgm:prSet presAssocID="{49461F12-C7AE-4CBA-919E-FA08E7758239}" presName="diamond" presStyleLbl="bgShp" presStyleIdx="0" presStyleCnt="1"/>
      <dgm:spPr/>
    </dgm:pt>
    <dgm:pt modelId="{16BD0803-A81B-9E40-9932-FAD3D121FEAD}" type="pres">
      <dgm:prSet presAssocID="{49461F12-C7AE-4CBA-919E-FA08E775823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C3D5BA-4CB8-7246-9366-D556768271ED}" type="pres">
      <dgm:prSet presAssocID="{49461F12-C7AE-4CBA-919E-FA08E775823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C60AA5-1957-2845-81A9-E91454D0B7E8}" type="pres">
      <dgm:prSet presAssocID="{49461F12-C7AE-4CBA-919E-FA08E775823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8DEBFA-80EF-F240-82AC-509B26A18287}" type="pres">
      <dgm:prSet presAssocID="{49461F12-C7AE-4CBA-919E-FA08E775823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B799B13-2CE9-4119-B59A-773E90BA09E7}" srcId="{49461F12-C7AE-4CBA-919E-FA08E7758239}" destId="{E112B767-157E-4A4C-B970-B7C0112B6B42}" srcOrd="1" destOrd="0" parTransId="{CE0B1648-8544-4660-A298-07FA71E054C3}" sibTransId="{A7B05F14-0CF4-495F-B884-48798BB2C4C0}"/>
    <dgm:cxn modelId="{BC01A151-7EA3-471A-BD0E-636278D9F90A}" srcId="{49461F12-C7AE-4CBA-919E-FA08E7758239}" destId="{0599E787-3D8E-4BED-9C63-E7F7CA6AA9C5}" srcOrd="0" destOrd="0" parTransId="{2369589B-456C-4A66-8100-B15F9A91D73B}" sibTransId="{2A2CAFF0-EC0C-43F3-B8FA-F32B237B6AE7}"/>
    <dgm:cxn modelId="{1BDD6D52-796B-514E-A776-D4A9B5338BA3}" type="presOf" srcId="{0599E787-3D8E-4BED-9C63-E7F7CA6AA9C5}" destId="{16BD0803-A81B-9E40-9932-FAD3D121FEAD}" srcOrd="0" destOrd="0" presId="urn:microsoft.com/office/officeart/2005/8/layout/matrix3"/>
    <dgm:cxn modelId="{195B8B8E-95E2-E240-A61B-66D40DD0B64F}" type="presOf" srcId="{E112B767-157E-4A4C-B970-B7C0112B6B42}" destId="{2CC3D5BA-4CB8-7246-9366-D556768271ED}" srcOrd="0" destOrd="0" presId="urn:microsoft.com/office/officeart/2005/8/layout/matrix3"/>
    <dgm:cxn modelId="{E8615294-DA26-5046-8B40-5F59768E8397}" type="presOf" srcId="{49461F12-C7AE-4CBA-919E-FA08E7758239}" destId="{666E552B-79CB-C449-B9E1-E03210ED9D83}" srcOrd="0" destOrd="0" presId="urn:microsoft.com/office/officeart/2005/8/layout/matrix3"/>
    <dgm:cxn modelId="{5AFEE69B-579B-9842-B47E-23A693508FA9}" type="presOf" srcId="{259051EE-5F1F-4EF4-96E7-65CA07214CDD}" destId="{E7C60AA5-1957-2845-81A9-E91454D0B7E8}" srcOrd="0" destOrd="0" presId="urn:microsoft.com/office/officeart/2005/8/layout/matrix3"/>
    <dgm:cxn modelId="{DD24E29D-4CE8-45E7-992B-8ED404D774AD}" srcId="{49461F12-C7AE-4CBA-919E-FA08E7758239}" destId="{AE43F611-4627-4825-A600-A443E7C0A49F}" srcOrd="3" destOrd="0" parTransId="{0748DDE0-46A8-4429-AA48-6D14FB226398}" sibTransId="{7313069C-CEB1-4B71-A92B-7BCB1700A304}"/>
    <dgm:cxn modelId="{3C9C47AB-EF20-472E-A508-FB4C0274C174}" srcId="{49461F12-C7AE-4CBA-919E-FA08E7758239}" destId="{259051EE-5F1F-4EF4-96E7-65CA07214CDD}" srcOrd="2" destOrd="0" parTransId="{6918CC5E-03FF-49FD-B592-0B4D869B8388}" sibTransId="{39FBEB1E-FE98-4889-9D15-A266A4A980A2}"/>
    <dgm:cxn modelId="{D43E37C8-87D0-1F44-9CB7-88226ECEC523}" type="presOf" srcId="{AE43F611-4627-4825-A600-A443E7C0A49F}" destId="{148DEBFA-80EF-F240-82AC-509B26A18287}" srcOrd="0" destOrd="0" presId="urn:microsoft.com/office/officeart/2005/8/layout/matrix3"/>
    <dgm:cxn modelId="{65BE622A-C01B-4843-B3C7-24259E5F47D8}" type="presParOf" srcId="{666E552B-79CB-C449-B9E1-E03210ED9D83}" destId="{05E887A5-8A85-5F43-A83E-7B585116C33F}" srcOrd="0" destOrd="0" presId="urn:microsoft.com/office/officeart/2005/8/layout/matrix3"/>
    <dgm:cxn modelId="{FCAF0799-4D80-AD47-B7D2-C8491791056F}" type="presParOf" srcId="{666E552B-79CB-C449-B9E1-E03210ED9D83}" destId="{16BD0803-A81B-9E40-9932-FAD3D121FEAD}" srcOrd="1" destOrd="0" presId="urn:microsoft.com/office/officeart/2005/8/layout/matrix3"/>
    <dgm:cxn modelId="{B6C1C990-F826-AF4D-9451-24263DB65FAD}" type="presParOf" srcId="{666E552B-79CB-C449-B9E1-E03210ED9D83}" destId="{2CC3D5BA-4CB8-7246-9366-D556768271ED}" srcOrd="2" destOrd="0" presId="urn:microsoft.com/office/officeart/2005/8/layout/matrix3"/>
    <dgm:cxn modelId="{65E48795-AF0D-D14A-B444-0036C1893B1E}" type="presParOf" srcId="{666E552B-79CB-C449-B9E1-E03210ED9D83}" destId="{E7C60AA5-1957-2845-81A9-E91454D0B7E8}" srcOrd="3" destOrd="0" presId="urn:microsoft.com/office/officeart/2005/8/layout/matrix3"/>
    <dgm:cxn modelId="{83A4A0F9-F0D4-5543-9E1B-4E6FCCFE8FA5}" type="presParOf" srcId="{666E552B-79CB-C449-B9E1-E03210ED9D83}" destId="{148DEBFA-80EF-F240-82AC-509B26A1828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0F57B-A87A-48B9-9743-638A8088882E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095F0-A243-4187-8D9A-F82E1CB34A9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D3EA6-3E4E-4781-8FC8-FEBE05C7E98A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Applications:</a:t>
          </a:r>
        </a:p>
      </dsp:txBody>
      <dsp:txXfrm>
        <a:off x="25435" y="2456402"/>
        <a:ext cx="1800000" cy="720000"/>
      </dsp:txXfrm>
    </dsp:sp>
    <dsp:sp modelId="{B5F0A8D2-B2B3-46BB-A4E6-7D5FB453E41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55C29-2DEF-4B48-8E6B-DC1D43CB404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6AAD3-6199-4CB7-AC0C-9DC3E317830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Automated Food Recognition.</a:t>
          </a:r>
        </a:p>
      </dsp:txBody>
      <dsp:txXfrm>
        <a:off x="2140435" y="2456402"/>
        <a:ext cx="1800000" cy="720000"/>
      </dsp:txXfrm>
    </dsp:sp>
    <dsp:sp modelId="{771E615B-E510-442A-804F-9D2EE4680F2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2E8FF-BDE5-437E-9DAA-86496CC632A7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7934-5EF0-4B10-B1DD-B26A7E606E06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Restaurant Menu Digitization.</a:t>
          </a:r>
        </a:p>
      </dsp:txBody>
      <dsp:txXfrm>
        <a:off x="4255435" y="2456402"/>
        <a:ext cx="1800000" cy="720000"/>
      </dsp:txXfrm>
    </dsp:sp>
    <dsp:sp modelId="{88AC0D76-4CD1-4395-95D0-538B1D7683B0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A211E-2066-4A70-BDDE-49090E83FDF9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891C3-EBC9-459B-B823-85CEA7AD02A1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Visual Search in Food Apps.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83D17-5BF8-4514-AA74-0FCD1C59DA89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6D820-4100-4002-ADDE-CA2C5359F16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F0D60-4077-4D1D-BE44-3D5A1890CDA1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Future Steps:</a:t>
          </a:r>
        </a:p>
      </dsp:txBody>
      <dsp:txXfrm>
        <a:off x="25435" y="2456402"/>
        <a:ext cx="1800000" cy="720000"/>
      </dsp:txXfrm>
    </dsp:sp>
    <dsp:sp modelId="{40CF924F-BB02-40E7-80C9-F50F9C2B1FB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D30C2-5F84-458D-94A1-CE3312F77747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81CD1-72FF-4E82-ABC7-6B8131825BCF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Use Advanced Architectures (ResNet, EfficientNet).</a:t>
          </a:r>
        </a:p>
      </dsp:txBody>
      <dsp:txXfrm>
        <a:off x="2140435" y="2456402"/>
        <a:ext cx="1800000" cy="720000"/>
      </dsp:txXfrm>
    </dsp:sp>
    <dsp:sp modelId="{0C7BB675-6267-475A-82B5-7DE81C957D2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E2FBD-7EB9-4067-8291-6DDFB0FD24C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C21D6-3309-4DF0-8802-BF8A8269B8E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Expand Dataset.</a:t>
          </a:r>
        </a:p>
      </dsp:txBody>
      <dsp:txXfrm>
        <a:off x="4255435" y="2456402"/>
        <a:ext cx="1800000" cy="720000"/>
      </dsp:txXfrm>
    </dsp:sp>
    <dsp:sp modelId="{A0EC304D-4309-42F9-93AD-13FD4ED78A94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2C36-60EC-470D-B68C-8F5552C3091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17E7B-90FE-4A71-B183-45D843C5F0E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Add More Food Categories.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887A5-8A85-5F43-A83E-7B585116C33F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D0803-A81B-9E40-9932-FAD3D121FEAD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Summary:</a:t>
          </a:r>
        </a:p>
      </dsp:txBody>
      <dsp:txXfrm>
        <a:off x="590191" y="770569"/>
        <a:ext cx="1821339" cy="1821339"/>
      </dsp:txXfrm>
    </dsp:sp>
    <dsp:sp modelId="{2CC3D5BA-4CB8-7246-9366-D556768271ED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Successful Image Classification Achieved.</a:t>
          </a:r>
        </a:p>
      </dsp:txBody>
      <dsp:txXfrm>
        <a:off x="2763852" y="770569"/>
        <a:ext cx="1821339" cy="1821339"/>
      </dsp:txXfrm>
    </dsp:sp>
    <dsp:sp modelId="{E7C60AA5-1957-2845-81A9-E91454D0B7E8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Key Takeaways from Model Comparison.</a:t>
          </a:r>
        </a:p>
      </dsp:txBody>
      <dsp:txXfrm>
        <a:off x="590191" y="2944231"/>
        <a:ext cx="1821339" cy="1821339"/>
      </dsp:txXfrm>
    </dsp:sp>
    <dsp:sp modelId="{148DEBFA-80EF-F240-82AC-509B26A18287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Thank You!</a:t>
          </a:r>
        </a:p>
      </dsp:txBody>
      <dsp:txXfrm>
        <a:off x="2763852" y="2944231"/>
        <a:ext cx="1821339" cy="1821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Pizza vs Pasta Classification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</a:rPr>
              <a:t>Detailed Analysis with Code, Models, and Results</a:t>
            </a:r>
          </a:p>
          <a:p>
            <a:pPr algn="l">
              <a:lnSpc>
                <a:spcPct val="90000"/>
              </a:lnSpc>
            </a:pPr>
            <a:r>
              <a:rPr lang="en-US" sz="1600">
                <a:solidFill>
                  <a:schemeClr val="tx2"/>
                </a:solidFill>
              </a:rPr>
              <a:t>Yun Zhu</a:t>
            </a:r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B6D73634-EAFD-E26F-84A9-8F33490AF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CNN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Training vs Validation Accuracy/Loss Curves.</a:t>
            </a:r>
          </a:p>
          <a:p>
            <a:endParaRPr lang="en-US" sz="1700"/>
          </a:p>
          <a:p>
            <a:r>
              <a:rPr lang="en-US" sz="1700"/>
              <a:t>Display Plots for Training Accuracy and Loss.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AAEAD-FDDF-D664-4045-372117B1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8" y="4144912"/>
            <a:ext cx="5727965" cy="2165606"/>
          </a:xfrm>
          <a:prstGeom prst="rect">
            <a:avLst/>
          </a:prstGeom>
        </p:spPr>
      </p:pic>
      <p:pic>
        <p:nvPicPr>
          <p:cNvPr id="5" name="Picture 4" descr="A plate of pasta on a white surface&#10;&#10;Description automatically generated">
            <a:extLst>
              <a:ext uri="{FF2B5EF4-FFF2-40B4-BE49-F238E27FC236}">
                <a16:creationId xmlns:a16="http://schemas.microsoft.com/office/drawing/2014/main" id="{C96F423F-B74E-FB38-A0B4-068C9FAF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48" y="4144912"/>
            <a:ext cx="2045687" cy="2165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Multilayer Perceptron (MLP)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Model Details:</a:t>
            </a:r>
          </a:p>
          <a:p>
            <a:pPr>
              <a:lnSpc>
                <a:spcPct val="90000"/>
              </a:lnSpc>
            </a:pPr>
            <a:r>
              <a:rPr lang="en-US" sz="1600"/>
              <a:t>- 3 Hidden Layers, Dropout for Regularization.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Code Example:</a:t>
            </a:r>
          </a:p>
          <a:p>
            <a:pPr>
              <a:lnSpc>
                <a:spcPct val="90000"/>
              </a:lnSpc>
            </a:pPr>
            <a:r>
              <a:rPr lang="en-US" sz="1600"/>
              <a:t>```</a:t>
            </a:r>
          </a:p>
          <a:p>
            <a:pPr>
              <a:lnSpc>
                <a:spcPct val="90000"/>
              </a:lnSpc>
            </a:pPr>
            <a:r>
              <a:rPr lang="en-US" sz="1600"/>
              <a:t>model = Sequential([</a:t>
            </a:r>
          </a:p>
          <a:p>
            <a:pPr>
              <a:lnSpc>
                <a:spcPct val="90000"/>
              </a:lnSpc>
            </a:pPr>
            <a:r>
              <a:rPr lang="en-US" sz="1600"/>
              <a:t>    Dense(256, activation='relu', input_shape=(128*128,)),</a:t>
            </a:r>
          </a:p>
          <a:p>
            <a:pPr>
              <a:lnSpc>
                <a:spcPct val="90000"/>
              </a:lnSpc>
            </a:pPr>
            <a:r>
              <a:rPr lang="en-US" sz="1600"/>
              <a:t>    Dropout(0.3),</a:t>
            </a:r>
          </a:p>
          <a:p>
            <a:pPr>
              <a:lnSpc>
                <a:spcPct val="90000"/>
              </a:lnSpc>
            </a:pPr>
            <a:r>
              <a:rPr lang="en-US" sz="1600"/>
              <a:t>    Dense(128, activation='relu'),</a:t>
            </a:r>
          </a:p>
          <a:p>
            <a:pPr>
              <a:lnSpc>
                <a:spcPct val="90000"/>
              </a:lnSpc>
            </a:pPr>
            <a:r>
              <a:rPr lang="en-US" sz="1600"/>
              <a:t>    Dropout(0.3),</a:t>
            </a:r>
          </a:p>
          <a:p>
            <a:pPr>
              <a:lnSpc>
                <a:spcPct val="90000"/>
              </a:lnSpc>
            </a:pPr>
            <a:r>
              <a:rPr lang="en-US" sz="1600"/>
              <a:t>    Dense(1, activation='sigmoid')</a:t>
            </a:r>
          </a:p>
          <a:p>
            <a:pPr>
              <a:lnSpc>
                <a:spcPct val="90000"/>
              </a:lnSpc>
            </a:pPr>
            <a:r>
              <a:rPr lang="en-US" sz="1600"/>
              <a:t>])</a:t>
            </a:r>
          </a:p>
          <a:p>
            <a:pPr>
              <a:lnSpc>
                <a:spcPct val="90000"/>
              </a:lnSpc>
            </a:pPr>
            <a:r>
              <a:rPr lang="en-US" sz="1600"/>
              <a:t>```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MLP Training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707" y="1676623"/>
            <a:ext cx="5790586" cy="2569356"/>
          </a:xfrm>
        </p:spPr>
        <p:txBody>
          <a:bodyPr>
            <a:normAutofit/>
          </a:bodyPr>
          <a:lstStyle/>
          <a:p>
            <a:r>
              <a:rPr lang="en-US" sz="1400" dirty="0"/>
              <a:t>Training Process and Results:</a:t>
            </a:r>
          </a:p>
          <a:p>
            <a:r>
              <a:rPr lang="en-US" sz="1400" dirty="0"/>
              <a:t>- Learning Rate Scheduler</a:t>
            </a:r>
          </a:p>
          <a:p>
            <a:r>
              <a:rPr lang="en-US" sz="1400" dirty="0"/>
              <a:t>- Early Stopping.</a:t>
            </a:r>
          </a:p>
          <a:p>
            <a:endParaRPr lang="en-US" sz="1400" dirty="0"/>
          </a:p>
          <a:p>
            <a:r>
              <a:rPr lang="en-US" sz="1400" dirty="0"/>
              <a:t>Code Example:</a:t>
            </a:r>
          </a:p>
          <a:p>
            <a:r>
              <a:rPr lang="en-US" sz="1400" dirty="0"/>
              <a:t>```</a:t>
            </a:r>
          </a:p>
          <a:p>
            <a:r>
              <a:rPr lang="en-US" sz="1400" dirty="0" err="1"/>
              <a:t>model.compile</a:t>
            </a:r>
            <a:r>
              <a:rPr lang="en-US" sz="1400" dirty="0"/>
              <a:t>(optimizer='</a:t>
            </a:r>
            <a:r>
              <a:rPr lang="en-US" sz="1400" dirty="0" err="1"/>
              <a:t>adam</a:t>
            </a:r>
            <a:r>
              <a:rPr lang="en-US" sz="1400" dirty="0"/>
              <a:t>', loss='</a:t>
            </a:r>
            <a:r>
              <a:rPr lang="en-US" sz="1400" dirty="0" err="1"/>
              <a:t>binary_crossentropy</a:t>
            </a:r>
            <a:r>
              <a:rPr lang="en-US" sz="1400" dirty="0"/>
              <a:t>', metrics=['accuracy'])</a:t>
            </a:r>
          </a:p>
          <a:p>
            <a:r>
              <a:rPr lang="en-US" sz="1400" dirty="0" err="1"/>
              <a:t>model.fit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epochs=20, </a:t>
            </a:r>
            <a:r>
              <a:rPr lang="en-US" sz="1400" dirty="0" err="1"/>
              <a:t>validation_data</a:t>
            </a:r>
            <a:r>
              <a:rPr lang="en-US" sz="1400" dirty="0"/>
              <a:t>=(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))</a:t>
            </a:r>
          </a:p>
          <a:p>
            <a:r>
              <a:rPr lang="en-US" sz="1400" dirty="0"/>
              <a:t>```</a:t>
            </a:r>
          </a:p>
          <a:p>
            <a:endParaRPr lang="en-US" sz="1700" dirty="0"/>
          </a:p>
        </p:txBody>
      </p:sp>
      <p:pic>
        <p:nvPicPr>
          <p:cNvPr id="4" name="Picture 3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E641CFD-40D0-11B4-9D66-AB84197C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8" y="4390551"/>
            <a:ext cx="5766407" cy="2165606"/>
          </a:xfrm>
          <a:prstGeom prst="rect">
            <a:avLst/>
          </a:prstGeom>
        </p:spPr>
      </p:pic>
      <p:pic>
        <p:nvPicPr>
          <p:cNvPr id="5" name="Picture 4" descr="A plate of pasta on a white surface&#10;&#10;Description automatically generated">
            <a:extLst>
              <a:ext uri="{FF2B5EF4-FFF2-40B4-BE49-F238E27FC236}">
                <a16:creationId xmlns:a16="http://schemas.microsoft.com/office/drawing/2014/main" id="{65364287-B7AD-007F-98BF-B139C758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293" y="4389087"/>
            <a:ext cx="1885706" cy="19962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Support Vector Machine (SVM)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Model Setup:</a:t>
            </a:r>
          </a:p>
          <a:p>
            <a:r>
              <a:rPr lang="en-US" sz="1700"/>
              <a:t>- SVM with Linear and RBF Kernels.</a:t>
            </a:r>
          </a:p>
          <a:p>
            <a:endParaRPr lang="en-US" sz="1700"/>
          </a:p>
          <a:p>
            <a:r>
              <a:rPr lang="en-US" sz="1700"/>
              <a:t>Code Example:</a:t>
            </a:r>
          </a:p>
          <a:p>
            <a:r>
              <a:rPr lang="en-US" sz="1700"/>
              <a:t>```</a:t>
            </a:r>
          </a:p>
          <a:p>
            <a:r>
              <a:rPr lang="en-US" sz="1700"/>
              <a:t>from sklearn.svm import SVC</a:t>
            </a:r>
          </a:p>
          <a:p>
            <a:r>
              <a:rPr lang="en-US" sz="1700"/>
              <a:t>model = SVC(kernel='rbf', C=1, gamma='scale')</a:t>
            </a:r>
          </a:p>
          <a:p>
            <a:r>
              <a:rPr lang="en-US" sz="1700"/>
              <a:t>model.fit(x_train, y_train)</a:t>
            </a:r>
          </a:p>
          <a:p>
            <a:r>
              <a:rPr lang="en-US" sz="1700"/>
              <a:t>```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SVM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Evaluation Metrics:</a:t>
            </a:r>
          </a:p>
          <a:p>
            <a:r>
              <a:rPr lang="en-US" sz="1700"/>
              <a:t>- Accuracy, Precision, Recall, F1-Score, Confusion Matrix.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35D29-6B23-6F67-DAA0-F9BDCA22C20A}"/>
              </a:ext>
            </a:extLst>
          </p:cNvPr>
          <p:cNvSpPr txBox="1"/>
          <p:nvPr/>
        </p:nvSpPr>
        <p:spPr>
          <a:xfrm>
            <a:off x="1672099" y="3599943"/>
            <a:ext cx="63061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SVM Classification Report: 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              precision  recall  f1-score  support 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0.0           0.74       0.67    0.70      96 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1.0           0.72       0.79    0.75      104 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accuracy                         0.73      200 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macro avg     0.73       0.73    0.73      200 </a:t>
            </a: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weighted avg  0.73       0.73    0.73      200 </a:t>
            </a:r>
          </a:p>
          <a:p>
            <a:endParaRPr lang="en-US" sz="1600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Confusion Matrix: [[64 32]</a:t>
            </a:r>
          </a:p>
          <a:p>
            <a:r>
              <a:rPr lang="en-US" sz="1600" dirty="0">
                <a:solidFill>
                  <a:srgbClr val="C00000"/>
                </a:solidFill>
                <a:latin typeface="Menlo" panose="020B0609030804020204" pitchFamily="49" charset="0"/>
              </a:rPr>
              <a:t>                  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Menlo" panose="020B0609030804020204" pitchFamily="49" charset="0"/>
              </a:rPr>
              <a:t>[22 82]]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Model 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/>
              <a:t>Model Comparison:</a:t>
            </a:r>
          </a:p>
          <a:p>
            <a:r>
              <a:rPr lang="en-US" sz="1700"/>
              <a:t>- CNN: 71% Accuracy (Spatial Features).</a:t>
            </a:r>
          </a:p>
          <a:p>
            <a:r>
              <a:rPr lang="en-US" sz="1700"/>
              <a:t>- MLP: 63.5% Accuracy (Basic Neural Network).</a:t>
            </a:r>
          </a:p>
          <a:p>
            <a:r>
              <a:rPr lang="en-US" sz="1700"/>
              <a:t>- SVM: 73% Accuracy (Best Performance).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graph of a test&#10;&#10;Description automatically generated">
            <a:extLst>
              <a:ext uri="{FF2B5EF4-FFF2-40B4-BE49-F238E27FC236}">
                <a16:creationId xmlns:a16="http://schemas.microsoft.com/office/drawing/2014/main" id="{D7685338-F2EC-49C9-AC5A-AE4EE3B0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2256345"/>
            <a:ext cx="3127897" cy="2377202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Challenges:</a:t>
            </a:r>
          </a:p>
          <a:p>
            <a:r>
              <a:rPr lang="en-US" sz="1700"/>
              <a:t>- Overfitting in CNN.</a:t>
            </a:r>
          </a:p>
          <a:p>
            <a:r>
              <a:rPr lang="en-US" sz="1700"/>
              <a:t>- Limited Dataset Size.</a:t>
            </a:r>
          </a:p>
          <a:p>
            <a:r>
              <a:rPr lang="en-US" sz="1700"/>
              <a:t>- Need for Advanced Architectures.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Insights:</a:t>
            </a:r>
          </a:p>
          <a:p>
            <a:r>
              <a:rPr lang="en-US" sz="1700"/>
              <a:t>- CNN is best for spatial data.</a:t>
            </a:r>
          </a:p>
          <a:p>
            <a:r>
              <a:rPr lang="en-US" sz="1700"/>
              <a:t>- MLP has limitations for image data.</a:t>
            </a:r>
          </a:p>
          <a:p>
            <a:r>
              <a:rPr lang="en-US" sz="1700"/>
              <a:t>- SVM performed best with optimized hyperparameters.</a:t>
            </a:r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935B8659-1A5F-9DFE-140B-E9D442BB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22" r="1340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547DE-E09B-A7BB-64CA-CB962BD00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540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3397C1-B35F-D689-A3A6-0B34D24C5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52266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Objective:</a:t>
            </a:r>
          </a:p>
          <a:p>
            <a:r>
              <a:rPr lang="en-US" sz="1700"/>
              <a:t>- Classify images of pizza and pasta using Machine Learning models: CNN, MLP, and SVM.</a:t>
            </a:r>
          </a:p>
          <a:p>
            <a:endParaRPr lang="en-US" sz="1700"/>
          </a:p>
          <a:p>
            <a:r>
              <a:rPr lang="en-US" sz="1700"/>
              <a:t>Significance:</a:t>
            </a:r>
          </a:p>
          <a:p>
            <a:r>
              <a:rPr lang="en-US" sz="1700"/>
              <a:t>- Improve image classification tasks with food recognition applications in AI.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DAAAADE1-B772-96DB-0F63-F7BD39EA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88" r="766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3A93BA-65A3-5BD7-A059-04145AA4F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5352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Dataset Details:</a:t>
            </a:r>
          </a:p>
          <a:p>
            <a:r>
              <a:rPr lang="en-US" sz="1700"/>
              <a:t>- 1000 Images (Pizza: 500, Pasta: 500).</a:t>
            </a:r>
          </a:p>
          <a:p>
            <a:r>
              <a:rPr lang="en-US" sz="1700"/>
              <a:t>- Grayscale, Resized to 128x128.</a:t>
            </a:r>
          </a:p>
          <a:p>
            <a:endParaRPr lang="en-US" sz="1700"/>
          </a:p>
          <a:p>
            <a:r>
              <a:rPr lang="en-US" sz="1700"/>
              <a:t>Sources:</a:t>
            </a:r>
          </a:p>
          <a:p>
            <a:r>
              <a:rPr lang="en-US" sz="1700"/>
              <a:t>- Labeled directories for image collection.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85FF9-D2B3-D654-9164-A7060D96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7" r="4" b="4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Loading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Code Sample:</a:t>
            </a:r>
          </a:p>
          <a:p>
            <a:r>
              <a:rPr lang="en-US" sz="1700"/>
              <a:t>```</a:t>
            </a:r>
          </a:p>
          <a:p>
            <a:r>
              <a:rPr lang="en-US" sz="1700"/>
              <a:t># Load image file paths and labels</a:t>
            </a:r>
          </a:p>
          <a:p>
            <a:r>
              <a:rPr lang="en-US" sz="1700"/>
              <a:t>pizza_files = glob.glob('data/pizza/*.jpg')</a:t>
            </a:r>
          </a:p>
          <a:p>
            <a:r>
              <a:rPr lang="en-US" sz="1700"/>
              <a:t>pasta_files = glob.glob('data/pasta/*.jpg')</a:t>
            </a:r>
          </a:p>
          <a:p>
            <a:r>
              <a:rPr lang="en-US" sz="1700"/>
              <a:t>labels = [0]*len(pizza_files) + [1]*len(pasta_files)</a:t>
            </a:r>
          </a:p>
          <a:p>
            <a:r>
              <a:rPr lang="en-US" sz="1700"/>
              <a:t>filepaths = pizza_files + pasta_files</a:t>
            </a:r>
          </a:p>
          <a:p>
            <a:r>
              <a:rPr lang="en-US" sz="1700"/>
              <a:t>```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Preprocessing Steps:</a:t>
            </a:r>
          </a:p>
          <a:p>
            <a:r>
              <a:rPr lang="en-US" sz="1700"/>
              <a:t>- Convert to grayscale.</a:t>
            </a:r>
          </a:p>
          <a:p>
            <a:r>
              <a:rPr lang="en-US" sz="1700"/>
              <a:t>- Resize to 128x128 pixels.</a:t>
            </a:r>
          </a:p>
          <a:p>
            <a:r>
              <a:rPr lang="en-US" sz="1700"/>
              <a:t>- Normalize pixel values (0 to 1).</a:t>
            </a:r>
          </a:p>
          <a:p>
            <a:endParaRPr lang="en-US" sz="1700"/>
          </a:p>
          <a:p>
            <a:r>
              <a:rPr lang="en-US" sz="1700"/>
              <a:t>Code Example:</a:t>
            </a:r>
          </a:p>
          <a:p>
            <a:r>
              <a:rPr lang="en-US" sz="1700"/>
              <a:t>```</a:t>
            </a:r>
          </a:p>
          <a:p>
            <a:r>
              <a:rPr lang="en-US" sz="1700"/>
              <a:t>def process_image(file):</a:t>
            </a:r>
          </a:p>
          <a:p>
            <a:r>
              <a:rPr lang="en-US" sz="1700"/>
              <a:t>    img = Image.open(file).convert('L').resize((128, 128))</a:t>
            </a:r>
          </a:p>
          <a:p>
            <a:r>
              <a:rPr lang="en-US" sz="1700"/>
              <a:t>    return np.array(img) / 255.0</a:t>
            </a:r>
          </a:p>
          <a:p>
            <a:r>
              <a:rPr lang="en-US" sz="1700"/>
              <a:t>```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Dataset Split:</a:t>
            </a:r>
          </a:p>
          <a:p>
            <a:r>
              <a:rPr lang="en-US" sz="1700"/>
              <a:t>- Train: 80% (800 images)</a:t>
            </a:r>
          </a:p>
          <a:p>
            <a:r>
              <a:rPr lang="en-US" sz="1700"/>
              <a:t>- Test: 20% (200 images)</a:t>
            </a:r>
          </a:p>
          <a:p>
            <a:endParaRPr lang="en-US" sz="1700"/>
          </a:p>
          <a:p>
            <a:r>
              <a:rPr lang="en-US" sz="1700"/>
              <a:t>Code Example:</a:t>
            </a:r>
          </a:p>
          <a:p>
            <a:r>
              <a:rPr lang="en-US" sz="1700"/>
              <a:t>```</a:t>
            </a:r>
          </a:p>
          <a:p>
            <a:r>
              <a:rPr lang="en-US" sz="1700"/>
              <a:t>x_train, x_test, y_train, y_test = train_test_split(</a:t>
            </a:r>
          </a:p>
          <a:p>
            <a:r>
              <a:rPr lang="en-US" sz="1700"/>
              <a:t>    filepaths, labels, test_size=0.2, random_state=42)</a:t>
            </a:r>
          </a:p>
          <a:p>
            <a:r>
              <a:rPr lang="en-US" sz="1700"/>
              <a:t>```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Image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 dirty="0"/>
              <a:t>Sample Images:</a:t>
            </a:r>
          </a:p>
          <a:p>
            <a:r>
              <a:rPr lang="en-US" sz="1700" dirty="0"/>
              <a:t>- Visualizing sample images of pizza and pasta from the dataset.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llage of different types of food&#10;&#10;Description automatically generated">
            <a:extLst>
              <a:ext uri="{FF2B5EF4-FFF2-40B4-BE49-F238E27FC236}">
                <a16:creationId xmlns:a16="http://schemas.microsoft.com/office/drawing/2014/main" id="{92D7FC3F-0C94-EE52-4F0D-D2E2B471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1840897"/>
            <a:ext cx="3127897" cy="3208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Convolutional Neural Network (CNN)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Model Overview: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Convolutional layers, Max Pooling, Dense layers.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Code Example: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```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model = Sequential([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    Conv2D(32, (3,3), activation='</a:t>
            </a:r>
            <a:r>
              <a:rPr lang="en-US" sz="1800" dirty="0" err="1"/>
              <a:t>relu</a:t>
            </a:r>
            <a:r>
              <a:rPr lang="en-US" sz="1800" dirty="0"/>
              <a:t>', </a:t>
            </a:r>
            <a:r>
              <a:rPr lang="en-US" sz="1800" dirty="0" err="1"/>
              <a:t>input_shape</a:t>
            </a:r>
            <a:r>
              <a:rPr lang="en-US" sz="1800" dirty="0"/>
              <a:t>=(128, 128, 1)),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    MaxPooling2D((2,2)),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    Flatten(),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    Dense(64, activation='</a:t>
            </a:r>
            <a:r>
              <a:rPr lang="en-US" sz="1800" dirty="0" err="1"/>
              <a:t>relu</a:t>
            </a:r>
            <a:r>
              <a:rPr lang="en-US" sz="1800" dirty="0"/>
              <a:t>'),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    Dense(1, activation='sigmoid')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])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```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CNN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315" y="2308124"/>
            <a:ext cx="5790586" cy="3673576"/>
          </a:xfrm>
        </p:spPr>
        <p:txBody>
          <a:bodyPr>
            <a:normAutofit/>
          </a:bodyPr>
          <a:lstStyle/>
          <a:p>
            <a:r>
              <a:rPr lang="en-US" sz="1700"/>
              <a:t>Training Configuration:</a:t>
            </a:r>
          </a:p>
          <a:p>
            <a:r>
              <a:rPr lang="en-US" sz="1700"/>
              <a:t>- Learning Rate Scheduler</a:t>
            </a:r>
          </a:p>
          <a:p>
            <a:r>
              <a:rPr lang="en-US" sz="1700"/>
              <a:t>- Early Stopping for Overfitting Prevention.</a:t>
            </a:r>
          </a:p>
          <a:p>
            <a:endParaRPr lang="en-US" sz="1700"/>
          </a:p>
          <a:p>
            <a:r>
              <a:rPr lang="en-US" sz="1700"/>
              <a:t>Code Sample:</a:t>
            </a:r>
          </a:p>
          <a:p>
            <a:r>
              <a:rPr lang="en-US" sz="1700"/>
              <a:t>```</a:t>
            </a:r>
          </a:p>
          <a:p>
            <a:r>
              <a:rPr lang="en-US" sz="1700"/>
              <a:t>model.compile(optimizer='adam', loss='binary_crossentropy', metrics=['accuracy'])</a:t>
            </a:r>
          </a:p>
          <a:p>
            <a:r>
              <a:rPr lang="en-US" sz="1700"/>
              <a:t>model.fit(x_train, y_train, epochs=20, validation_data=(x_test, y_test))</a:t>
            </a:r>
          </a:p>
          <a:p>
            <a:r>
              <a:rPr lang="en-US" sz="1700"/>
              <a:t>```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885</Words>
  <Application>Microsoft Macintosh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Menlo</vt:lpstr>
      <vt:lpstr>Office Theme</vt:lpstr>
      <vt:lpstr>Pizza vs Pasta Classification Using Machine Learning</vt:lpstr>
      <vt:lpstr>Project Overview</vt:lpstr>
      <vt:lpstr>Dataset Overview</vt:lpstr>
      <vt:lpstr>Data Loading Process</vt:lpstr>
      <vt:lpstr>Data Preprocessing Steps</vt:lpstr>
      <vt:lpstr>Train-Test Split</vt:lpstr>
      <vt:lpstr>Image Visualization</vt:lpstr>
      <vt:lpstr>Convolutional Neural Network (CNN) Architecture</vt:lpstr>
      <vt:lpstr>CNN Training Process</vt:lpstr>
      <vt:lpstr>CNN Results</vt:lpstr>
      <vt:lpstr>Multilayer Perceptron (MLP) Overview</vt:lpstr>
      <vt:lpstr>MLP Training and Results</vt:lpstr>
      <vt:lpstr>Support Vector Machine (SVM) Configuration</vt:lpstr>
      <vt:lpstr>SVM Evaluation Metrics</vt:lpstr>
      <vt:lpstr>Model Comparison Table</vt:lpstr>
      <vt:lpstr>Challenges Encountered</vt:lpstr>
      <vt:lpstr>Insights Gained</vt:lpstr>
      <vt:lpstr>Applications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诸 云</cp:lastModifiedBy>
  <cp:revision>2</cp:revision>
  <dcterms:created xsi:type="dcterms:W3CDTF">2013-01-27T09:14:16Z</dcterms:created>
  <dcterms:modified xsi:type="dcterms:W3CDTF">2024-12-12T21:28:04Z</dcterms:modified>
  <cp:category/>
</cp:coreProperties>
</file>