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73" r:id="rId6"/>
    <p:sldId id="272" r:id="rId7"/>
    <p:sldId id="261" r:id="rId8"/>
    <p:sldId id="264" r:id="rId9"/>
    <p:sldId id="267" r:id="rId10"/>
    <p:sldId id="268" r:id="rId11"/>
    <p:sldId id="269" r:id="rId12"/>
    <p:sldId id="265" r:id="rId13"/>
    <p:sldId id="270" r:id="rId14"/>
    <p:sldId id="271" r:id="rId15"/>
    <p:sldId id="266" r:id="rId16"/>
    <p:sldId id="262" r:id="rId17"/>
    <p:sldId id="26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0562" autoAdjust="0"/>
  </p:normalViewPr>
  <p:slideViewPr>
    <p:cSldViewPr snapToGrid="0">
      <p:cViewPr varScale="1">
        <p:scale>
          <a:sx n="93" d="100"/>
          <a:sy n="93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glav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3" name="Označba mesta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9EFC7F-1443-4C90-A064-2F0D1860ABAA}" type="datetimeFigureOut">
              <a:rPr lang="sl-SI" smtClean="0"/>
              <a:t>28. 10. 2016</a:t>
            </a:fld>
            <a:endParaRPr lang="sl-SI"/>
          </a:p>
        </p:txBody>
      </p:sp>
      <p:sp>
        <p:nvSpPr>
          <p:cNvPr id="4" name="Označba mesta stranske slik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l-SI"/>
          </a:p>
        </p:txBody>
      </p:sp>
      <p:sp>
        <p:nvSpPr>
          <p:cNvPr id="5" name="Označba mesta opomb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7750C-8EAC-4F8D-94E1-F17D9DCFA77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75326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/>
              <a:t>Kliknite, da uredite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slov in na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ica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ol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lpec s tremi slikam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klavdij.starman1@gmail.com" TargetMode="External"/><Relationship Id="rId2" Type="http://schemas.openxmlformats.org/officeDocument/2006/relationships/hyperlink" Target="mailto:jan@Vidic.me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npovsic@gmail.com" TargetMode="External"/><Relationship Id="rId4" Type="http://schemas.openxmlformats.org/officeDocument/2006/relationships/hyperlink" Target="mailto:luka.bezovsek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SportThinking</a:t>
            </a:r>
            <a:endParaRPr lang="sl-SI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 err="1"/>
              <a:t>Elimination</a:t>
            </a:r>
            <a:r>
              <a:rPr lang="sl-SI" dirty="0"/>
              <a:t> </a:t>
            </a:r>
            <a:r>
              <a:rPr lang="sl-SI" dirty="0" err="1"/>
              <a:t>day</a:t>
            </a:r>
            <a:r>
              <a:rPr lang="sl-SI" dirty="0"/>
              <a:t> </a:t>
            </a:r>
            <a:r>
              <a:rPr lang="sl-SI" dirty="0" err="1"/>
              <a:t>presentation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716868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109" y="143838"/>
            <a:ext cx="3263782" cy="657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604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-2100" b="2100"/>
          <a:stretch/>
        </p:blipFill>
        <p:spPr>
          <a:xfrm>
            <a:off x="4463997" y="-144000"/>
            <a:ext cx="32640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684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823" y="0"/>
            <a:ext cx="32783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913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807" y="149097"/>
            <a:ext cx="3212386" cy="655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830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823" y="0"/>
            <a:ext cx="32783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352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650" y="0"/>
            <a:ext cx="3238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306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154953" y="948501"/>
            <a:ext cx="8761413" cy="706964"/>
          </a:xfrm>
        </p:spPr>
        <p:txBody>
          <a:bodyPr/>
          <a:lstStyle/>
          <a:p>
            <a:r>
              <a:rPr lang="en-US" dirty="0"/>
              <a:t>Team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1154953" y="2586722"/>
            <a:ext cx="3819719" cy="1716830"/>
          </a:xfrm>
        </p:spPr>
        <p:txBody>
          <a:bodyPr/>
          <a:lstStyle/>
          <a:p>
            <a:r>
              <a:rPr lang="en-US" dirty="0"/>
              <a:t>Jan Vidic</a:t>
            </a:r>
          </a:p>
          <a:p>
            <a:r>
              <a:rPr lang="en-US" dirty="0"/>
              <a:t>Telecommunications</a:t>
            </a:r>
          </a:p>
          <a:p>
            <a:r>
              <a:rPr lang="en-US" dirty="0"/>
              <a:t>Team worker, </a:t>
            </a:r>
            <a:r>
              <a:rPr lang="sl-SI" dirty="0"/>
              <a:t>Business </a:t>
            </a:r>
            <a:r>
              <a:rPr lang="en-US" dirty="0"/>
              <a:t>enthusiast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sl-SI" dirty="0"/>
          </a:p>
        </p:txBody>
      </p:sp>
      <p:sp>
        <p:nvSpPr>
          <p:cNvPr id="4" name="Označba mesta vsebine 2"/>
          <p:cNvSpPr txBox="1">
            <a:spLocks/>
          </p:cNvSpPr>
          <p:nvPr/>
        </p:nvSpPr>
        <p:spPr>
          <a:xfrm>
            <a:off x="6344173" y="2586722"/>
            <a:ext cx="4192399" cy="1716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Klavdij</a:t>
            </a:r>
            <a:r>
              <a:rPr lang="en-US" dirty="0"/>
              <a:t> </a:t>
            </a:r>
            <a:r>
              <a:rPr lang="en-US" dirty="0" err="1"/>
              <a:t>Starman</a:t>
            </a:r>
            <a:endParaRPr lang="en-US" dirty="0"/>
          </a:p>
          <a:p>
            <a:r>
              <a:rPr lang="en-US" dirty="0"/>
              <a:t>Mobile and web development</a:t>
            </a:r>
          </a:p>
          <a:p>
            <a:r>
              <a:rPr lang="en-US" dirty="0"/>
              <a:t>communicative geek with a passion for sports</a:t>
            </a:r>
            <a:endParaRPr lang="sl-SI" dirty="0"/>
          </a:p>
        </p:txBody>
      </p:sp>
      <p:sp>
        <p:nvSpPr>
          <p:cNvPr id="5" name="Označba mesta vsebine 2"/>
          <p:cNvSpPr txBox="1">
            <a:spLocks/>
          </p:cNvSpPr>
          <p:nvPr/>
        </p:nvSpPr>
        <p:spPr>
          <a:xfrm>
            <a:off x="1154953" y="4506962"/>
            <a:ext cx="3612965" cy="1716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Nejc</a:t>
            </a:r>
            <a:r>
              <a:rPr lang="en-US" dirty="0"/>
              <a:t> </a:t>
            </a:r>
            <a:r>
              <a:rPr lang="en-US" dirty="0" err="1"/>
              <a:t>Povšič</a:t>
            </a:r>
            <a:endParaRPr lang="en-US" dirty="0"/>
          </a:p>
          <a:p>
            <a:r>
              <a:rPr lang="en-US" dirty="0"/>
              <a:t>Developer</a:t>
            </a:r>
          </a:p>
          <a:p>
            <a:r>
              <a:rPr lang="sl-SI" dirty="0"/>
              <a:t>H</a:t>
            </a:r>
            <a:r>
              <a:rPr lang="en-US" dirty="0" err="1"/>
              <a:t>ard</a:t>
            </a:r>
            <a:r>
              <a:rPr lang="en-US" dirty="0"/>
              <a:t> working, never gives up, works well in a team</a:t>
            </a:r>
            <a:endParaRPr lang="sl-SI" dirty="0"/>
          </a:p>
          <a:p>
            <a:endParaRPr lang="sl-SI" dirty="0"/>
          </a:p>
        </p:txBody>
      </p:sp>
      <p:sp>
        <p:nvSpPr>
          <p:cNvPr id="6" name="Označba mesta vsebine 2"/>
          <p:cNvSpPr txBox="1">
            <a:spLocks/>
          </p:cNvSpPr>
          <p:nvPr/>
        </p:nvSpPr>
        <p:spPr>
          <a:xfrm>
            <a:off x="6344173" y="4506962"/>
            <a:ext cx="3659317" cy="1716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Luka </a:t>
            </a:r>
            <a:r>
              <a:rPr lang="en-US" dirty="0" err="1"/>
              <a:t>Bezovšek</a:t>
            </a:r>
            <a:endParaRPr lang="en-US" dirty="0"/>
          </a:p>
          <a:p>
            <a:r>
              <a:rPr lang="en-US" dirty="0"/>
              <a:t>Software engineering</a:t>
            </a:r>
          </a:p>
          <a:p>
            <a:r>
              <a:rPr lang="sl-SI" dirty="0"/>
              <a:t>D</a:t>
            </a:r>
            <a:r>
              <a:rPr lang="en-US" dirty="0" err="1"/>
              <a:t>eterminism</a:t>
            </a:r>
            <a:r>
              <a:rPr lang="en-US" dirty="0"/>
              <a:t>, persistence, team player</a:t>
            </a:r>
          </a:p>
        </p:txBody>
      </p:sp>
      <p:pic>
        <p:nvPicPr>
          <p:cNvPr id="7" name="Slika 6"/>
          <p:cNvPicPr>
            <a:picLocks noChangeAspect="1"/>
          </p:cNvPicPr>
          <p:nvPr/>
        </p:nvPicPr>
        <p:blipFill rotWithShape="1">
          <a:blip r:embed="rId2"/>
          <a:srcRect l="22702" t="8389" r="20040" b="7440"/>
          <a:stretch/>
        </p:blipFill>
        <p:spPr>
          <a:xfrm>
            <a:off x="5115896" y="2586722"/>
            <a:ext cx="865454" cy="1272216"/>
          </a:xfrm>
          <a:prstGeom prst="rect">
            <a:avLst/>
          </a:prstGeom>
        </p:spPr>
      </p:pic>
      <p:pic>
        <p:nvPicPr>
          <p:cNvPr id="8" name="Slika 7"/>
          <p:cNvPicPr>
            <a:picLocks noChangeAspect="1"/>
          </p:cNvPicPr>
          <p:nvPr/>
        </p:nvPicPr>
        <p:blipFill rotWithShape="1">
          <a:blip r:embed="rId3"/>
          <a:srcRect b="7428"/>
          <a:stretch/>
        </p:blipFill>
        <p:spPr>
          <a:xfrm>
            <a:off x="10612074" y="2586722"/>
            <a:ext cx="918462" cy="1272216"/>
          </a:xfrm>
          <a:prstGeom prst="rect">
            <a:avLst/>
          </a:prstGeom>
        </p:spPr>
      </p:pic>
      <p:pic>
        <p:nvPicPr>
          <p:cNvPr id="9" name="Slika 8"/>
          <p:cNvPicPr>
            <a:picLocks noChangeAspect="1"/>
          </p:cNvPicPr>
          <p:nvPr/>
        </p:nvPicPr>
        <p:blipFill rotWithShape="1">
          <a:blip r:embed="rId4"/>
          <a:srcRect l="41757" t="4424" r="19971" b="37945"/>
          <a:stretch/>
        </p:blipFill>
        <p:spPr>
          <a:xfrm>
            <a:off x="5115896" y="4508839"/>
            <a:ext cx="865454" cy="1303231"/>
          </a:xfrm>
          <a:prstGeom prst="rect">
            <a:avLst/>
          </a:prstGeom>
        </p:spPr>
      </p:pic>
      <p:pic>
        <p:nvPicPr>
          <p:cNvPr id="10" name="Slika 9"/>
          <p:cNvPicPr>
            <a:picLocks noChangeAspect="1"/>
          </p:cNvPicPr>
          <p:nvPr/>
        </p:nvPicPr>
        <p:blipFill rotWithShape="1">
          <a:blip r:embed="rId5"/>
          <a:srcRect l="23333" t="8373" r="28206" b="40124"/>
          <a:stretch/>
        </p:blipFill>
        <p:spPr>
          <a:xfrm>
            <a:off x="10612308" y="4506961"/>
            <a:ext cx="918228" cy="126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2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1339658"/>
          </a:xfrm>
        </p:spPr>
        <p:txBody>
          <a:bodyPr/>
          <a:lstStyle/>
          <a:p>
            <a:r>
              <a:rPr lang="en-US" dirty="0" err="1"/>
              <a:t>SportThinking</a:t>
            </a:r>
            <a:endParaRPr lang="sl-SI" dirty="0"/>
          </a:p>
        </p:txBody>
      </p:sp>
      <p:sp>
        <p:nvSpPr>
          <p:cNvPr id="5" name="Podnaslov 4"/>
          <p:cNvSpPr>
            <a:spLocks noGrp="1"/>
          </p:cNvSpPr>
          <p:nvPr>
            <p:ph type="subTitle" idx="1"/>
          </p:nvPr>
        </p:nvSpPr>
        <p:spPr>
          <a:xfrm>
            <a:off x="1154955" y="3439391"/>
            <a:ext cx="8825658" cy="2199409"/>
          </a:xfrm>
        </p:spPr>
        <p:txBody>
          <a:bodyPr>
            <a:normAutofit/>
          </a:bodyPr>
          <a:lstStyle/>
          <a:p>
            <a:r>
              <a:rPr lang="en-US" sz="2400" dirty="0"/>
              <a:t>Jan Vidic, </a:t>
            </a:r>
            <a:r>
              <a:rPr lang="en-US" sz="1600" dirty="0">
                <a:hlinkClick r:id="rId2"/>
              </a:rPr>
              <a:t>jan@Vidic.me</a:t>
            </a:r>
            <a:r>
              <a:rPr lang="en-US" sz="2400" dirty="0"/>
              <a:t>, </a:t>
            </a:r>
          </a:p>
          <a:p>
            <a:r>
              <a:rPr lang="en-US" sz="2400" dirty="0" err="1"/>
              <a:t>Klavdij</a:t>
            </a:r>
            <a:r>
              <a:rPr lang="en-US" sz="2400" dirty="0"/>
              <a:t> </a:t>
            </a:r>
            <a:r>
              <a:rPr lang="en-US" sz="2400" dirty="0" err="1"/>
              <a:t>Starman</a:t>
            </a:r>
            <a:r>
              <a:rPr lang="en-US" sz="2400" dirty="0"/>
              <a:t>, </a:t>
            </a:r>
            <a:r>
              <a:rPr lang="en-US" sz="1600" dirty="0">
                <a:hlinkClick r:id="rId3"/>
              </a:rPr>
              <a:t>klavdij.starman1@gmail.com</a:t>
            </a:r>
            <a:r>
              <a:rPr lang="en-US" sz="2400" dirty="0"/>
              <a:t>, </a:t>
            </a:r>
          </a:p>
          <a:p>
            <a:r>
              <a:rPr lang="en-US" sz="2400" dirty="0"/>
              <a:t>Luka </a:t>
            </a:r>
            <a:r>
              <a:rPr lang="en-US" sz="2400" dirty="0" err="1"/>
              <a:t>Bezovšek</a:t>
            </a:r>
            <a:r>
              <a:rPr lang="en-US" sz="2400" dirty="0"/>
              <a:t>, </a:t>
            </a:r>
            <a:r>
              <a:rPr lang="sl-SI" sz="1600" dirty="0">
                <a:hlinkClick r:id="rId4"/>
              </a:rPr>
              <a:t>luka.bezovsek@gmail.com</a:t>
            </a:r>
            <a:r>
              <a:rPr lang="en-US" sz="2400" dirty="0"/>
              <a:t>, </a:t>
            </a:r>
          </a:p>
          <a:p>
            <a:r>
              <a:rPr lang="en-US" sz="2400" dirty="0" err="1"/>
              <a:t>Nejc</a:t>
            </a:r>
            <a:r>
              <a:rPr lang="en-US" sz="2400" dirty="0"/>
              <a:t> </a:t>
            </a:r>
            <a:r>
              <a:rPr lang="en-US" sz="2400" dirty="0" err="1"/>
              <a:t>Povšič</a:t>
            </a:r>
            <a:r>
              <a:rPr lang="en-US" sz="2400" dirty="0"/>
              <a:t>, </a:t>
            </a:r>
            <a:r>
              <a:rPr lang="sl-SI" sz="1600" dirty="0">
                <a:hlinkClick r:id="rId5"/>
              </a:rPr>
              <a:t>npovsic@gmail.com</a:t>
            </a:r>
            <a:r>
              <a:rPr lang="en-US" sz="2400" dirty="0"/>
              <a:t> </a:t>
            </a:r>
            <a:endParaRPr lang="sl-SI" sz="2400" dirty="0"/>
          </a:p>
        </p:txBody>
      </p:sp>
    </p:spTree>
    <p:extLst>
      <p:ext uri="{BB962C8B-B14F-4D97-AF65-F5344CB8AC3E}">
        <p14:creationId xmlns:p14="http://schemas.microsoft.com/office/powerpoint/2010/main" val="284990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sl-SI" dirty="0"/>
              <a:t> </a:t>
            </a:r>
            <a:r>
              <a:rPr lang="sl-SI" dirty="0" err="1"/>
              <a:t>user</a:t>
            </a:r>
            <a:r>
              <a:rPr lang="sl-SI" dirty="0"/>
              <a:t> </a:t>
            </a:r>
            <a:r>
              <a:rPr lang="sl-SI" dirty="0" err="1"/>
              <a:t>wishes</a:t>
            </a:r>
            <a:r>
              <a:rPr lang="sl-SI" dirty="0"/>
              <a:t> to </a:t>
            </a:r>
            <a:r>
              <a:rPr lang="sl-SI" dirty="0" err="1"/>
              <a:t>see</a:t>
            </a:r>
            <a:r>
              <a:rPr lang="sl-SI" dirty="0"/>
              <a:t> </a:t>
            </a:r>
            <a:r>
              <a:rPr lang="sl-SI" dirty="0" err="1"/>
              <a:t>which</a:t>
            </a:r>
            <a:r>
              <a:rPr lang="sl-SI" dirty="0"/>
              <a:t> </a:t>
            </a:r>
            <a:r>
              <a:rPr lang="sl-SI" dirty="0" err="1"/>
              <a:t>sporting</a:t>
            </a:r>
            <a:r>
              <a:rPr lang="sl-SI" dirty="0"/>
              <a:t> </a:t>
            </a:r>
            <a:r>
              <a:rPr lang="sl-SI" dirty="0" err="1"/>
              <a:t>events</a:t>
            </a:r>
            <a:r>
              <a:rPr lang="sl-SI" dirty="0"/>
              <a:t> are </a:t>
            </a:r>
            <a:r>
              <a:rPr lang="sl-SI" dirty="0" err="1"/>
              <a:t>available</a:t>
            </a:r>
            <a:r>
              <a:rPr lang="sl-SI" dirty="0"/>
              <a:t> </a:t>
            </a:r>
            <a:r>
              <a:rPr lang="sl-SI" dirty="0" err="1"/>
              <a:t>near</a:t>
            </a:r>
            <a:r>
              <a:rPr lang="sl-SI" dirty="0"/>
              <a:t> </a:t>
            </a:r>
            <a:r>
              <a:rPr lang="sl-SI" dirty="0" err="1"/>
              <a:t>their</a:t>
            </a:r>
            <a:r>
              <a:rPr lang="sl-SI" dirty="0"/>
              <a:t> </a:t>
            </a:r>
            <a:r>
              <a:rPr lang="sl-SI" dirty="0" err="1"/>
              <a:t>location</a:t>
            </a:r>
            <a:endParaRPr lang="sl-SI" dirty="0"/>
          </a:p>
          <a:p>
            <a:r>
              <a:rPr lang="en-US" dirty="0"/>
              <a:t>No easy way to get </a:t>
            </a:r>
            <a:r>
              <a:rPr lang="sl-SI" dirty="0" err="1"/>
              <a:t>such</a:t>
            </a:r>
            <a:r>
              <a:rPr lang="sl-SI" dirty="0"/>
              <a:t> </a:t>
            </a:r>
            <a:r>
              <a:rPr lang="sl-SI" dirty="0" err="1"/>
              <a:t>information</a:t>
            </a:r>
            <a:endParaRPr lang="en-US" dirty="0"/>
          </a:p>
          <a:p>
            <a:r>
              <a:rPr lang="sl-SI" dirty="0" err="1"/>
              <a:t>Also</a:t>
            </a:r>
            <a:r>
              <a:rPr lang="sl-SI" dirty="0"/>
              <a:t> no</a:t>
            </a:r>
            <a:r>
              <a:rPr lang="en-US" dirty="0"/>
              <a:t> knowledge of sport</a:t>
            </a:r>
            <a:r>
              <a:rPr lang="sl-SI" dirty="0" err="1"/>
              <a:t>ing</a:t>
            </a:r>
            <a:r>
              <a:rPr lang="en-US" dirty="0"/>
              <a:t> events abroad</a:t>
            </a:r>
          </a:p>
          <a:p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user</a:t>
            </a:r>
            <a:r>
              <a:rPr lang="sl-SI" dirty="0"/>
              <a:t> </a:t>
            </a:r>
            <a:r>
              <a:rPr lang="sl-SI" dirty="0" err="1"/>
              <a:t>normally</a:t>
            </a:r>
            <a:r>
              <a:rPr lang="sl-SI" dirty="0"/>
              <a:t> </a:t>
            </a:r>
            <a:r>
              <a:rPr lang="sl-SI" dirty="0" err="1"/>
              <a:t>only</a:t>
            </a:r>
            <a:r>
              <a:rPr lang="sl-SI" dirty="0"/>
              <a:t> </a:t>
            </a:r>
            <a:r>
              <a:rPr lang="sl-SI" dirty="0" err="1"/>
              <a:t>knows</a:t>
            </a:r>
            <a:r>
              <a:rPr lang="sl-SI" dirty="0"/>
              <a:t> </a:t>
            </a:r>
            <a:r>
              <a:rPr lang="sl-SI" dirty="0" err="1"/>
              <a:t>about</a:t>
            </a:r>
            <a:r>
              <a:rPr lang="sl-SI" dirty="0"/>
              <a:t> </a:t>
            </a:r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sports</a:t>
            </a:r>
            <a:r>
              <a:rPr lang="sl-SI" dirty="0"/>
              <a:t> </a:t>
            </a:r>
            <a:r>
              <a:rPr lang="sl-SI" dirty="0" err="1"/>
              <a:t>they</a:t>
            </a:r>
            <a:r>
              <a:rPr lang="sl-SI" dirty="0"/>
              <a:t> are </a:t>
            </a:r>
            <a:r>
              <a:rPr lang="sl-SI" dirty="0" err="1"/>
              <a:t>actively</a:t>
            </a:r>
            <a:r>
              <a:rPr lang="sl-SI" dirty="0"/>
              <a:t> </a:t>
            </a:r>
            <a:r>
              <a:rPr lang="sl-SI" dirty="0" err="1"/>
              <a:t>following</a:t>
            </a:r>
            <a:r>
              <a:rPr lang="sl-SI" dirty="0"/>
              <a:t> </a:t>
            </a:r>
            <a:r>
              <a:rPr lang="sl-SI" dirty="0" err="1"/>
              <a:t>and</a:t>
            </a:r>
            <a:r>
              <a:rPr lang="sl-SI" dirty="0"/>
              <a:t> are </a:t>
            </a:r>
            <a:r>
              <a:rPr lang="sl-SI" dirty="0" err="1"/>
              <a:t>interested</a:t>
            </a:r>
            <a:r>
              <a:rPr lang="sl-SI" dirty="0"/>
              <a:t> in</a:t>
            </a:r>
          </a:p>
          <a:p>
            <a:pPr lvl="1"/>
            <a:r>
              <a:rPr lang="sl-SI" dirty="0"/>
              <a:t>No </a:t>
            </a:r>
            <a:r>
              <a:rPr lang="sl-SI" dirty="0" err="1"/>
              <a:t>available</a:t>
            </a:r>
            <a:r>
              <a:rPr lang="sl-SI" dirty="0"/>
              <a:t> </a:t>
            </a:r>
            <a:r>
              <a:rPr lang="sl-SI" dirty="0" err="1"/>
              <a:t>information</a:t>
            </a:r>
            <a:r>
              <a:rPr lang="sl-SI" dirty="0"/>
              <a:t> </a:t>
            </a:r>
            <a:r>
              <a:rPr lang="sl-SI" dirty="0" err="1"/>
              <a:t>about</a:t>
            </a:r>
            <a:r>
              <a:rPr lang="sl-SI" dirty="0"/>
              <a:t> </a:t>
            </a:r>
            <a:r>
              <a:rPr lang="sl-SI" dirty="0" err="1"/>
              <a:t>other</a:t>
            </a:r>
            <a:r>
              <a:rPr lang="sl-SI" dirty="0"/>
              <a:t> </a:t>
            </a:r>
            <a:r>
              <a:rPr lang="sl-SI" dirty="0" err="1"/>
              <a:t>sports</a:t>
            </a:r>
            <a:r>
              <a:rPr lang="sl-SI" dirty="0"/>
              <a:t> </a:t>
            </a:r>
            <a:r>
              <a:rPr lang="sl-SI" dirty="0" err="1"/>
              <a:t>that</a:t>
            </a:r>
            <a:r>
              <a:rPr lang="sl-SI" dirty="0"/>
              <a:t> </a:t>
            </a:r>
            <a:r>
              <a:rPr lang="sl-SI" dirty="0" err="1"/>
              <a:t>might</a:t>
            </a:r>
            <a:r>
              <a:rPr lang="sl-SI" dirty="0"/>
              <a:t> </a:t>
            </a:r>
            <a:r>
              <a:rPr lang="sl-SI" dirty="0" err="1"/>
              <a:t>interest</a:t>
            </a:r>
            <a:r>
              <a:rPr lang="sl-SI" dirty="0"/>
              <a:t> </a:t>
            </a:r>
            <a:r>
              <a:rPr lang="sl-SI" dirty="0" err="1"/>
              <a:t>them</a:t>
            </a:r>
            <a:endParaRPr lang="sl-SI" dirty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798651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An a</a:t>
            </a:r>
            <a:r>
              <a:rPr lang="en-US" dirty="0" err="1"/>
              <a:t>pplication</a:t>
            </a:r>
            <a:r>
              <a:rPr lang="en-US" dirty="0"/>
              <a:t> that recommends sport</a:t>
            </a:r>
            <a:r>
              <a:rPr lang="sl-SI" dirty="0" err="1"/>
              <a:t>ing</a:t>
            </a:r>
            <a:r>
              <a:rPr lang="en-US" dirty="0"/>
              <a:t> events based on location</a:t>
            </a:r>
          </a:p>
          <a:p>
            <a:r>
              <a:rPr lang="sl-SI" dirty="0" err="1"/>
              <a:t>Navigates</a:t>
            </a:r>
            <a:r>
              <a:rPr lang="sl-SI" dirty="0"/>
              <a:t> </a:t>
            </a:r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user</a:t>
            </a:r>
            <a:r>
              <a:rPr lang="sl-SI" dirty="0"/>
              <a:t> to </a:t>
            </a:r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event</a:t>
            </a:r>
            <a:endParaRPr lang="en-US" dirty="0"/>
          </a:p>
          <a:p>
            <a:r>
              <a:rPr lang="en-US" dirty="0"/>
              <a:t>Enables buying tickets</a:t>
            </a:r>
            <a:endParaRPr lang="sl-SI" dirty="0"/>
          </a:p>
          <a:p>
            <a:r>
              <a:rPr lang="en-US" dirty="0"/>
              <a:t>Enables searching for the event on </a:t>
            </a:r>
            <a:r>
              <a:rPr lang="sl-SI" dirty="0"/>
              <a:t>a </a:t>
            </a:r>
            <a:r>
              <a:rPr lang="en-US" dirty="0"/>
              <a:t>map or</a:t>
            </a:r>
            <a:r>
              <a:rPr lang="sl-SI" dirty="0"/>
              <a:t> a</a:t>
            </a:r>
            <a:r>
              <a:rPr lang="en-US" dirty="0"/>
              <a:t> list based on </a:t>
            </a:r>
            <a:r>
              <a:rPr lang="sl-SI" dirty="0" err="1"/>
              <a:t>the</a:t>
            </a:r>
            <a:r>
              <a:rPr lang="sl-SI" dirty="0"/>
              <a:t> </a:t>
            </a:r>
            <a:r>
              <a:rPr lang="en-US" dirty="0"/>
              <a:t>distance</a:t>
            </a:r>
            <a:r>
              <a:rPr lang="sl-SI" dirty="0"/>
              <a:t> </a:t>
            </a:r>
            <a:r>
              <a:rPr lang="sl-SI" dirty="0" err="1"/>
              <a:t>between</a:t>
            </a:r>
            <a:r>
              <a:rPr lang="sl-SI" dirty="0"/>
              <a:t> </a:t>
            </a:r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user</a:t>
            </a:r>
            <a:r>
              <a:rPr lang="sl-SI" dirty="0"/>
              <a:t> </a:t>
            </a:r>
            <a:r>
              <a:rPr lang="sl-SI" dirty="0" err="1"/>
              <a:t>and</a:t>
            </a:r>
            <a:r>
              <a:rPr lang="sl-SI" dirty="0"/>
              <a:t> </a:t>
            </a:r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event</a:t>
            </a:r>
            <a:endParaRPr lang="en-US" dirty="0"/>
          </a:p>
          <a:p>
            <a:r>
              <a:rPr lang="en-US" dirty="0"/>
              <a:t>Enables selecting sport preferences (filters)</a:t>
            </a:r>
          </a:p>
          <a:p>
            <a:r>
              <a:rPr lang="en-US" dirty="0"/>
              <a:t>Ease of use and </a:t>
            </a:r>
            <a:r>
              <a:rPr lang="sl-SI" dirty="0" err="1"/>
              <a:t>an</a:t>
            </a:r>
            <a:r>
              <a:rPr lang="sl-SI" dirty="0"/>
              <a:t> </a:t>
            </a:r>
            <a:r>
              <a:rPr lang="sl-SI" dirty="0" err="1"/>
              <a:t>enjoyable</a:t>
            </a:r>
            <a:r>
              <a:rPr lang="sl-SI" dirty="0"/>
              <a:t> </a:t>
            </a:r>
            <a:r>
              <a:rPr lang="sl-SI" dirty="0" err="1"/>
              <a:t>user</a:t>
            </a:r>
            <a:r>
              <a:rPr lang="sl-SI" dirty="0"/>
              <a:t> </a:t>
            </a:r>
            <a:r>
              <a:rPr lang="sl-SI" dirty="0" err="1"/>
              <a:t>experience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441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dirty="0" err="1"/>
              <a:t>Native</a:t>
            </a:r>
            <a:r>
              <a:rPr lang="sl-SI" dirty="0"/>
              <a:t> Android </a:t>
            </a:r>
            <a:r>
              <a:rPr lang="sl-SI" dirty="0" err="1"/>
              <a:t>application</a:t>
            </a:r>
            <a:r>
              <a:rPr lang="sl-SI" dirty="0"/>
              <a:t> (</a:t>
            </a:r>
            <a:r>
              <a:rPr lang="sl-SI" dirty="0" err="1"/>
              <a:t>for</a:t>
            </a:r>
            <a:r>
              <a:rPr lang="sl-SI" dirty="0"/>
              <a:t> </a:t>
            </a:r>
            <a:r>
              <a:rPr lang="sl-SI" dirty="0" err="1"/>
              <a:t>now</a:t>
            </a:r>
            <a:r>
              <a:rPr lang="sl-SI" dirty="0"/>
              <a:t>)</a:t>
            </a:r>
            <a:endParaRPr lang="en-US" dirty="0"/>
          </a:p>
          <a:p>
            <a:r>
              <a:rPr lang="en-US" dirty="0"/>
              <a:t>Map based on current location</a:t>
            </a:r>
          </a:p>
          <a:p>
            <a:r>
              <a:rPr lang="en-US" dirty="0"/>
              <a:t>List of nearby events (notifications)</a:t>
            </a:r>
          </a:p>
          <a:p>
            <a:r>
              <a:rPr lang="en-US" dirty="0"/>
              <a:t>Personalization</a:t>
            </a:r>
            <a:r>
              <a:rPr lang="sl-SI" dirty="0"/>
              <a:t>, a personal </a:t>
            </a:r>
            <a:r>
              <a:rPr lang="sl-SI" dirty="0" err="1"/>
              <a:t>user</a:t>
            </a:r>
            <a:r>
              <a:rPr lang="sl-SI" dirty="0"/>
              <a:t> </a:t>
            </a:r>
            <a:r>
              <a:rPr lang="sl-SI" dirty="0" err="1"/>
              <a:t>account</a:t>
            </a:r>
            <a:r>
              <a:rPr lang="sl-SI" dirty="0"/>
              <a:t> to </a:t>
            </a:r>
            <a:r>
              <a:rPr lang="sl-SI" dirty="0" err="1"/>
              <a:t>save</a:t>
            </a:r>
            <a:r>
              <a:rPr lang="sl-SI" dirty="0"/>
              <a:t> </a:t>
            </a:r>
            <a:r>
              <a:rPr lang="sl-SI" dirty="0" err="1"/>
              <a:t>preferences</a:t>
            </a:r>
            <a:r>
              <a:rPr lang="sl-SI" dirty="0"/>
              <a:t> </a:t>
            </a:r>
            <a:r>
              <a:rPr lang="sl-SI" dirty="0" err="1"/>
              <a:t>and</a:t>
            </a:r>
            <a:r>
              <a:rPr lang="sl-SI" dirty="0"/>
              <a:t> </a:t>
            </a:r>
            <a:r>
              <a:rPr lang="sl-SI" dirty="0" err="1"/>
              <a:t>have</a:t>
            </a:r>
            <a:r>
              <a:rPr lang="sl-SI" dirty="0"/>
              <a:t> </a:t>
            </a:r>
            <a:r>
              <a:rPr lang="sl-SI" dirty="0" err="1"/>
              <a:t>them</a:t>
            </a:r>
            <a:r>
              <a:rPr lang="sl-SI" dirty="0"/>
              <a:t> </a:t>
            </a:r>
            <a:r>
              <a:rPr lang="sl-SI" dirty="0" err="1"/>
              <a:t>available</a:t>
            </a:r>
            <a:r>
              <a:rPr lang="sl-SI" dirty="0"/>
              <a:t> </a:t>
            </a:r>
            <a:r>
              <a:rPr lang="sl-SI" dirty="0" err="1"/>
              <a:t>everywhere</a:t>
            </a:r>
            <a:endParaRPr lang="en-US" dirty="0"/>
          </a:p>
          <a:p>
            <a:r>
              <a:rPr lang="en-US" dirty="0"/>
              <a:t>Search (events by sport/location)</a:t>
            </a:r>
          </a:p>
          <a:p>
            <a:r>
              <a:rPr lang="en-US" dirty="0"/>
              <a:t>Event detail information (event highlights, statistics, rankings</a:t>
            </a:r>
            <a:r>
              <a:rPr lang="sl-SI" dirty="0"/>
              <a:t>, </a:t>
            </a:r>
            <a:r>
              <a:rPr lang="sl-SI" dirty="0" err="1"/>
              <a:t>sport</a:t>
            </a:r>
            <a:r>
              <a:rPr lang="sl-SI" dirty="0"/>
              <a:t> </a:t>
            </a:r>
            <a:r>
              <a:rPr lang="sl-SI" dirty="0" err="1"/>
              <a:t>information</a:t>
            </a:r>
            <a:r>
              <a:rPr lang="en-US" dirty="0"/>
              <a:t>)</a:t>
            </a:r>
            <a:endParaRPr lang="sl-SI" dirty="0"/>
          </a:p>
          <a:p>
            <a:r>
              <a:rPr lang="sl-SI" dirty="0" err="1"/>
              <a:t>Option</a:t>
            </a:r>
            <a:r>
              <a:rPr lang="sl-SI" dirty="0"/>
              <a:t> to </a:t>
            </a:r>
            <a:r>
              <a:rPr lang="sl-SI" dirty="0" err="1"/>
              <a:t>buy</a:t>
            </a:r>
            <a:r>
              <a:rPr lang="sl-SI" dirty="0"/>
              <a:t> </a:t>
            </a:r>
            <a:r>
              <a:rPr lang="sl-SI" dirty="0" err="1"/>
              <a:t>tickets</a:t>
            </a:r>
            <a:r>
              <a:rPr lang="sl-SI" dirty="0"/>
              <a:t> </a:t>
            </a:r>
            <a:r>
              <a:rPr lang="sl-SI" dirty="0" err="1"/>
              <a:t>for</a:t>
            </a:r>
            <a:r>
              <a:rPr lang="sl-SI" dirty="0"/>
              <a:t> </a:t>
            </a:r>
            <a:r>
              <a:rPr lang="sl-SI" dirty="0" err="1"/>
              <a:t>each</a:t>
            </a:r>
            <a:r>
              <a:rPr lang="sl-SI" dirty="0"/>
              <a:t> </a:t>
            </a:r>
            <a:r>
              <a:rPr lang="sl-SI" dirty="0" err="1"/>
              <a:t>event</a:t>
            </a:r>
            <a:r>
              <a:rPr lang="sl-SI" dirty="0"/>
              <a:t> (</a:t>
            </a:r>
            <a:r>
              <a:rPr lang="sl-SI" dirty="0" err="1"/>
              <a:t>where</a:t>
            </a:r>
            <a:r>
              <a:rPr lang="sl-SI" dirty="0"/>
              <a:t> </a:t>
            </a:r>
            <a:r>
              <a:rPr lang="sl-SI" dirty="0" err="1"/>
              <a:t>available</a:t>
            </a:r>
            <a:r>
              <a:rPr lang="sl-SI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616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User</a:t>
            </a:r>
            <a:r>
              <a:rPr lang="sl-SI" dirty="0"/>
              <a:t> base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application</a:t>
            </a:r>
            <a:r>
              <a:rPr lang="sl-SI" dirty="0"/>
              <a:t> is </a:t>
            </a:r>
            <a:r>
              <a:rPr lang="sl-SI" dirty="0" err="1"/>
              <a:t>intended</a:t>
            </a:r>
            <a:r>
              <a:rPr lang="sl-SI" dirty="0"/>
              <a:t> </a:t>
            </a:r>
            <a:r>
              <a:rPr lang="sl-SI" dirty="0" err="1"/>
              <a:t>for</a:t>
            </a:r>
            <a:r>
              <a:rPr lang="sl-SI" dirty="0"/>
              <a:t> </a:t>
            </a:r>
            <a:r>
              <a:rPr lang="sl-SI" dirty="0" err="1"/>
              <a:t>sports</a:t>
            </a:r>
            <a:r>
              <a:rPr lang="sl-SI" dirty="0"/>
              <a:t> </a:t>
            </a:r>
            <a:r>
              <a:rPr lang="sl-SI" dirty="0" err="1"/>
              <a:t>fans</a:t>
            </a:r>
            <a:r>
              <a:rPr lang="sl-SI" dirty="0"/>
              <a:t> </a:t>
            </a:r>
            <a:r>
              <a:rPr lang="sl-SI" dirty="0" err="1"/>
              <a:t>that</a:t>
            </a:r>
            <a:r>
              <a:rPr lang="sl-SI" dirty="0"/>
              <a:t> </a:t>
            </a:r>
            <a:r>
              <a:rPr lang="sl-SI" dirty="0" err="1"/>
              <a:t>wish</a:t>
            </a:r>
            <a:r>
              <a:rPr lang="sl-SI" dirty="0"/>
              <a:t> to </a:t>
            </a:r>
            <a:r>
              <a:rPr lang="sl-SI" dirty="0" err="1"/>
              <a:t>visit</a:t>
            </a:r>
            <a:r>
              <a:rPr lang="sl-SI" dirty="0"/>
              <a:t> </a:t>
            </a:r>
            <a:r>
              <a:rPr lang="sl-SI" dirty="0" err="1"/>
              <a:t>certain</a:t>
            </a:r>
            <a:r>
              <a:rPr lang="sl-SI" dirty="0"/>
              <a:t> </a:t>
            </a:r>
            <a:r>
              <a:rPr lang="sl-SI" dirty="0" err="1"/>
              <a:t>sporting</a:t>
            </a:r>
            <a:r>
              <a:rPr lang="sl-SI" dirty="0"/>
              <a:t> </a:t>
            </a:r>
            <a:r>
              <a:rPr lang="sl-SI" dirty="0" err="1"/>
              <a:t>events</a:t>
            </a:r>
            <a:r>
              <a:rPr lang="sl-SI" dirty="0"/>
              <a:t> </a:t>
            </a:r>
            <a:r>
              <a:rPr lang="sl-SI" dirty="0" err="1"/>
              <a:t>but</a:t>
            </a:r>
            <a:r>
              <a:rPr lang="sl-SI" dirty="0"/>
              <a:t> </a:t>
            </a:r>
            <a:r>
              <a:rPr lang="sl-SI" dirty="0" err="1"/>
              <a:t>basically</a:t>
            </a:r>
            <a:r>
              <a:rPr lang="sl-SI" dirty="0"/>
              <a:t> </a:t>
            </a:r>
            <a:r>
              <a:rPr lang="sl-SI" dirty="0" err="1"/>
              <a:t>just</a:t>
            </a:r>
            <a:r>
              <a:rPr lang="sl-SI" dirty="0"/>
              <a:t> do not know </a:t>
            </a:r>
            <a:r>
              <a:rPr lang="sl-SI" dirty="0" err="1"/>
              <a:t>where</a:t>
            </a:r>
            <a:r>
              <a:rPr lang="sl-SI" dirty="0"/>
              <a:t> to </a:t>
            </a:r>
            <a:r>
              <a:rPr lang="sl-SI" dirty="0" err="1"/>
              <a:t>find</a:t>
            </a:r>
            <a:r>
              <a:rPr lang="sl-SI" dirty="0"/>
              <a:t> </a:t>
            </a:r>
            <a:r>
              <a:rPr lang="sl-SI" dirty="0" err="1"/>
              <a:t>information</a:t>
            </a:r>
            <a:r>
              <a:rPr lang="sl-SI" dirty="0"/>
              <a:t> </a:t>
            </a:r>
            <a:r>
              <a:rPr lang="sl-SI" dirty="0" err="1"/>
              <a:t>about</a:t>
            </a:r>
            <a:r>
              <a:rPr lang="sl-SI" dirty="0"/>
              <a:t> </a:t>
            </a:r>
            <a:r>
              <a:rPr lang="sl-SI" dirty="0" err="1"/>
              <a:t>them</a:t>
            </a:r>
            <a:endParaRPr lang="sl-SI" dirty="0"/>
          </a:p>
          <a:p>
            <a:r>
              <a:rPr lang="sl-SI" dirty="0" err="1"/>
              <a:t>Also</a:t>
            </a:r>
            <a:r>
              <a:rPr lang="sl-SI" dirty="0"/>
              <a:t> </a:t>
            </a:r>
            <a:r>
              <a:rPr lang="sl-SI" dirty="0" err="1"/>
              <a:t>very</a:t>
            </a:r>
            <a:r>
              <a:rPr lang="sl-SI" dirty="0"/>
              <a:t> </a:t>
            </a:r>
            <a:r>
              <a:rPr lang="sl-SI" dirty="0" err="1"/>
              <a:t>useful</a:t>
            </a:r>
            <a:r>
              <a:rPr lang="sl-SI" dirty="0"/>
              <a:t> </a:t>
            </a:r>
            <a:r>
              <a:rPr lang="sl-SI" dirty="0" err="1"/>
              <a:t>for</a:t>
            </a:r>
            <a:r>
              <a:rPr lang="sl-SI" dirty="0"/>
              <a:t> </a:t>
            </a:r>
            <a:r>
              <a:rPr lang="sl-SI" dirty="0" err="1"/>
              <a:t>people</a:t>
            </a:r>
            <a:r>
              <a:rPr lang="sl-SI" dirty="0"/>
              <a:t> </a:t>
            </a:r>
            <a:r>
              <a:rPr lang="sl-SI" dirty="0" err="1"/>
              <a:t>that</a:t>
            </a:r>
            <a:r>
              <a:rPr lang="sl-SI" dirty="0"/>
              <a:t> </a:t>
            </a:r>
            <a:r>
              <a:rPr lang="sl-SI" dirty="0" err="1"/>
              <a:t>travel</a:t>
            </a:r>
            <a:r>
              <a:rPr lang="sl-SI" dirty="0"/>
              <a:t> a lot, </a:t>
            </a:r>
            <a:r>
              <a:rPr lang="sl-SI" dirty="0" err="1"/>
              <a:t>since</a:t>
            </a:r>
            <a:r>
              <a:rPr lang="sl-SI" dirty="0"/>
              <a:t> </a:t>
            </a:r>
            <a:r>
              <a:rPr lang="sl-SI" dirty="0" err="1"/>
              <a:t>they</a:t>
            </a:r>
            <a:r>
              <a:rPr lang="sl-SI" dirty="0"/>
              <a:t> </a:t>
            </a:r>
            <a:r>
              <a:rPr lang="sl-SI" dirty="0" err="1"/>
              <a:t>have</a:t>
            </a:r>
            <a:r>
              <a:rPr lang="sl-SI" dirty="0"/>
              <a:t> </a:t>
            </a:r>
            <a:r>
              <a:rPr lang="sl-SI" dirty="0" err="1"/>
              <a:t>even</a:t>
            </a:r>
            <a:r>
              <a:rPr lang="sl-SI" dirty="0"/>
              <a:t> </a:t>
            </a:r>
            <a:r>
              <a:rPr lang="sl-SI" dirty="0" err="1"/>
              <a:t>less</a:t>
            </a:r>
            <a:r>
              <a:rPr lang="sl-SI" dirty="0"/>
              <a:t> </a:t>
            </a:r>
            <a:r>
              <a:rPr lang="sl-SI" dirty="0" err="1"/>
              <a:t>knowledge</a:t>
            </a:r>
            <a:r>
              <a:rPr lang="sl-SI" dirty="0"/>
              <a:t> </a:t>
            </a:r>
            <a:r>
              <a:rPr lang="sl-SI" dirty="0" err="1"/>
              <a:t>about</a:t>
            </a:r>
            <a:r>
              <a:rPr lang="sl-SI" dirty="0"/>
              <a:t> </a:t>
            </a:r>
            <a:r>
              <a:rPr lang="sl-SI" dirty="0" err="1"/>
              <a:t>sites</a:t>
            </a:r>
            <a:r>
              <a:rPr lang="sl-SI" dirty="0"/>
              <a:t> </a:t>
            </a:r>
            <a:r>
              <a:rPr lang="sl-SI" dirty="0" err="1"/>
              <a:t>or</a:t>
            </a:r>
            <a:r>
              <a:rPr lang="sl-SI" dirty="0"/>
              <a:t> </a:t>
            </a:r>
            <a:r>
              <a:rPr lang="sl-SI" dirty="0" err="1"/>
              <a:t>apps</a:t>
            </a:r>
            <a:r>
              <a:rPr lang="sl-SI" dirty="0"/>
              <a:t> </a:t>
            </a:r>
            <a:r>
              <a:rPr lang="sl-SI" dirty="0" err="1"/>
              <a:t>that</a:t>
            </a:r>
            <a:r>
              <a:rPr lang="sl-SI" dirty="0"/>
              <a:t> show </a:t>
            </a:r>
            <a:r>
              <a:rPr lang="sl-SI" dirty="0" err="1"/>
              <a:t>local</a:t>
            </a:r>
            <a:r>
              <a:rPr lang="sl-SI" dirty="0"/>
              <a:t> </a:t>
            </a:r>
            <a:r>
              <a:rPr lang="sl-SI" dirty="0" err="1"/>
              <a:t>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433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Advertising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dirty="0"/>
              <a:t>One </a:t>
            </a:r>
            <a:r>
              <a:rPr lang="sl-SI" dirty="0" err="1"/>
              <a:t>option</a:t>
            </a:r>
            <a:r>
              <a:rPr lang="sl-SI" dirty="0"/>
              <a:t> is to </a:t>
            </a:r>
            <a:r>
              <a:rPr lang="sl-SI" dirty="0" err="1"/>
              <a:t>create</a:t>
            </a:r>
            <a:r>
              <a:rPr lang="sl-SI" dirty="0"/>
              <a:t> </a:t>
            </a:r>
            <a:r>
              <a:rPr lang="sl-SI" dirty="0" err="1"/>
              <a:t>two</a:t>
            </a:r>
            <a:r>
              <a:rPr lang="sl-SI" dirty="0"/>
              <a:t> separate </a:t>
            </a:r>
            <a:r>
              <a:rPr lang="sl-SI" dirty="0" err="1"/>
              <a:t>apps</a:t>
            </a:r>
            <a:r>
              <a:rPr lang="sl-SI" dirty="0"/>
              <a:t>, a </a:t>
            </a:r>
            <a:r>
              <a:rPr lang="sl-SI" dirty="0" err="1"/>
              <a:t>free</a:t>
            </a:r>
            <a:r>
              <a:rPr lang="sl-SI" dirty="0"/>
              <a:t> </a:t>
            </a:r>
            <a:r>
              <a:rPr lang="sl-SI" dirty="0" err="1"/>
              <a:t>version</a:t>
            </a:r>
            <a:r>
              <a:rPr lang="sl-SI" dirty="0"/>
              <a:t> </a:t>
            </a:r>
            <a:r>
              <a:rPr lang="sl-SI" dirty="0" err="1"/>
              <a:t>and</a:t>
            </a:r>
            <a:r>
              <a:rPr lang="sl-SI" dirty="0"/>
              <a:t> a </a:t>
            </a:r>
            <a:r>
              <a:rPr lang="sl-SI" dirty="0" err="1"/>
              <a:t>premium</a:t>
            </a:r>
            <a:r>
              <a:rPr lang="sl-SI" dirty="0"/>
              <a:t> </a:t>
            </a:r>
            <a:r>
              <a:rPr lang="sl-SI" dirty="0" err="1"/>
              <a:t>version</a:t>
            </a:r>
            <a:endParaRPr lang="sl-SI" dirty="0"/>
          </a:p>
          <a:p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second</a:t>
            </a:r>
            <a:r>
              <a:rPr lang="sl-SI" dirty="0"/>
              <a:t> is to make </a:t>
            </a:r>
            <a:r>
              <a:rPr lang="sl-SI" dirty="0" err="1"/>
              <a:t>an</a:t>
            </a:r>
            <a:r>
              <a:rPr lang="sl-SI" dirty="0"/>
              <a:t> </a:t>
            </a:r>
            <a:r>
              <a:rPr lang="sl-SI" dirty="0" err="1"/>
              <a:t>app</a:t>
            </a:r>
            <a:r>
              <a:rPr lang="sl-SI" dirty="0"/>
              <a:t> </a:t>
            </a:r>
            <a:r>
              <a:rPr lang="sl-SI" dirty="0" err="1"/>
              <a:t>that</a:t>
            </a:r>
            <a:r>
              <a:rPr lang="sl-SI" dirty="0"/>
              <a:t> show </a:t>
            </a:r>
            <a:r>
              <a:rPr lang="sl-SI" dirty="0" err="1"/>
              <a:t>ads</a:t>
            </a:r>
            <a:r>
              <a:rPr lang="sl-SI" dirty="0"/>
              <a:t> </a:t>
            </a:r>
            <a:r>
              <a:rPr lang="sl-SI" dirty="0" err="1"/>
              <a:t>pertaining</a:t>
            </a:r>
            <a:r>
              <a:rPr lang="sl-SI" dirty="0"/>
              <a:t> to a </a:t>
            </a:r>
            <a:r>
              <a:rPr lang="sl-SI" dirty="0" err="1"/>
              <a:t>specific</a:t>
            </a:r>
            <a:r>
              <a:rPr lang="sl-SI" dirty="0"/>
              <a:t> </a:t>
            </a:r>
            <a:r>
              <a:rPr lang="sl-SI" dirty="0" err="1"/>
              <a:t>company</a:t>
            </a:r>
            <a:r>
              <a:rPr lang="sl-SI" dirty="0"/>
              <a:t>, </a:t>
            </a:r>
            <a:r>
              <a:rPr lang="sl-SI" dirty="0" err="1"/>
              <a:t>i.e</a:t>
            </a:r>
            <a:r>
              <a:rPr lang="sl-SI" dirty="0"/>
              <a:t>. </a:t>
            </a:r>
            <a:r>
              <a:rPr lang="sl-SI" dirty="0" err="1"/>
              <a:t>affiliate</a:t>
            </a:r>
            <a:r>
              <a:rPr lang="sl-SI" dirty="0"/>
              <a:t> marketing</a:t>
            </a:r>
          </a:p>
          <a:p>
            <a:pPr lvl="1"/>
            <a:r>
              <a:rPr lang="sl-SI" dirty="0" err="1"/>
              <a:t>We</a:t>
            </a:r>
            <a:r>
              <a:rPr lang="sl-SI" dirty="0"/>
              <a:t> </a:t>
            </a:r>
            <a:r>
              <a:rPr lang="sl-SI" dirty="0" err="1"/>
              <a:t>would</a:t>
            </a:r>
            <a:r>
              <a:rPr lang="sl-SI" dirty="0"/>
              <a:t> </a:t>
            </a:r>
            <a:r>
              <a:rPr lang="sl-SI" dirty="0" err="1"/>
              <a:t>connect</a:t>
            </a:r>
            <a:r>
              <a:rPr lang="sl-SI" dirty="0"/>
              <a:t> </a:t>
            </a:r>
            <a:r>
              <a:rPr lang="sl-SI" dirty="0" err="1"/>
              <a:t>with</a:t>
            </a:r>
            <a:r>
              <a:rPr lang="sl-SI" dirty="0"/>
              <a:t> a </a:t>
            </a:r>
            <a:r>
              <a:rPr lang="sl-SI" dirty="0" err="1"/>
              <a:t>small</a:t>
            </a:r>
            <a:r>
              <a:rPr lang="sl-SI" dirty="0"/>
              <a:t> </a:t>
            </a:r>
            <a:r>
              <a:rPr lang="sl-SI" dirty="0" err="1"/>
              <a:t>local</a:t>
            </a:r>
            <a:r>
              <a:rPr lang="sl-SI" dirty="0"/>
              <a:t> </a:t>
            </a:r>
            <a:r>
              <a:rPr lang="sl-SI" dirty="0" err="1"/>
              <a:t>company</a:t>
            </a:r>
            <a:r>
              <a:rPr lang="sl-SI" dirty="0"/>
              <a:t>, as </a:t>
            </a:r>
            <a:r>
              <a:rPr lang="sl-SI" dirty="0" err="1"/>
              <a:t>they</a:t>
            </a:r>
            <a:r>
              <a:rPr lang="sl-SI" dirty="0"/>
              <a:t> are </a:t>
            </a:r>
            <a:r>
              <a:rPr lang="sl-SI" dirty="0" err="1"/>
              <a:t>always</a:t>
            </a:r>
            <a:r>
              <a:rPr lang="sl-SI" dirty="0"/>
              <a:t> </a:t>
            </a:r>
            <a:r>
              <a:rPr lang="sl-SI" dirty="0" err="1"/>
              <a:t>looking</a:t>
            </a:r>
            <a:r>
              <a:rPr lang="sl-SI" dirty="0"/>
              <a:t> </a:t>
            </a:r>
            <a:r>
              <a:rPr lang="sl-SI" dirty="0" err="1"/>
              <a:t>for</a:t>
            </a:r>
            <a:r>
              <a:rPr lang="sl-SI" dirty="0"/>
              <a:t> </a:t>
            </a:r>
            <a:r>
              <a:rPr lang="sl-SI" dirty="0" err="1"/>
              <a:t>recognition</a:t>
            </a:r>
            <a:endParaRPr lang="sl-SI" dirty="0"/>
          </a:p>
          <a:p>
            <a:r>
              <a:rPr lang="sl-SI" dirty="0" err="1"/>
              <a:t>Banner</a:t>
            </a:r>
            <a:r>
              <a:rPr lang="sl-SI" dirty="0"/>
              <a:t> </a:t>
            </a:r>
            <a:r>
              <a:rPr lang="sl-SI" dirty="0" err="1"/>
              <a:t>ads</a:t>
            </a:r>
            <a:r>
              <a:rPr lang="sl-SI" dirty="0"/>
              <a:t> </a:t>
            </a:r>
            <a:r>
              <a:rPr lang="sl-SI" dirty="0" err="1"/>
              <a:t>or</a:t>
            </a:r>
            <a:r>
              <a:rPr lang="sl-SI" dirty="0"/>
              <a:t> </a:t>
            </a:r>
            <a:r>
              <a:rPr lang="sl-SI" dirty="0" err="1"/>
              <a:t>fullscreen</a:t>
            </a:r>
            <a:r>
              <a:rPr lang="sl-SI" dirty="0"/>
              <a:t> </a:t>
            </a:r>
            <a:r>
              <a:rPr lang="sl-SI" dirty="0" err="1"/>
              <a:t>ads</a:t>
            </a:r>
            <a:endParaRPr lang="sl-SI" dirty="0"/>
          </a:p>
          <a:p>
            <a:r>
              <a:rPr lang="sl-SI" dirty="0" err="1"/>
              <a:t>Main</a:t>
            </a:r>
            <a:r>
              <a:rPr lang="sl-SI" dirty="0"/>
              <a:t> </a:t>
            </a:r>
            <a:r>
              <a:rPr lang="sl-SI" dirty="0" err="1"/>
              <a:t>source</a:t>
            </a:r>
            <a:r>
              <a:rPr lang="sl-SI" dirty="0"/>
              <a:t> </a:t>
            </a:r>
            <a:r>
              <a:rPr lang="sl-SI" dirty="0" err="1"/>
              <a:t>of</a:t>
            </a:r>
            <a:r>
              <a:rPr lang="sl-SI" dirty="0"/>
              <a:t> </a:t>
            </a:r>
            <a:r>
              <a:rPr lang="sl-SI" dirty="0" err="1"/>
              <a:t>income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32698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-6704" r="6704"/>
          <a:stretch/>
        </p:blipFill>
        <p:spPr>
          <a:xfrm>
            <a:off x="9618179" y="2607727"/>
            <a:ext cx="2148114" cy="4386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-8254" r="8254"/>
          <a:stretch/>
        </p:blipFill>
        <p:spPr>
          <a:xfrm>
            <a:off x="7662688" y="2492040"/>
            <a:ext cx="2180810" cy="4617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-8029" t="1375" r="8029" b="-1375"/>
          <a:stretch/>
        </p:blipFill>
        <p:spPr>
          <a:xfrm>
            <a:off x="5739893" y="2492040"/>
            <a:ext cx="2241958" cy="46899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/>
          <a:srcRect l="-9667" r="9667"/>
          <a:stretch/>
        </p:blipFill>
        <p:spPr>
          <a:xfrm>
            <a:off x="3841122" y="2556121"/>
            <a:ext cx="2234297" cy="4497864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Mockup</a:t>
            </a:r>
            <a:endParaRPr lang="sl-SI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/>
          <a:srcRect l="-8135" t="-1996" r="8135" b="1996"/>
          <a:stretch/>
        </p:blipFill>
        <p:spPr>
          <a:xfrm>
            <a:off x="1983230" y="2368557"/>
            <a:ext cx="2212632" cy="464895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7"/>
          <a:srcRect l="-12016" r="8324"/>
          <a:stretch/>
        </p:blipFill>
        <p:spPr>
          <a:xfrm>
            <a:off x="103673" y="2530058"/>
            <a:ext cx="2202312" cy="44874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6310" y="2368557"/>
            <a:ext cx="5711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/>
              <a:t>https://marvelapp.com/239dfig/screen/16273959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975751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836" y="178676"/>
            <a:ext cx="3190328" cy="650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811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-2100" b="2100"/>
          <a:stretch/>
        </p:blipFill>
        <p:spPr>
          <a:xfrm>
            <a:off x="4463997" y="-144000"/>
            <a:ext cx="32640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5014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elektrena sejna soba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130</TotalTime>
  <Words>368</Words>
  <Application>Microsoft Office PowerPoint</Application>
  <PresentationFormat>Widescreen</PresentationFormat>
  <Paragraphs>52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Naelektrena sejna soba</vt:lpstr>
      <vt:lpstr>SportThinking</vt:lpstr>
      <vt:lpstr>Problem</vt:lpstr>
      <vt:lpstr>Solution</vt:lpstr>
      <vt:lpstr>Product</vt:lpstr>
      <vt:lpstr>User base</vt:lpstr>
      <vt:lpstr>Advertising</vt:lpstr>
      <vt:lpstr>Mockup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Team</vt:lpstr>
      <vt:lpstr>SportThinking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SportThinking</dc:title>
  <dc:creator>Jan Vidic</dc:creator>
  <cp:lastModifiedBy>Nejc</cp:lastModifiedBy>
  <cp:revision>30</cp:revision>
  <dcterms:created xsi:type="dcterms:W3CDTF">2016-10-07T11:48:42Z</dcterms:created>
  <dcterms:modified xsi:type="dcterms:W3CDTF">2016-10-28T10:40:49Z</dcterms:modified>
</cp:coreProperties>
</file>